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3" d="100"/>
          <a:sy n="63" d="100"/>
        </p:scale>
        <p:origin x="732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31834" y="3100390"/>
            <a:ext cx="3943804" cy="307339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GIG MANAGEMENT SYSTEM</a:t>
            </a:r>
          </a:p>
          <a:p>
            <a:pPr marL="64770" marR="22860" algn="just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 end to end case study of Employee</a:t>
            </a:r>
            <a:r>
              <a:rPr lang="en-US" sz="1100" spc="-3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 System, Postman and swagger</a:t>
            </a:r>
            <a:r>
              <a:rPr lang="en-US" sz="1100" spc="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 Html</a:t>
            </a:r>
            <a:r>
              <a:rPr lang="en-US" sz="1100" spc="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sz="11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1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interface.</a:t>
            </a:r>
          </a:p>
          <a:p>
            <a:pPr marL="64770" marR="22860">
              <a:lnSpc>
                <a:spcPct val="112000"/>
              </a:lnSpc>
              <a:spcAft>
                <a:spcPts val="0"/>
              </a:spcAft>
            </a:pP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Az-900</a:t>
            </a:r>
            <a:r>
              <a:rPr lang="en-US" sz="1100" b="1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</a:t>
            </a:r>
            <a:r>
              <a:rPr lang="en-US" sz="1100" b="1" spc="-2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Microsoft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Completed this course and having Azure certification</a:t>
            </a:r>
          </a:p>
          <a:p>
            <a:pPr>
              <a:lnSpc>
                <a:spcPct val="114000"/>
              </a:lnSpc>
            </a:pPr>
            <a:endParaRPr lang="en-US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nl-NL" sz="1100" b="1" dirty="0"/>
          </a:p>
          <a:p>
            <a:pPr marR="179705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                        </a:t>
            </a: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gandla.madan.mohan@capgemini.com</a:t>
            </a:r>
            <a:r>
              <a:rPr lang="nl-NL" altLang="nl-NL" dirty="0"/>
              <a:t> 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0871" y="3199527"/>
            <a:ext cx="4057650" cy="2892424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Ready to learn new technologies and implement them to further improve my knowledge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latin typeface="Verdana" panose="020B0604030504040204" pitchFamily="34" charset="0"/>
                <a:ea typeface="Arial MT"/>
                <a:cs typeface="Arial MT"/>
              </a:rPr>
              <a:t>A team player with good communication skill always ready to work for the enrichment </a:t>
            </a:r>
            <a:r>
              <a:rPr lang="en-US" sz="1100">
                <a:latin typeface="Verdana" panose="020B0604030504040204" pitchFamily="34" charset="0"/>
                <a:ea typeface="Arial MT"/>
                <a:cs typeface="Arial MT"/>
              </a:rPr>
              <a:t>of knowledge</a:t>
            </a:r>
            <a:endParaRPr lang="en-US" sz="1100">
              <a:effectLst/>
              <a:latin typeface="Verdana" panose="020B0604030504040204" pitchFamily="34" charset="0"/>
              <a:ea typeface="Arial MT"/>
              <a:cs typeface="Arial M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Eager to work in a team of dedicated people and</a:t>
            </a:r>
            <a:r>
              <a:rPr lang="en-US" sz="1100" spc="-37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serve a key role in the enhancement and</a:t>
            </a:r>
            <a:r>
              <a:rPr lang="en-US" sz="1100" spc="5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development</a:t>
            </a:r>
            <a:r>
              <a:rPr lang="en-US" sz="110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of</a:t>
            </a:r>
            <a:r>
              <a:rPr lang="en-US" sz="1100" spc="-1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 MT"/>
                <a:cs typeface="Arial MT"/>
              </a:rPr>
              <a:t>the project.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endParaRPr lang="en-IN" sz="1100" dirty="0">
              <a:effectLst/>
              <a:latin typeface="Verdana" panose="020B0604030504040204" pitchFamily="34" charset="0"/>
              <a:ea typeface="Arial" panose="020B0604020202020204" pitchFamily="34" charset="0"/>
              <a:cs typeface="Verdana" panose="020B0604030504040204" pitchFamily="34" charset="0"/>
            </a:endParaRP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Electrical and Electronics Engineering: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Python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MSSQL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API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Listener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/>
              <a:t>Gandla</a:t>
            </a:r>
            <a:r>
              <a:rPr lang="en-IN" altLang="en-US" dirty="0"/>
              <a:t> Madan Mohan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A92408C-9348-8A2C-1EE6-829B12ACD4C2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xfrm>
            <a:off x="381830" y="398504"/>
            <a:ext cx="1734208" cy="17356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0E9421-FB48-0DD6-3820-34192A75AE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6451" y="1828577"/>
            <a:ext cx="2281274" cy="325437"/>
          </a:xfrm>
        </p:spPr>
        <p:txBody>
          <a:bodyPr/>
          <a:lstStyle/>
          <a:p>
            <a:r>
              <a:rPr lang="en-IN" dirty="0"/>
              <a:t>+91 8008360969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41519</TotalTime>
  <Words>151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918008360969</cp:lastModifiedBy>
  <cp:revision>117</cp:revision>
  <dcterms:created xsi:type="dcterms:W3CDTF">2017-12-08T05:27:40Z</dcterms:created>
  <dcterms:modified xsi:type="dcterms:W3CDTF">2022-05-10T13:47:22Z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