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0" r:id="rId3"/>
    <p:sldId id="311" r:id="rId4"/>
    <p:sldId id="313" r:id="rId5"/>
    <p:sldId id="312" r:id="rId6"/>
    <p:sldId id="320" r:id="rId7"/>
    <p:sldId id="322" r:id="rId8"/>
    <p:sldId id="323" r:id="rId9"/>
    <p:sldId id="324" r:id="rId10"/>
    <p:sldId id="325" r:id="rId11"/>
    <p:sldId id="321" r:id="rId12"/>
    <p:sldId id="290" r:id="rId13"/>
    <p:sldId id="316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9" autoAdjust="0"/>
  </p:normalViewPr>
  <p:slideViewPr>
    <p:cSldViewPr showGuides="1">
      <p:cViewPr>
        <p:scale>
          <a:sx n="50" d="100"/>
          <a:sy n="50" d="100"/>
        </p:scale>
        <p:origin x="-29" y="76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Booking System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</a:t>
            </a:r>
          </a:p>
          <a:p>
            <a:r>
              <a:rPr lang="it-IT" dirty="0"/>
              <a:t>    Madan KishORE n</a:t>
            </a:r>
          </a:p>
          <a:p>
            <a:r>
              <a:rPr lang="it-IT" dirty="0"/>
              <a:t>    727822tucs106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r>
              <a:rPr lang="en-US" dirty="0"/>
              <a:t>Use-Cases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1DBCF-D62D-479A-8082-1FDD6BD1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1" y="1196752"/>
            <a:ext cx="9261987" cy="54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8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116632"/>
            <a:ext cx="9144001" cy="976790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DAC7B-EF5F-47EE-8B6C-A24E248F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09" y="1093422"/>
            <a:ext cx="9249006" cy="550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B9CF9-F7EB-2311-384D-3E3377A8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7" y="69164"/>
            <a:ext cx="10186170" cy="67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006294-C2A4-4F6B-8F7E-555621D08605}"/>
              </a:ext>
            </a:extLst>
          </p:cNvPr>
          <p:cNvSpPr txBox="1"/>
          <p:nvPr/>
        </p:nvSpPr>
        <p:spPr>
          <a:xfrm>
            <a:off x="2854052" y="2413337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Thank You!!</a:t>
            </a:r>
            <a:endParaRPr lang="en-IN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65D4C-8EC1-42CD-829E-9519102ADBAD}"/>
              </a:ext>
            </a:extLst>
          </p:cNvPr>
          <p:cNvSpPr txBox="1"/>
          <p:nvPr/>
        </p:nvSpPr>
        <p:spPr>
          <a:xfrm>
            <a:off x="6958508" y="4725144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BY </a:t>
            </a:r>
          </a:p>
          <a:p>
            <a:pPr algn="ctr"/>
            <a:r>
              <a:rPr lang="en-GB" sz="2800" dirty="0"/>
              <a:t>MADAN KISHORE N</a:t>
            </a:r>
          </a:p>
          <a:p>
            <a:pPr algn="ctr"/>
            <a:r>
              <a:rPr lang="en-GB" sz="2800" dirty="0"/>
              <a:t>II CSE B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Description</a:t>
            </a:r>
          </a:p>
          <a:p>
            <a:pPr marL="36900" indent="0">
              <a:buNone/>
            </a:pPr>
            <a:r>
              <a:rPr lang="en-US" dirty="0"/>
              <a:t>Configuration</a:t>
            </a:r>
          </a:p>
          <a:p>
            <a:pPr marL="36900" indent="0">
              <a:buNone/>
            </a:pPr>
            <a:r>
              <a:rPr lang="en-US" dirty="0"/>
              <a:t>Model</a:t>
            </a:r>
          </a:p>
          <a:p>
            <a:pPr marL="36900" indent="0">
              <a:buNone/>
            </a:pPr>
            <a:r>
              <a:rPr lang="en-US" dirty="0"/>
              <a:t>Repository</a:t>
            </a:r>
          </a:p>
          <a:p>
            <a:pPr marL="36900" indent="0">
              <a:buNone/>
            </a:pPr>
            <a:r>
              <a:rPr lang="en-US" dirty="0"/>
              <a:t>Service</a:t>
            </a:r>
          </a:p>
          <a:p>
            <a:pPr marL="36900" indent="0">
              <a:buNone/>
            </a:pPr>
            <a:r>
              <a:rPr lang="en-US" dirty="0"/>
              <a:t>Controller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A48FAA-6CBB-49B5-A2B1-B2999BDD4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10044607" cy="4114801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200" dirty="0"/>
              <a:t>Our Bus Booking Application is a comprehensive solution built using Spring Boot, designed to facilitate toy management and sales for both customers and administrators.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200" dirty="0"/>
              <a:t>The application offers a user-friendly interface and robust functionality to cater to the diverse needs of toy enthusiasts and store owners alike.</a:t>
            </a:r>
          </a:p>
          <a:p>
            <a:pPr algn="just"/>
            <a:r>
              <a:rPr lang="en-IN" sz="1200" b="1" dirty="0">
                <a:solidFill>
                  <a:srgbClr val="92D050"/>
                </a:solidFill>
              </a:rPr>
              <a:t>KEY FEATURES :</a:t>
            </a:r>
          </a:p>
          <a:p>
            <a:pPr algn="just"/>
            <a:r>
              <a:rPr lang="en-IN" sz="1200" dirty="0">
                <a:solidFill>
                  <a:srgbClr val="9900FF"/>
                </a:solidFill>
              </a:rPr>
              <a:t>PRODUCT MANAGEMENT 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200" dirty="0"/>
              <a:t>Administrators can easily add, update, and delete Booking of the Buses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200" dirty="0"/>
              <a:t>Each Buses entry includes details such as name, description, price.</a:t>
            </a:r>
          </a:p>
          <a:p>
            <a:pPr algn="just"/>
            <a:r>
              <a:rPr lang="en-IN" sz="1200" dirty="0">
                <a:solidFill>
                  <a:srgbClr val="9900FF"/>
                </a:solidFill>
              </a:rPr>
              <a:t>USER MANAGEMENT 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200" dirty="0"/>
              <a:t>Customers can create accounts, allowing them to track their bookings and manage their profiles.</a:t>
            </a:r>
          </a:p>
          <a:p>
            <a:pPr algn="just"/>
            <a:r>
              <a:rPr lang="en-IN" sz="1200" dirty="0">
                <a:solidFill>
                  <a:srgbClr val="9900FF"/>
                </a:solidFill>
              </a:rPr>
              <a:t>ORDER PROCESSING 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200" dirty="0"/>
              <a:t>Customers can brows the available buses, add them to user’s list by relationship and travel through their wish buses…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  <a:r>
              <a:rPr lang="en-US" sz="2000" dirty="0"/>
              <a:t>:</a:t>
            </a:r>
            <a:br>
              <a:rPr lang="en-IN" sz="2000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8B775-7A9A-4B09-8317-84373070A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1340768"/>
            <a:ext cx="7750212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:</a:t>
            </a:r>
            <a:br>
              <a:rPr lang="en-I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0A233-0A64-448B-873A-A20EC21BF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1" y="1412776"/>
            <a:ext cx="9972602" cy="51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10044608" cy="10317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Model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86FD7-14E1-4810-B3CD-91633C26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204551"/>
            <a:ext cx="3618225" cy="5349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F26CC-C0B8-4FAE-B44C-3F2CAC96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30" y="1142652"/>
            <a:ext cx="3724414" cy="5349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A8C52-0D19-4AF5-853A-198B3EE79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894" y="1142652"/>
            <a:ext cx="3506155" cy="526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68257" y="116632"/>
            <a:ext cx="9498155" cy="1008112"/>
          </a:xfrm>
        </p:spPr>
        <p:txBody>
          <a:bodyPr>
            <a:normAutofit fontScale="90000"/>
          </a:bodyPr>
          <a:lstStyle/>
          <a:p>
            <a:r>
              <a:rPr lang="en-US" dirty="0"/>
              <a:t>Repository :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62694-0337-4004-A2C7-B6BBA17A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73" y="764704"/>
            <a:ext cx="7138220" cy="2073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29345E-05BB-4F87-996F-AB9E654AD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73" y="3071871"/>
            <a:ext cx="7138220" cy="1768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8CF71-6DA3-4B6F-9181-94753615F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673" y="5053986"/>
            <a:ext cx="7138220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10044608" cy="7616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Service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42E60-1480-48BC-9E72-697C989C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134917"/>
            <a:ext cx="3432629" cy="5342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A64E84-F8BF-4D60-9F72-99EFDD5F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63" y="1141478"/>
            <a:ext cx="3117171" cy="5336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A31D8F-8AF4-464E-9E54-D2F130C1C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652" y="1141478"/>
            <a:ext cx="3557995" cy="5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10044608" cy="7616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Controller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B8ACB-2AB3-4CEF-9DB8-9850A864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237388"/>
            <a:ext cx="3741153" cy="5166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7DCF3-4D07-4122-9D4D-9086CDF8B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622" y="1288047"/>
            <a:ext cx="3013972" cy="5121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33544-56C5-4FDB-87B2-4EBDC6FCF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716" y="1355916"/>
            <a:ext cx="3013971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24</TotalTime>
  <Words>169</Words>
  <Application>Microsoft Office PowerPoint</Application>
  <PresentationFormat>Custom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Digital Blue Tunnel 16x9</vt:lpstr>
      <vt:lpstr>Bus Booking System</vt:lpstr>
      <vt:lpstr>Agenda:</vt:lpstr>
      <vt:lpstr>Description</vt:lpstr>
      <vt:lpstr>Schemas: </vt:lpstr>
      <vt:lpstr>Configuration : </vt:lpstr>
      <vt:lpstr>Model </vt:lpstr>
      <vt:lpstr>Repository : </vt:lpstr>
      <vt:lpstr>Service </vt:lpstr>
      <vt:lpstr>Controller </vt:lpstr>
      <vt:lpstr>Use-Cases</vt:lpstr>
      <vt:lpstr>Output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Booking System</dc:title>
  <dc:creator>HP</dc:creator>
  <cp:lastModifiedBy>HP</cp:lastModifiedBy>
  <cp:revision>3</cp:revision>
  <dcterms:created xsi:type="dcterms:W3CDTF">2024-04-13T04:51:58Z</dcterms:created>
  <dcterms:modified xsi:type="dcterms:W3CDTF">2024-04-13T05:16:32Z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