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4591" r:id="rId2"/>
    <p:sldMasterId id="2147484579" r:id="rId3"/>
  </p:sldMasterIdLst>
  <p:notesMasterIdLst>
    <p:notesMasterId r:id="rId12"/>
  </p:notesMasterIdLst>
  <p:handoutMasterIdLst>
    <p:handoutMasterId r:id="rId13"/>
  </p:handoutMasterIdLst>
  <p:sldIdLst>
    <p:sldId id="470" r:id="rId4"/>
    <p:sldId id="490" r:id="rId5"/>
    <p:sldId id="492" r:id="rId6"/>
    <p:sldId id="491" r:id="rId7"/>
    <p:sldId id="485" r:id="rId8"/>
    <p:sldId id="487" r:id="rId9"/>
    <p:sldId id="477" r:id="rId10"/>
    <p:sldId id="494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huvanthi T" initials="mT" lastIdx="1" clrIdx="0">
    <p:extLst>
      <p:ext uri="{19B8F6BF-5375-455C-9EA6-DF929625EA0E}">
        <p15:presenceInfo xmlns:p15="http://schemas.microsoft.com/office/powerpoint/2012/main" userId="9c4f6d0e0fe770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99"/>
    <a:srgbClr val="AC0000"/>
    <a:srgbClr val="3366FF"/>
    <a:srgbClr val="B9077E"/>
    <a:srgbClr val="9C2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7312" autoAdjust="0"/>
  </p:normalViewPr>
  <p:slideViewPr>
    <p:cSldViewPr>
      <p:cViewPr varScale="1">
        <p:scale>
          <a:sx n="122" d="100"/>
          <a:sy n="122" d="100"/>
        </p:scale>
        <p:origin x="12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0E0CE79-DAE8-4048-B6AB-19834D8709FB}" type="datetime3">
              <a:rPr lang="en-US"/>
              <a:pPr>
                <a:defRPr/>
              </a:pPr>
              <a:t>15 April 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N" dirty="0"/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41858EF-1881-4336-AB88-9472B4E482B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07008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FAECF55-D18E-4ED6-8014-675926654BCE}" type="datetime3">
              <a:rPr lang="en-US"/>
              <a:pPr>
                <a:defRPr/>
              </a:pPr>
              <a:t>15 April 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0197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15 April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49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15 April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2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28EAE-3334-49EC-8589-5AF6585EF05D}" type="datetime5">
              <a:rPr lang="en-US" smtClean="0"/>
              <a:pPr>
                <a:defRPr/>
              </a:pPr>
              <a:t>15-Apr-25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F6D41-0251-4D32-966B-B9C8A0F43FA9}" type="datetime5">
              <a:rPr lang="en-US" smtClean="0"/>
              <a:pPr>
                <a:defRPr/>
              </a:pPr>
              <a:t>15-Apr-25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72878-265C-491A-A1E8-5649F613F0C7}" type="datetime5">
              <a:rPr lang="en-US" smtClean="0"/>
              <a:pPr>
                <a:defRPr/>
              </a:pPr>
              <a:t>15-Apr-25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2E3BC8-CD15-4933-BB5F-8BBB0D23D3B6}" type="datetime5">
              <a:rPr lang="en-US" smtClean="0"/>
              <a:pPr>
                <a:defRPr/>
              </a:pPr>
              <a:t>15-Apr-25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08F7-264B-4EF7-BBB9-45F23AB4223A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4AD6-7144-44C1-B268-4D30EC9054F2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AFF1-E9A8-483C-AB22-E756D763FD7A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4AB2-D60F-40AD-88B3-DDF5E212460C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70F8-A7A9-458D-8784-0A026429531B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6971-2CF4-424E-A038-8A9D2F89FADF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4E4E-9867-4E00-B87E-98795E6844AA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4BF61-F125-4CA0-AB57-B476C44EE42C}" type="datetime5">
              <a:rPr lang="en-US" smtClean="0"/>
              <a:pPr>
                <a:defRPr/>
              </a:pPr>
              <a:t>15-Apr-25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4F45-82A6-41DE-8410-8C3E9494CF64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46D7-67A6-4F92-85BF-0BACFE08532D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77FB-1D9E-4A61-8EB1-1AB56F6BABC4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8746-A49E-474B-8080-6C21E283E44C}" type="datetime5">
              <a:rPr lang="en-US" smtClean="0"/>
              <a:pPr/>
              <a:t>15-Apr-25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7CF2-8B4F-4925-B9AD-13D7D0B6AD1C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E35F-AF45-48F5-BF6D-ECA28BBF7AF1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F812-D911-4EAB-A79B-33F5B8B223E1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1E2A-1C57-4B79-B28A-D9DF6B0ED691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900-82D6-469D-BC28-D6A0BE84D586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6853-E71B-4731-A2F9-D2A5CCFBEA49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FF280-07A0-4EB4-A859-9E1CC1EED282}" type="datetime5">
              <a:rPr lang="en-US" smtClean="0"/>
              <a:pPr>
                <a:defRPr/>
              </a:pPr>
              <a:t>15-Apr-25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FFFD-C45F-4DE1-A931-53C121650021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5115-C095-4B87-8CBC-E24CFF83CB91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C385-4B30-4A88-BE9C-83BF169CF0B4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8AAE-083F-4BDD-B1C2-9F2B02683D6F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544E-0D2E-4FB2-A771-AB072CE25677}" type="datetime5">
              <a:rPr lang="en-US" smtClean="0"/>
              <a:pPr/>
              <a:t>15-Apr-25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C281A-152B-4113-BA77-2D78CD2F102E}" type="datetime5">
              <a:rPr lang="en-US" smtClean="0"/>
              <a:pPr>
                <a:defRPr/>
              </a:pPr>
              <a:t>15-Apr-25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73504-E9C1-47DE-B246-9EB564286FE5}" type="datetime5">
              <a:rPr lang="en-US" smtClean="0"/>
              <a:pPr>
                <a:defRPr/>
              </a:pPr>
              <a:t>15-Apr-25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10EA4-7127-4592-9BE5-6A72D2106C99}" type="datetime5">
              <a:rPr lang="en-US" smtClean="0"/>
              <a:pPr>
                <a:defRPr/>
              </a:pPr>
              <a:t>15-Apr-25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15-Apr-25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17D10-71B8-43F0-BB0A-FC7AC5CB332E}" type="datetime5">
              <a:rPr lang="en-US" smtClean="0"/>
              <a:pPr>
                <a:defRPr/>
              </a:pPr>
              <a:t>15-Apr-25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AD774-7678-404E-AB42-7626B9DB1CDA}" type="datetime5">
              <a:rPr lang="en-US" smtClean="0"/>
              <a:pPr>
                <a:defRPr/>
              </a:pPr>
              <a:t>15-Apr-25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0138C4-E3D3-4E4C-B99E-00262CA72954}" type="datetime5">
              <a:rPr lang="en-US" smtClean="0"/>
              <a:pPr>
                <a:defRPr/>
              </a:pPr>
              <a:t>15-Apr-25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5" r:id="rId9"/>
    <p:sldLayoutId id="2147484573" r:id="rId10"/>
    <p:sldLayoutId id="2147484574" r:id="rId11"/>
    <p:sldLayoutId id="2147484603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05117-2169-41C1-A88D-A8E242B9C1A6}" type="datetime5">
              <a:rPr lang="en-US" smtClean="0"/>
              <a:pPr/>
              <a:t>15-Apr-25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0718-5073-4484-8376-E024337FDDDF}" type="datetime5">
              <a:rPr lang="en-US" smtClean="0"/>
              <a:pPr/>
              <a:t>15-Apr-25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ubtitle 2"/>
          <p:cNvSpPr>
            <a:spLocks noGrp="1"/>
          </p:cNvSpPr>
          <p:nvPr>
            <p:ph type="subTitle" idx="1"/>
          </p:nvPr>
        </p:nvSpPr>
        <p:spPr>
          <a:xfrm>
            <a:off x="2599765" y="654424"/>
            <a:ext cx="6553200" cy="2209800"/>
          </a:xfrm>
        </p:spPr>
        <p:txBody>
          <a:bodyPr/>
          <a:lstStyle/>
          <a:p>
            <a:pPr marR="0" algn="ctr"/>
            <a:endParaRPr lang="en-US" sz="3200" b="1" dirty="0">
              <a:solidFill>
                <a:srgbClr val="B9077E"/>
              </a:solidFill>
            </a:endParaRPr>
          </a:p>
          <a:p>
            <a:pPr marR="0" algn="ctr"/>
            <a:r>
              <a:rPr lang="en-US" sz="3200" b="1" dirty="0">
                <a:solidFill>
                  <a:srgbClr val="B9077E"/>
                </a:solidFill>
              </a:rPr>
              <a:t>    </a:t>
            </a:r>
            <a:endParaRPr lang="en-US" sz="3200" dirty="0"/>
          </a:p>
        </p:txBody>
      </p:sp>
      <p:pic>
        <p:nvPicPr>
          <p:cNvPr id="7" name="Picture 6" descr="klogo cop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76200"/>
            <a:ext cx="1374249" cy="1066800"/>
          </a:xfrm>
          <a:prstGeom prst="rect">
            <a:avLst/>
          </a:prstGeom>
        </p:spPr>
      </p:pic>
      <p:pic>
        <p:nvPicPr>
          <p:cNvPr id="9" name="Picture 8" descr="kec2blackborder p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4495800"/>
            <a:ext cx="1479013" cy="1841384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 bwMode="auto">
          <a:xfrm>
            <a:off x="2362200" y="2075329"/>
            <a:ext cx="6400800" cy="431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R="45720" lvl="0" algn="ctr">
              <a:spcBef>
                <a:spcPct val="20000"/>
              </a:spcBef>
              <a:buSzPct val="80000"/>
              <a:defRPr/>
            </a:pPr>
            <a:r>
              <a:rPr lang="en-US" b="1" dirty="0"/>
              <a:t>PROJECT GUIDE</a:t>
            </a:r>
          </a:p>
          <a:p>
            <a:pPr marR="45720" lvl="0" algn="ctr">
              <a:spcBef>
                <a:spcPct val="20000"/>
              </a:spcBef>
              <a:buSzPct val="80000"/>
              <a:defRPr/>
            </a:pPr>
            <a:r>
              <a:rPr lang="en-IN" dirty="0" err="1"/>
              <a:t>Dr.R.S.Latha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PROJECT MEMBERS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Mithun Kumar B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Elakkiyan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Ajay P S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Jeyachandran J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Juber B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Lakshmi Deepak E M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F5958-F416-4AA4-AE5F-3C6788C6D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75382"/>
            <a:ext cx="7086600" cy="13820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Goods management and billing system</a:t>
            </a:r>
            <a:br>
              <a:rPr lang="en-US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Karuparaayan</a:t>
            </a:r>
            <a:r>
              <a:rPr lang="en-US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Cotton Mills</a:t>
            </a:r>
          </a:p>
        </p:txBody>
      </p:sp>
    </p:spTree>
    <p:extLst>
      <p:ext uri="{BB962C8B-B14F-4D97-AF65-F5344CB8AC3E}">
        <p14:creationId xmlns:p14="http://schemas.microsoft.com/office/powerpoint/2010/main" val="209173894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4308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42110"/>
            <a:ext cx="8229600" cy="43894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Goods Management and Billing System project for a cotton mills company aims to streamline and automate the process of inventory tracking, goods receipt and issue, and billing operations. The current manual system is time-consuming, error-prone, and inefficient, leading to discrepancies in stock records and delayed invoicing. This project provides a centralized digital platform to manage raw materials, finished goods, and vendor/customer transactions. It ensures accurate inventory updates, generates real-time bills, and maintains detailed transaction logs. The system enhances operational efficiency, reduces human error, and supports better decision-making through timely and accurate data reporting.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6645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389437"/>
          </a:xfrm>
        </p:spPr>
        <p:txBody>
          <a:bodyPr/>
          <a:lstStyle/>
          <a:p>
            <a:r>
              <a:rPr lang="en-US" sz="2400" dirty="0"/>
              <a:t>The objective is to develop a system enabling individuals unfamiliar with public signs to comprehend them through camera scanning.</a:t>
            </a:r>
          </a:p>
          <a:p>
            <a:r>
              <a:rPr lang="en-US" sz="2400" dirty="0"/>
              <a:t> Utilizing image recognition models, the system will predict and relay information about the detected signs to users, facilitating their understanding and enhancing road safety.</a:t>
            </a:r>
          </a:p>
          <a:p>
            <a:r>
              <a:rPr lang="en-US" sz="2400" dirty="0"/>
              <a:t>This solution aims to empower users to interpret and respond appropriately to public signage, fostering greater accessibility and awareness on the road.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174308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077115"/>
              </p:ext>
            </p:extLst>
          </p:nvPr>
        </p:nvGraphicFramePr>
        <p:xfrm>
          <a:off x="685800" y="1447801"/>
          <a:ext cx="8229600" cy="5389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57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  <a:r>
                        <a:rPr lang="en-US" baseline="0" dirty="0"/>
                        <a:t> of the 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Journal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  <a:r>
                        <a:rPr lang="en-US" baseline="0" dirty="0"/>
                        <a:t> of Publication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681">
                <a:tc>
                  <a:txBody>
                    <a:bodyPr/>
                    <a:lstStyle/>
                    <a:p>
                      <a:r>
                        <a:rPr lang="en-IN" dirty="0"/>
                        <a:t>Mohammad Badrul Alam Miah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Real Time Road Sign Recognition using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International Journal of Computer Applications (0975 – 8887) Volume 114 – No.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 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1587">
                <a:tc>
                  <a:txBody>
                    <a:bodyPr/>
                    <a:lstStyle/>
                    <a:p>
                      <a:r>
                        <a:rPr lang="en-IN" dirty="0"/>
                        <a:t>C.Y. </a:t>
                      </a:r>
                      <a:r>
                        <a:rPr lang="en-IN" dirty="0" err="1"/>
                        <a:t>Fanga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IN" dirty="0"/>
                        <a:t> C.S. </a:t>
                      </a:r>
                      <a:r>
                        <a:rPr lang="en-IN" dirty="0" err="1"/>
                        <a:t>Fuhb</a:t>
                      </a:r>
                      <a:r>
                        <a:rPr lang="en-IN" dirty="0"/>
                        <a:t> , </a:t>
                      </a:r>
                    </a:p>
                    <a:p>
                      <a:r>
                        <a:rPr lang="en-IN" dirty="0"/>
                        <a:t>P.S. </a:t>
                      </a:r>
                      <a:r>
                        <a:rPr lang="en-IN" dirty="0" err="1"/>
                        <a:t>Yena</a:t>
                      </a:r>
                      <a:r>
                        <a:rPr lang="en-IN" dirty="0"/>
                        <a:t> ,</a:t>
                      </a:r>
                    </a:p>
                    <a:p>
                      <a:r>
                        <a:rPr lang="en-IN" dirty="0"/>
                        <a:t> S. </a:t>
                      </a:r>
                      <a:r>
                        <a:rPr lang="en-IN" dirty="0" err="1"/>
                        <a:t>Cherngc</a:t>
                      </a:r>
                      <a:r>
                        <a:rPr lang="en-IN" dirty="0"/>
                        <a:t> , S.W. </a:t>
                      </a:r>
                      <a:r>
                        <a:rPr lang="en-IN" dirty="0" err="1"/>
                        <a:t>Chend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 automatic road sign recognition system based on a computational model of human recognition processing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 Vision and Image Understanding 96  237–268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0810">
                <a:tc>
                  <a:txBody>
                    <a:bodyPr/>
                    <a:lstStyle/>
                    <a:p>
                      <a:r>
                        <a:rPr lang="it-IT" dirty="0"/>
                        <a:t>Alberto Broggi, Pietro Cerri, Paolo Medici, Pier Paolo Porta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Time Road Signs 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Proceedings of the 2007 IEEE Intelligent Vehicles Symposium Istanbul, Turkey,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533400" y="17430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3200" dirty="0"/>
              <a:t>LITERATURE SURVEY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2865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29600" cy="5137150"/>
          </a:xfrm>
        </p:spPr>
        <p:txBody>
          <a:bodyPr/>
          <a:lstStyle/>
          <a:p>
            <a:pPr algn="just"/>
            <a:r>
              <a:rPr lang="en-IN" sz="2400" dirty="0"/>
              <a:t>There is an existing system which gets input and preprocesses the input for that they have converted the </a:t>
            </a:r>
            <a:r>
              <a:rPr lang="en-IN" sz="2400" dirty="0" err="1"/>
              <a:t>rgb</a:t>
            </a:r>
            <a:r>
              <a:rPr lang="en-IN" sz="2400" dirty="0"/>
              <a:t> image into grayscale image.</a:t>
            </a:r>
          </a:p>
          <a:p>
            <a:pPr algn="just"/>
            <a:r>
              <a:rPr lang="en-IN" sz="2400" dirty="0"/>
              <a:t>If the image has any noise it ill remove the noise.</a:t>
            </a:r>
          </a:p>
          <a:p>
            <a:pPr algn="just"/>
            <a:r>
              <a:rPr lang="en-IN" sz="2400" dirty="0"/>
              <a:t>The noise free grayscale image is converted into binary image.</a:t>
            </a:r>
          </a:p>
          <a:p>
            <a:pPr algn="just"/>
            <a:r>
              <a:rPr lang="en-IN" sz="2400" dirty="0"/>
              <a:t>Then comes feature extraction the image is divided into upper and lower area or divided into left and right areas.</a:t>
            </a:r>
          </a:p>
          <a:p>
            <a:pPr algn="just"/>
            <a:r>
              <a:rPr lang="en-IN" sz="2400" dirty="0"/>
              <a:t> Then the road sign is detected the network design is detected then the train and test images is </a:t>
            </a:r>
            <a:r>
              <a:rPr lang="en-IN" sz="2400" dirty="0" err="1"/>
              <a:t>splited</a:t>
            </a:r>
            <a:r>
              <a:rPr lang="en-IN" sz="2400" dirty="0"/>
              <a:t> then model is made using CNN. </a:t>
            </a:r>
          </a:p>
          <a:p>
            <a:pPr algn="just"/>
            <a:r>
              <a:rPr lang="en-IN" sz="2400" dirty="0"/>
              <a:t>Then they have evaluate the model through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69555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39078"/>
            <a:ext cx="8229600" cy="842009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 – BLOCK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481813-A1CE-E8B6-C4AA-2F4ACB2877B4}"/>
              </a:ext>
            </a:extLst>
          </p:cNvPr>
          <p:cNvSpPr/>
          <p:nvPr/>
        </p:nvSpPr>
        <p:spPr>
          <a:xfrm>
            <a:off x="3643884" y="2822161"/>
            <a:ext cx="2133600" cy="990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Neural network is created using sequential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152154-CA92-45B0-DC7B-23B123304B5A}"/>
              </a:ext>
            </a:extLst>
          </p:cNvPr>
          <p:cNvSpPr/>
          <p:nvPr/>
        </p:nvSpPr>
        <p:spPr>
          <a:xfrm>
            <a:off x="838201" y="1531143"/>
            <a:ext cx="2133600" cy="990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Import libraries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614097-AB6B-350C-4570-5E68FB5F1C48}"/>
              </a:ext>
            </a:extLst>
          </p:cNvPr>
          <p:cNvSpPr/>
          <p:nvPr/>
        </p:nvSpPr>
        <p:spPr>
          <a:xfrm>
            <a:off x="3648456" y="1531143"/>
            <a:ext cx="2133600" cy="990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Image is acquired by the path name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44022B-277D-158F-F66A-10878F369DC2}"/>
              </a:ext>
            </a:extLst>
          </p:cNvPr>
          <p:cNvSpPr/>
          <p:nvPr/>
        </p:nvSpPr>
        <p:spPr>
          <a:xfrm>
            <a:off x="6470903" y="2822161"/>
            <a:ext cx="2133600" cy="990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image preprocessing is done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8E97F1-429C-3DA5-6738-FC3208B0F22E}"/>
              </a:ext>
            </a:extLst>
          </p:cNvPr>
          <p:cNvSpPr/>
          <p:nvPr/>
        </p:nvSpPr>
        <p:spPr>
          <a:xfrm>
            <a:off x="3649980" y="4113179"/>
            <a:ext cx="2133600" cy="990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Adam optimizer is used and model is complied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D14E08-114D-5409-97EF-D8078D3F94A9}"/>
              </a:ext>
            </a:extLst>
          </p:cNvPr>
          <p:cNvSpPr/>
          <p:nvPr/>
        </p:nvSpPr>
        <p:spPr>
          <a:xfrm>
            <a:off x="6470903" y="1531143"/>
            <a:ext cx="2133600" cy="990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Image is resizes to same dimension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8E98BC-2247-BB9B-4F27-4BDDC87AAC14}"/>
              </a:ext>
            </a:extLst>
          </p:cNvPr>
          <p:cNvSpPr/>
          <p:nvPr/>
        </p:nvSpPr>
        <p:spPr>
          <a:xfrm>
            <a:off x="829057" y="2822161"/>
            <a:ext cx="2133600" cy="990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 create CNN convolution 2d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EB4ACD-9B2B-4CB6-C28B-9CF7CFFA7BC7}"/>
              </a:ext>
            </a:extLst>
          </p:cNvPr>
          <p:cNvSpPr/>
          <p:nvPr/>
        </p:nvSpPr>
        <p:spPr>
          <a:xfrm>
            <a:off x="829057" y="4115182"/>
            <a:ext cx="2133600" cy="990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Dense and </a:t>
            </a:r>
            <a:r>
              <a:rPr lang="en-IN" dirty="0" err="1"/>
              <a:t>relu</a:t>
            </a:r>
            <a:r>
              <a:rPr lang="en-IN" dirty="0"/>
              <a:t> activation function are used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78BE877-5731-947B-1DB5-71E1B5B207B7}"/>
              </a:ext>
            </a:extLst>
          </p:cNvPr>
          <p:cNvSpPr/>
          <p:nvPr/>
        </p:nvSpPr>
        <p:spPr>
          <a:xfrm>
            <a:off x="3643884" y="5408203"/>
            <a:ext cx="2133600" cy="990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Output is passed to text to speech engine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2B90BE3-6970-256F-FE4A-05E185210079}"/>
              </a:ext>
            </a:extLst>
          </p:cNvPr>
          <p:cNvSpPr/>
          <p:nvPr/>
        </p:nvSpPr>
        <p:spPr>
          <a:xfrm>
            <a:off x="838201" y="5408203"/>
            <a:ext cx="2133600" cy="990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Voice is given as output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F38686-6522-2A0D-0C40-350DB8D41898}"/>
              </a:ext>
            </a:extLst>
          </p:cNvPr>
          <p:cNvSpPr/>
          <p:nvPr/>
        </p:nvSpPr>
        <p:spPr>
          <a:xfrm>
            <a:off x="6449567" y="5408203"/>
            <a:ext cx="2133600" cy="990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Evaluated the test data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51FD4DC-3007-0049-A346-1F0D7405FB7D}"/>
              </a:ext>
            </a:extLst>
          </p:cNvPr>
          <p:cNvSpPr/>
          <p:nvPr/>
        </p:nvSpPr>
        <p:spPr>
          <a:xfrm>
            <a:off x="6470903" y="4113179"/>
            <a:ext cx="2133600" cy="990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Training data send to model for training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D4BA36-1C4E-B7DB-A3A6-9FC042C1378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71801" y="2026443"/>
            <a:ext cx="676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9E6B09-A2F8-E596-67C2-D793B13500D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782056" y="2026443"/>
            <a:ext cx="688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AB337B-B925-0A54-52B1-6374FD791364}"/>
              </a:ext>
            </a:extLst>
          </p:cNvPr>
          <p:cNvCxnSpPr>
            <a:stCxn id="7" idx="1"/>
            <a:endCxn id="4" idx="3"/>
          </p:cNvCxnSpPr>
          <p:nvPr/>
        </p:nvCxnSpPr>
        <p:spPr>
          <a:xfrm flipH="1">
            <a:off x="5777484" y="3317461"/>
            <a:ext cx="693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310FF2-1888-65BF-29D4-488E4D7B6E18}"/>
              </a:ext>
            </a:extLst>
          </p:cNvPr>
          <p:cNvCxnSpPr>
            <a:cxnSpLocks/>
          </p:cNvCxnSpPr>
          <p:nvPr/>
        </p:nvCxnSpPr>
        <p:spPr>
          <a:xfrm>
            <a:off x="2971801" y="4592762"/>
            <a:ext cx="688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C0A33C-48C9-F1A8-6C0B-865E0E9AE566}"/>
              </a:ext>
            </a:extLst>
          </p:cNvPr>
          <p:cNvCxnSpPr>
            <a:cxnSpLocks/>
          </p:cNvCxnSpPr>
          <p:nvPr/>
        </p:nvCxnSpPr>
        <p:spPr>
          <a:xfrm>
            <a:off x="5782056" y="4592762"/>
            <a:ext cx="688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B7A4BD7-4427-EBA8-5487-851F7651C181}"/>
              </a:ext>
            </a:extLst>
          </p:cNvPr>
          <p:cNvCxnSpPr/>
          <p:nvPr/>
        </p:nvCxnSpPr>
        <p:spPr>
          <a:xfrm flipH="1">
            <a:off x="2971801" y="3317461"/>
            <a:ext cx="693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7C40F2-8E3C-D017-98BF-90A7047FB299}"/>
              </a:ext>
            </a:extLst>
          </p:cNvPr>
          <p:cNvCxnSpPr/>
          <p:nvPr/>
        </p:nvCxnSpPr>
        <p:spPr>
          <a:xfrm flipH="1">
            <a:off x="2971801" y="5916932"/>
            <a:ext cx="693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07C6D0-C68E-ACC8-D6B3-E57C8DE0D07E}"/>
              </a:ext>
            </a:extLst>
          </p:cNvPr>
          <p:cNvCxnSpPr/>
          <p:nvPr/>
        </p:nvCxnSpPr>
        <p:spPr>
          <a:xfrm flipH="1">
            <a:off x="5777484" y="5903503"/>
            <a:ext cx="693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8D7320-9C82-80DB-725D-1C5665D639FE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537703" y="2521743"/>
            <a:ext cx="0" cy="30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209EB3-2773-24A6-9E3B-BB8A056F8A03}"/>
              </a:ext>
            </a:extLst>
          </p:cNvPr>
          <p:cNvCxnSpPr/>
          <p:nvPr/>
        </p:nvCxnSpPr>
        <p:spPr>
          <a:xfrm>
            <a:off x="1895857" y="3812761"/>
            <a:ext cx="0" cy="30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CACA8A-E0C9-8604-62E7-B0F1A65AA202}"/>
              </a:ext>
            </a:extLst>
          </p:cNvPr>
          <p:cNvCxnSpPr/>
          <p:nvPr/>
        </p:nvCxnSpPr>
        <p:spPr>
          <a:xfrm>
            <a:off x="7537703" y="5107785"/>
            <a:ext cx="0" cy="30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16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86F4-B3A2-416E-ADBF-D3ABEA6F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5240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CC720-F86D-48A3-A31A-8364ABEB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800600"/>
          </a:xfrm>
        </p:spPr>
        <p:txBody>
          <a:bodyPr/>
          <a:lstStyle/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[1] Mohammad Badrul Alam Miah</a:t>
            </a:r>
            <a:r>
              <a:rPr lang="en-IN" sz="2400" dirty="0">
                <a:latin typeface="Arial" panose="020B0604020202020204" pitchFamily="34" charset="0"/>
              </a:rPr>
              <a:t>,</a:t>
            </a: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Real Time Road Sign Recognition using Neural Network</a:t>
            </a:r>
            <a:r>
              <a:rPr lang="en-IN" sz="2400" dirty="0">
                <a:latin typeface="Arial" panose="020B0604020202020204" pitchFamily="34" charset="0"/>
              </a:rPr>
              <a:t>,</a:t>
            </a: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International Journal of Computer Applications (0975 – 8887) Volume 114 – No. 13</a:t>
            </a:r>
            <a:r>
              <a:rPr lang="en-IN" sz="2400" dirty="0">
                <a:latin typeface="Arial" panose="020B0604020202020204" pitchFamily="34" charset="0"/>
              </a:rPr>
              <a:t>,</a:t>
            </a: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March 2015.</a:t>
            </a: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[2]</a:t>
            </a:r>
            <a:r>
              <a:rPr lang="en-IN" sz="24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C.Y. </a:t>
            </a:r>
            <a:r>
              <a:rPr lang="en-IN" sz="2400" b="0" i="0" u="none" strike="noStrike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Fanga</a:t>
            </a:r>
            <a:r>
              <a:rPr lang="en-IN" sz="24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IN" sz="24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IN" sz="24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C.S. </a:t>
            </a:r>
            <a:r>
              <a:rPr lang="en-IN" sz="2400" b="0" i="0" u="none" strike="noStrike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Fuhb</a:t>
            </a:r>
            <a:r>
              <a:rPr lang="en-IN" sz="24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, P.S. </a:t>
            </a:r>
            <a:r>
              <a:rPr lang="en-IN" sz="2400" b="0" i="0" u="none" strike="noStrike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Yena</a:t>
            </a:r>
            <a:r>
              <a:rPr lang="en-IN" sz="24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,</a:t>
            </a:r>
            <a:r>
              <a:rPr lang="en-IN" sz="24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IN" sz="24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S. </a:t>
            </a:r>
            <a:r>
              <a:rPr lang="en-IN" sz="2400" b="0" i="0" u="none" strike="noStrike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Cherngc</a:t>
            </a:r>
            <a:r>
              <a:rPr lang="en-IN" sz="24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, S.W. </a:t>
            </a:r>
            <a:r>
              <a:rPr lang="en-IN" sz="2400" b="0" i="0" u="none" strike="noStrike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Chend</a:t>
            </a:r>
            <a:r>
              <a:rPr lang="en-IN" sz="2400" kern="12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automatic road sign recognition system based on a computational model of human recognition processing</a:t>
            </a:r>
            <a:r>
              <a:rPr lang="en-IN" sz="2400" kern="12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IN" sz="24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Computer Vision and Image Understanding 96  237–268</a:t>
            </a:r>
            <a:r>
              <a:rPr lang="en-IN" sz="2400" dirty="0">
                <a:latin typeface="Arial" panose="020B0604020202020204" pitchFamily="34" charset="0"/>
              </a:rPr>
              <a:t>,</a:t>
            </a: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2004.</a:t>
            </a: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[3]</a:t>
            </a:r>
            <a:r>
              <a:rPr lang="it-IT" sz="24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Alberto Broggi, Pietro Cerri, Paolo Medici, Pier Paolo Porta</a:t>
            </a:r>
            <a:r>
              <a:rPr lang="en-IN" sz="2400" dirty="0">
                <a:latin typeface="Arial" panose="020B0604020202020204" pitchFamily="34" charset="0"/>
              </a:rPr>
              <a:t>,</a:t>
            </a: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Real Time Road Signs Recognition</a:t>
            </a:r>
            <a:r>
              <a:rPr lang="en-IN" sz="2400" dirty="0">
                <a:latin typeface="Arial" panose="020B0604020202020204" pitchFamily="34" charset="0"/>
              </a:rPr>
              <a:t>,</a:t>
            </a:r>
            <a:r>
              <a:rPr lang="en-US" sz="24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Proceedings of the 2007 IEEE Intelligent Vehicles Symposium Istanbul, Turkey, 2007.</a:t>
            </a:r>
            <a:endParaRPr lang="en-IN" sz="24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2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8229600" cy="2743200"/>
          </a:xfrm>
        </p:spPr>
        <p:txBody>
          <a:bodyPr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  <a:br>
              <a:rPr lang="en-US" sz="6000" i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endParaRPr lang="en-IN" sz="6000" i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1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8154</TotalTime>
  <Words>669</Words>
  <Application>Microsoft Office PowerPoint</Application>
  <PresentationFormat>On-screen Show (4:3)</PresentationFormat>
  <Paragraphs>75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Algerian</vt:lpstr>
      <vt:lpstr>Arial</vt:lpstr>
      <vt:lpstr>Calibri</vt:lpstr>
      <vt:lpstr>Times New Roman</vt:lpstr>
      <vt:lpstr>Wingdings</vt:lpstr>
      <vt:lpstr>Wingdings 2</vt:lpstr>
      <vt:lpstr>Flow</vt:lpstr>
      <vt:lpstr>1_Custom Design</vt:lpstr>
      <vt:lpstr>Custom Design</vt:lpstr>
      <vt:lpstr>Goods management and billing system Karuparaayan Cotton Mills</vt:lpstr>
      <vt:lpstr>PROBLEM STATEMENT</vt:lpstr>
      <vt:lpstr>OBJECTIVE</vt:lpstr>
      <vt:lpstr>PowerPoint Presentation</vt:lpstr>
      <vt:lpstr>EXISTING SYSTEM</vt:lpstr>
      <vt:lpstr>PROPOSED WORK – BLOCK DIAGRAM</vt:lpstr>
      <vt:lpstr>REFERENCES</vt:lpstr>
      <vt:lpstr>THANK YOU 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MadanRaj Ayyappan</cp:lastModifiedBy>
  <cp:revision>857</cp:revision>
  <dcterms:created xsi:type="dcterms:W3CDTF">2013-12-25T07:56:38Z</dcterms:created>
  <dcterms:modified xsi:type="dcterms:W3CDTF">2025-04-15T04:22:00Z</dcterms:modified>
</cp:coreProperties>
</file>