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4591" r:id="rId2"/>
    <p:sldMasterId id="2147484579" r:id="rId3"/>
  </p:sldMasterIdLst>
  <p:notesMasterIdLst>
    <p:notesMasterId r:id="rId13"/>
  </p:notesMasterIdLst>
  <p:handoutMasterIdLst>
    <p:handoutMasterId r:id="rId14"/>
  </p:handoutMasterIdLst>
  <p:sldIdLst>
    <p:sldId id="470" r:id="rId4"/>
    <p:sldId id="492" r:id="rId5"/>
    <p:sldId id="496" r:id="rId6"/>
    <p:sldId id="497" r:id="rId7"/>
    <p:sldId id="491" r:id="rId8"/>
    <p:sldId id="499" r:id="rId9"/>
    <p:sldId id="500" r:id="rId10"/>
    <p:sldId id="501" r:id="rId11"/>
    <p:sldId id="494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uvanthi T" initials="mT" lastIdx="1" clrIdx="0">
    <p:extLst>
      <p:ext uri="{19B8F6BF-5375-455C-9EA6-DF929625EA0E}">
        <p15:presenceInfo xmlns:p15="http://schemas.microsoft.com/office/powerpoint/2012/main" userId="9c4f6d0e0fe770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7312" autoAdjust="0"/>
  </p:normalViewPr>
  <p:slideViewPr>
    <p:cSldViewPr>
      <p:cViewPr varScale="1">
        <p:scale>
          <a:sx n="122" d="100"/>
          <a:sy n="122" d="100"/>
        </p:scale>
        <p:origin x="12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0E0CE79-DAE8-4048-B6AB-19834D8709FB}" type="datetime3">
              <a:rPr lang="en-US"/>
              <a:pPr>
                <a:defRPr/>
              </a:pPr>
              <a:t>15 April 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07008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AECF55-D18E-4ED6-8014-675926654BCE}" type="datetime3">
              <a:rPr lang="en-US"/>
              <a:pPr>
                <a:defRPr/>
              </a:pPr>
              <a:t>15 April 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0197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15 April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4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15 April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2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28EAE-3334-49EC-8589-5AF6585EF05D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F6D41-0251-4D32-966B-B9C8A0F43FA9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72878-265C-491A-A1E8-5649F613F0C7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2E3BC8-CD15-4933-BB5F-8BBB0D23D3B6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08F7-264B-4EF7-BBB9-45F23AB4223A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4AD6-7144-44C1-B268-4D30EC9054F2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AFF1-E9A8-483C-AB22-E756D763FD7A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4AB2-D60F-40AD-88B3-DDF5E212460C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70F8-A7A9-458D-8784-0A026429531B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6971-2CF4-424E-A038-8A9D2F89FADF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4E4E-9867-4E00-B87E-98795E6844AA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4BF61-F125-4CA0-AB57-B476C44EE42C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4F45-82A6-41DE-8410-8C3E9494CF64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46D7-67A6-4F92-85BF-0BACFE08532D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77FB-1D9E-4A61-8EB1-1AB56F6BABC4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8746-A49E-474B-8080-6C21E283E44C}" type="datetime5">
              <a:rPr lang="en-US" smtClean="0"/>
              <a:pPr/>
              <a:t>15-Apr-25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7CF2-8B4F-4925-B9AD-13D7D0B6AD1C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E35F-AF45-48F5-BF6D-ECA28BBF7AF1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F812-D911-4EAB-A79B-33F5B8B223E1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E2A-1C57-4B79-B28A-D9DF6B0ED691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900-82D6-469D-BC28-D6A0BE84D586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6853-E71B-4731-A2F9-D2A5CCFBEA49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FF280-07A0-4EB4-A859-9E1CC1EED282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FFFD-C45F-4DE1-A931-53C121650021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5115-C095-4B87-8CBC-E24CFF83CB91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C385-4B30-4A88-BE9C-83BF169CF0B4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8AAE-083F-4BDD-B1C2-9F2B02683D6F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544E-0D2E-4FB2-A771-AB072CE25677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C281A-152B-4113-BA77-2D78CD2F102E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73504-E9C1-47DE-B246-9EB564286FE5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10EA4-7127-4592-9BE5-6A72D2106C99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17D10-71B8-43F0-BB0A-FC7AC5CB332E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AD774-7678-404E-AB42-7626B9DB1CDA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0138C4-E3D3-4E4C-B99E-00262CA72954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05117-2169-41C1-A88D-A8E242B9C1A6}" type="datetime5">
              <a:rPr lang="en-US" smtClean="0"/>
              <a:pPr/>
              <a:t>15-Apr-25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0718-5073-4484-8376-E024337FDDDF}" type="datetime5">
              <a:rPr lang="en-US" smtClean="0"/>
              <a:pPr/>
              <a:t>15-Apr-25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2286000" y="1371600"/>
            <a:ext cx="6553200" cy="1600200"/>
          </a:xfrm>
        </p:spPr>
        <p:txBody>
          <a:bodyPr/>
          <a:lstStyle/>
          <a:p>
            <a:pPr marR="0" algn="ctr"/>
            <a:endParaRPr lang="en-US" sz="3200" b="1" dirty="0">
              <a:solidFill>
                <a:srgbClr val="B9077E"/>
              </a:solidFill>
            </a:endParaRPr>
          </a:p>
          <a:p>
            <a:pPr marR="0" algn="ctr"/>
            <a:r>
              <a:rPr lang="en-US" sz="3200" b="1" dirty="0">
                <a:solidFill>
                  <a:srgbClr val="B9077E"/>
                </a:solidFill>
              </a:rPr>
              <a:t>    </a:t>
            </a:r>
            <a:endParaRPr lang="en-US" sz="3200" dirty="0"/>
          </a:p>
        </p:txBody>
      </p:sp>
      <p:pic>
        <p:nvPicPr>
          <p:cNvPr id="7" name="Picture 6" descr="klogo cop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76200"/>
            <a:ext cx="1374249" cy="1066800"/>
          </a:xfrm>
          <a:prstGeom prst="rect">
            <a:avLst/>
          </a:prstGeom>
        </p:spPr>
      </p:pic>
      <p:pic>
        <p:nvPicPr>
          <p:cNvPr id="9" name="Picture 8" descr="kec2blackborder p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4495800"/>
            <a:ext cx="1479013" cy="184138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2362200" y="3429000"/>
            <a:ext cx="6400800" cy="290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Mentor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Ms. M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Ramyasri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45720" lvl="0" algn="ctr">
              <a:spcBef>
                <a:spcPct val="20000"/>
              </a:spcBef>
              <a:buSzPct val="80000"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US" noProof="0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Madan Raj M</a:t>
            </a:r>
            <a:r>
              <a:rPr kumimoji="0" lang="en-US" sz="180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A– 22ADR059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Maria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Subiksha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 – 22ADR063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en-IN" sz="180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Abhishek S</a:t>
            </a:r>
            <a:r>
              <a:rPr kumimoji="0" lang="en-I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– 22ADR001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F5958-F416-4AA4-AE5F-3C6788C6D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012" y="36945"/>
            <a:ext cx="7360187" cy="224905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Wholesale Billing Software</a:t>
            </a:r>
          </a:p>
        </p:txBody>
      </p:sp>
    </p:spTree>
    <p:extLst>
      <p:ext uri="{BB962C8B-B14F-4D97-AF65-F5344CB8AC3E}">
        <p14:creationId xmlns:p14="http://schemas.microsoft.com/office/powerpoint/2010/main" val="209173894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63150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Details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7AE5A31-3131-EFC3-B034-54CE6B28B0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1601212"/>
            <a:ext cx="8153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MK Automations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 Address: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155/3, S.S.D. Road,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Tiruchengode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(TK) Pin-637 211.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Namakkal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(DT), Tamil Nadu.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No: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9345845122, 9994209406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automationsmk@gmail.com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CAB60-70B4-17C7-0442-43EB43B1E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3AB5B2-8B54-B333-BE3A-05C1BD39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150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3DA3AA7-9AE2-62B8-2537-810A43DDFB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1439882"/>
            <a:ext cx="81534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secure, efficient, and user-friendly billing software that streamlines invoicing, payment processing, and financial record management. The software should enhance operational efficiency, ensure accurate billing, and generates accurate GSTs.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20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B99E3-6FE5-7BAA-EC19-9E23B14F2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8AAE7A5-B4D9-F808-5BAA-F577F5D1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63150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AB211-9205-DDD0-AEBE-9628BE1C1A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914400"/>
            <a:ext cx="85344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Managing invoicing, payments, and financial records efficiently is crucial for organizations. Manual or outdated systems can cause errors, delays, and compliance issues. This project aims to develop a secure, user-friendly billing software that enhances accuracy, streamlines processes, and ensures compliance, and includes an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tracking feature, which gives the client an estimated delivery date of goods.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9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239947"/>
              </p:ext>
            </p:extLst>
          </p:nvPr>
        </p:nvGraphicFramePr>
        <p:xfrm>
          <a:off x="685800" y="914400"/>
          <a:ext cx="8229600" cy="5930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23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  <a:r>
                        <a:rPr lang="en-US" baseline="0" dirty="0"/>
                        <a:t> of the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Journal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  <a:r>
                        <a:rPr lang="en-US" baseline="0" dirty="0"/>
                        <a:t> of Publication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5364">
                <a:tc>
                  <a:txBody>
                    <a:bodyPr/>
                    <a:lstStyle/>
                    <a:p>
                      <a:r>
                        <a:rPr lang="es-ES" b="0" dirty="0" err="1"/>
                        <a:t>Muzhir</a:t>
                      </a:r>
                      <a:r>
                        <a:rPr lang="es-ES" b="0" dirty="0"/>
                        <a:t> Al-Ani, </a:t>
                      </a:r>
                      <a:r>
                        <a:rPr lang="es-ES" b="0" dirty="0" err="1"/>
                        <a:t>Rabah</a:t>
                      </a:r>
                      <a:r>
                        <a:rPr lang="es-ES" b="0" dirty="0"/>
                        <a:t> </a:t>
                      </a:r>
                      <a:r>
                        <a:rPr lang="es-ES" b="0" dirty="0" err="1"/>
                        <a:t>Noory</a:t>
                      </a:r>
                      <a:r>
                        <a:rPr lang="es-ES" b="0" dirty="0"/>
                        <a:t>, </a:t>
                      </a:r>
                      <a:r>
                        <a:rPr lang="es-ES" b="0" dirty="0" err="1"/>
                        <a:t>Yaseen</a:t>
                      </a:r>
                      <a:r>
                        <a:rPr lang="es-ES" b="0" dirty="0"/>
                        <a:t> Al-Ani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Billing System Design Based on Internet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International Journal of Advanced Computer Science and Applications (IJACSA)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844">
                <a:tc>
                  <a:txBody>
                    <a:bodyPr/>
                    <a:lstStyle/>
                    <a:p>
                      <a:r>
                        <a:rPr lang="en-US" b="0" dirty="0" err="1"/>
                        <a:t>Baswaraju</a:t>
                      </a:r>
                      <a:r>
                        <a:rPr lang="en-US" b="0" dirty="0"/>
                        <a:t> Swathi, Abhishek Kumar, Ishu Kumar, </a:t>
                      </a:r>
                      <a:r>
                        <a:rPr lang="en-US" b="0" dirty="0" err="1"/>
                        <a:t>Vathsavi</a:t>
                      </a:r>
                      <a:r>
                        <a:rPr lang="en-US" b="0" dirty="0"/>
                        <a:t> Venkat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 of Improved Billing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International Journal of Scientific Research in Computer Science, Engineering and Information Technology (IJSRCSEIT)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7069">
                <a:tc>
                  <a:txBody>
                    <a:bodyPr/>
                    <a:lstStyle/>
                    <a:p>
                      <a:r>
                        <a:rPr lang="pt-BR" b="0" dirty="0"/>
                        <a:t>Fernando Solis Acosta, Diego Julián Pinto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and Implementation of An Architecture for Electronic Billing Through Web Services and Mobile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Advances in Intelligent Systems and Computing, Springer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533400" y="12775"/>
            <a:ext cx="8229600" cy="74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3200" dirty="0"/>
              <a:t>LITERATURE SURVEY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F8432-05FB-F0CA-F2B8-EA0949722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F9666C6-2035-F2D2-1D83-1E741CC9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534400" cy="63150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 Flow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DF239-D981-50FE-9B35-2CB399531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38200"/>
            <a:ext cx="688695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9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9C016-8B2E-0F62-FBA0-524446E7A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9863A40-2C5A-FACD-7564-D72658BF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534400" cy="63150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AA85-3609-332A-4772-C8CA7713FF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2300" y="1187589"/>
            <a:ext cx="85344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 algn="just">
              <a:spcBef>
                <a:spcPct val="0"/>
              </a:spcBef>
              <a:buSzTx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just">
              <a:spcBef>
                <a:spcPct val="0"/>
              </a:spcBef>
              <a:buSzTx/>
            </a:pP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GUI)</a:t>
            </a:r>
          </a:p>
          <a:p>
            <a:pPr algn="just">
              <a:spcBef>
                <a:spcPct val="0"/>
              </a:spcBef>
              <a:buSzTx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(Database Connectivity)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pPr algn="just">
              <a:spcBef>
                <a:spcPct val="0"/>
              </a:spcBef>
              <a:buSzTx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</a:p>
          <a:p>
            <a:pPr algn="just">
              <a:spcBef>
                <a:spcPct val="0"/>
              </a:spcBef>
              <a:buSzTx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Printer</a:t>
            </a:r>
          </a:p>
          <a:p>
            <a:pPr algn="just">
              <a:spcBef>
                <a:spcPct val="0"/>
              </a:spcBef>
              <a:buSzTx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3.82 OLED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58mm Thermal Receipt Printer Desktop USB&amp;BT Wireless Connection Printer Barcode Logo Printing with 1 Roll Paper Inside Compatible with iOS Android">
            <a:extLst>
              <a:ext uri="{FF2B5EF4-FFF2-40B4-BE49-F238E27FC236}">
                <a16:creationId xmlns:a16="http://schemas.microsoft.com/office/drawing/2014/main" id="{77246AF9-33B9-602F-61DF-ED9B0D1E50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58mm Thermal Receipt Printer Desktop USB&amp;BT Wireless Connection Printer Barcode Logo Printing with 1 Roll Paper Inside Compatible with iOS Android">
            <a:extLst>
              <a:ext uri="{FF2B5EF4-FFF2-40B4-BE49-F238E27FC236}">
                <a16:creationId xmlns:a16="http://schemas.microsoft.com/office/drawing/2014/main" id="{4163D0D4-335F-E447-EFBD-F37E463A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616919"/>
            <a:ext cx="265430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11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5AC59-6DBD-29CF-452A-900ED7E9B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04DB045-AE5F-49C0-F8E9-024A6507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534400" cy="63150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3672F5-6D58-CDA7-81FB-7AC54A356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914400"/>
            <a:ext cx="8305801" cy="459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8229600" cy="3200400"/>
          </a:xfrm>
        </p:spPr>
        <p:txBody>
          <a:bodyPr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  <a:br>
              <a:rPr lang="en-US" sz="6000" i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endParaRPr lang="en-IN" sz="6000" i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41910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1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8860</TotalTime>
  <Words>324</Words>
  <Application>Microsoft Office PowerPoint</Application>
  <PresentationFormat>On-screen Show (4:3)</PresentationFormat>
  <Paragraphs>55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Calibri</vt:lpstr>
      <vt:lpstr>Times New Roman</vt:lpstr>
      <vt:lpstr>Wingdings</vt:lpstr>
      <vt:lpstr>Wingdings 2</vt:lpstr>
      <vt:lpstr>Flow</vt:lpstr>
      <vt:lpstr>1_Custom Design</vt:lpstr>
      <vt:lpstr>Custom Design</vt:lpstr>
      <vt:lpstr>Wholesale Billing Software</vt:lpstr>
      <vt:lpstr>Company Details</vt:lpstr>
      <vt:lpstr>PROBLEM STATEMENT</vt:lpstr>
      <vt:lpstr>OBJECTIVE</vt:lpstr>
      <vt:lpstr>PowerPoint Presentation</vt:lpstr>
      <vt:lpstr>Proposed Work Flow</vt:lpstr>
      <vt:lpstr>Software and Hardware Requirements</vt:lpstr>
      <vt:lpstr>Screenshots</vt:lpstr>
      <vt:lpstr>THANK YOU 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MadanRaj Ayyappan</cp:lastModifiedBy>
  <cp:revision>877</cp:revision>
  <dcterms:created xsi:type="dcterms:W3CDTF">2013-12-25T07:56:38Z</dcterms:created>
  <dcterms:modified xsi:type="dcterms:W3CDTF">2025-04-15T05:40:31Z</dcterms:modified>
</cp:coreProperties>
</file>