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4630400" cy="8229600"/>
  <p:notesSz cx="8229600" cy="14630400"/>
  <p:embeddedFontLst>
    <p:embeddedFont>
      <p:font typeface="Sora Light" panose="020B0604020202020204" charset="0"/>
      <p:regular r:id="rId13"/>
    </p:embeddedFont>
    <p:embeddedFont>
      <p:font typeface="Sora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6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9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758309" y="2118361"/>
            <a:ext cx="6556891" cy="2531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54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Media Analysis Project: LinkedIn &amp; Facebook Dashboard Analysis</a:t>
            </a:r>
            <a:endParaRPr lang="en-US" sz="5400" dirty="0"/>
          </a:p>
        </p:txBody>
      </p:sp>
      <p:sp>
        <p:nvSpPr>
          <p:cNvPr id="6" name="Text 2"/>
          <p:cNvSpPr/>
          <p:nvPr/>
        </p:nvSpPr>
        <p:spPr>
          <a:xfrm>
            <a:off x="758309" y="4816554"/>
            <a:ext cx="94561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Presented by: Sri Lakshmi, Madan Shetty, and Alsha Kumari | Group 6</a:t>
            </a:r>
            <a:endParaRPr lang="en-US" b="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0" y="0"/>
            <a:ext cx="664464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1DD0E-8EA8-FB6D-AC03-65FC1A057670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0668D-6481-C484-16DB-3F7D9369BE36}"/>
              </a:ext>
            </a:extLst>
          </p:cNvPr>
          <p:cNvSpPr txBox="1"/>
          <p:nvPr/>
        </p:nvSpPr>
        <p:spPr>
          <a:xfrm>
            <a:off x="3352800" y="3205758"/>
            <a:ext cx="7574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64663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73509" y="1445419"/>
            <a:ext cx="57985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Project Objectives &amp;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073509" y="319575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97" y="3225701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777526" y="32701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Define Key Metrics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8777526" y="3756303"/>
            <a:ext cx="50945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Identify crucial performance indicators.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8073509" y="453628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197" y="4566225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777526" y="46106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Build Dashboards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777526" y="5096828"/>
            <a:ext cx="50945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Visualize data from LinkedIn and Facebook.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8073509" y="587680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197" y="5906750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777526" y="595122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Derive Insights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777526" y="6437352"/>
            <a:ext cx="50945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Analyze trends for strategic recommendations.</a:t>
            </a:r>
            <a:endParaRPr lang="en-US" sz="1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CAC03-882B-FE7A-224E-848E6637F179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323D98-EF1D-5DAB-ADCB-6AB76F01C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856934" cy="8143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73509" y="1289685"/>
            <a:ext cx="57985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Data Collection &amp; Preparation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509" y="3040023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81661" y="325659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Extract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481661" y="3742730"/>
            <a:ext cx="439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Retrieve raw data from platforms.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509" y="4339947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81661" y="4556522"/>
            <a:ext cx="299489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Cleanse &amp; Transform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9481661" y="5042654"/>
            <a:ext cx="439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Format for consistency and accuracy.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509" y="5639872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481661" y="58564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Integrate Datasets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481661" y="6342578"/>
            <a:ext cx="439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Combine LinkedIn and Facebook data.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E6003-8361-7FFA-422C-AED147936607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220819-9991-E4D7-ABE9-16A7E0364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7485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509" y="507921"/>
            <a:ext cx="7489508" cy="607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LinkedIn Dashboard Overview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46509" y="6153864"/>
            <a:ext cx="24306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Key Metrics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46509" y="6642378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Follower growth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646509" y="7002661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Post engagement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46509" y="7362944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Impressions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7548086" y="6153864"/>
            <a:ext cx="3089553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Audience Demographics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548086" y="6642378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Job titles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7548086" y="7002661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Industries</a:t>
            </a:r>
            <a:endParaRPr lang="en-US" sz="1450" dirty="0"/>
          </a:p>
        </p:txBody>
      </p:sp>
      <p:sp>
        <p:nvSpPr>
          <p:cNvPr id="11" name="Text 8"/>
          <p:cNvSpPr/>
          <p:nvPr/>
        </p:nvSpPr>
        <p:spPr>
          <a:xfrm>
            <a:off x="7548086" y="7362944"/>
            <a:ext cx="644342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Company sizes</a:t>
            </a:r>
            <a:endParaRPr lang="en-US" sz="14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66358-FE7E-A442-26BB-1318D12D7A35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3CF6B3-1F20-EA46-E180-147968F6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5745"/>
            <a:ext cx="7315200" cy="4114799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CB62B1-48C7-1761-2613-415FCE16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3"/>
          <a:stretch/>
        </p:blipFill>
        <p:spPr>
          <a:xfrm>
            <a:off x="7315200" y="1176099"/>
            <a:ext cx="7315200" cy="4103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4136112"/>
            <a:ext cx="913483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Facebook Dashboard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173742"/>
            <a:ext cx="4226838" cy="1627942"/>
          </a:xfrm>
          <a:prstGeom prst="roundRect">
            <a:avLst>
              <a:gd name="adj" fmla="val 5590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82504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Engagement Rates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Likes, shares, comments, reactions.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1722" y="5173742"/>
            <a:ext cx="4226838" cy="1627942"/>
          </a:xfrm>
          <a:prstGeom prst="roundRect">
            <a:avLst>
              <a:gd name="adj" fmla="val 5590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25916" y="5397937"/>
            <a:ext cx="30385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Reach &amp; Impressions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5916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How many unique users saw content.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5134" y="5173742"/>
            <a:ext cx="4226838" cy="1627942"/>
          </a:xfrm>
          <a:prstGeom prst="roundRect">
            <a:avLst>
              <a:gd name="adj" fmla="val 5590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869329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Audience Interests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9329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Detailed insights into user preferences.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222A2-3B79-BEE5-CCC5-0BD4DF2510FD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FFE9AC-BD05-7CE1-D42A-234D0380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46510" cy="4136112"/>
          </a:xfrm>
          <a:prstGeom prst="rect">
            <a:avLst/>
          </a:prstGeom>
        </p:spPr>
      </p:pic>
      <p:pic>
        <p:nvPicPr>
          <p:cNvPr id="15" name="Picture 14" descr="A screenshot of a facebook dashboard&#10;&#10;AI-generated content may be incorrect.">
            <a:extLst>
              <a:ext uri="{FF2B5EF4-FFF2-40B4-BE49-F238E27FC236}">
                <a16:creationId xmlns:a16="http://schemas.microsoft.com/office/drawing/2014/main" id="{850B2F0E-AE0F-04B2-BC24-DCB3F7D0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11" y="21312"/>
            <a:ext cx="778389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7573" y="461605"/>
            <a:ext cx="4717613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dirty="0">
                <a:solidFill>
                  <a:srgbClr val="1F1E1E"/>
                </a:solidFill>
                <a:cs typeface="Sora Semi Bold" pitchFamily="34" charset="-120"/>
              </a:rPr>
              <a:t>Facebook-SQL Queries</a:t>
            </a:r>
            <a:endParaRPr lang="en-US" sz="2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20" y="5461516"/>
            <a:ext cx="5247442" cy="524744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45" y="6986171"/>
            <a:ext cx="184071" cy="230148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420" y="5461516"/>
            <a:ext cx="5247442" cy="5247442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986" y="6002357"/>
            <a:ext cx="184071" cy="230148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420" y="5461516"/>
            <a:ext cx="5247442" cy="5247442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7009" y="6986171"/>
            <a:ext cx="184071" cy="230148"/>
          </a:xfrm>
          <a:prstGeom prst="rect">
            <a:avLst/>
          </a:prstGeom>
        </p:spPr>
      </p:pic>
      <p:sp>
        <p:nvSpPr>
          <p:cNvPr id="10" name="Text 1"/>
          <p:cNvSpPr/>
          <p:nvPr/>
        </p:nvSpPr>
        <p:spPr>
          <a:xfrm>
            <a:off x="2057519" y="5610820"/>
            <a:ext cx="1435894" cy="179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20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LinkedIn Audience</a:t>
            </a:r>
            <a:endParaRPr lang="en-US" sz="2000" dirty="0"/>
          </a:p>
        </p:txBody>
      </p:sp>
      <p:sp>
        <p:nvSpPr>
          <p:cNvPr id="11" name="Text 2"/>
          <p:cNvSpPr/>
          <p:nvPr/>
        </p:nvSpPr>
        <p:spPr>
          <a:xfrm>
            <a:off x="1922383" y="5855613"/>
            <a:ext cx="1706285" cy="174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Professional, industry-focused.</a:t>
            </a:r>
            <a:endParaRPr lang="en-US" sz="2000" dirty="0"/>
          </a:p>
        </p:txBody>
      </p:sp>
      <p:sp>
        <p:nvSpPr>
          <p:cNvPr id="12" name="Text 3"/>
          <p:cNvSpPr/>
          <p:nvPr/>
        </p:nvSpPr>
        <p:spPr>
          <a:xfrm>
            <a:off x="6585347" y="4823817"/>
            <a:ext cx="1459706" cy="179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20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Facebook Audience</a:t>
            </a:r>
            <a:endParaRPr lang="en-US" sz="2000" dirty="0"/>
          </a:p>
        </p:txBody>
      </p:sp>
      <p:sp>
        <p:nvSpPr>
          <p:cNvPr id="13" name="Text 4"/>
          <p:cNvSpPr/>
          <p:nvPr/>
        </p:nvSpPr>
        <p:spPr>
          <a:xfrm>
            <a:off x="6585347" y="5068610"/>
            <a:ext cx="1459706" cy="174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Diverse, interest-driven.</a:t>
            </a:r>
            <a:endParaRPr lang="en-US" sz="2000" dirty="0"/>
          </a:p>
        </p:txBody>
      </p:sp>
      <p:sp>
        <p:nvSpPr>
          <p:cNvPr id="14" name="Text 5"/>
          <p:cNvSpPr/>
          <p:nvPr/>
        </p:nvSpPr>
        <p:spPr>
          <a:xfrm>
            <a:off x="11136749" y="5610820"/>
            <a:ext cx="1435894" cy="179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20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Overlap</a:t>
            </a:r>
            <a:endParaRPr lang="en-US" sz="2000" dirty="0"/>
          </a:p>
        </p:txBody>
      </p:sp>
      <p:sp>
        <p:nvSpPr>
          <p:cNvPr id="15" name="Text 6"/>
          <p:cNvSpPr/>
          <p:nvPr/>
        </p:nvSpPr>
        <p:spPr>
          <a:xfrm>
            <a:off x="10933748" y="5855613"/>
            <a:ext cx="1842016" cy="174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Segments with presence on both.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D3148-8670-1C78-D338-2BBD5A21A08B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5BF447-4A9C-888B-21A9-6B5941C74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08" y="1002386"/>
            <a:ext cx="5147038" cy="3630574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00A914-2D13-F4D7-D668-C174CE64CD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2916" y="880809"/>
            <a:ext cx="4717613" cy="3752152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722A5E-6ACA-0B13-67C3-BCF668EC8B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6471" y="880808"/>
            <a:ext cx="4130089" cy="3752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7442" y="383024"/>
            <a:ext cx="4545806" cy="458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 b="1" dirty="0">
                <a:solidFill>
                  <a:srgbClr val="1F1E1E"/>
                </a:solidFill>
                <a:cs typeface="Sora Semi Bold" pitchFamily="34" charset="-120"/>
              </a:rPr>
              <a:t>LinkedIn SQL Queries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D5B52-BDEE-46CC-ADA6-EC797B4CF1FD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591184-7DD6-9647-6577-4B71ECF7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2" y="946988"/>
            <a:ext cx="6442472" cy="708449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D729C-080B-1E65-5B70-45B714F3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932" y="946988"/>
            <a:ext cx="7117026" cy="7196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780" y="413028"/>
            <a:ext cx="3558064" cy="444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4000" b="1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Key Takeaways</a:t>
            </a:r>
            <a:endParaRPr lang="en-US" sz="4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23" y="736640"/>
            <a:ext cx="2240399" cy="2433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25359" y="5756077"/>
            <a:ext cx="190024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6074926" y="1874520"/>
            <a:ext cx="2001679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Content Optimization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074926" y="2177891"/>
            <a:ext cx="2183725" cy="21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Tailor content for each platform.</a:t>
            </a:r>
            <a:endParaRPr lang="en-US" sz="2000" dirty="0"/>
          </a:p>
        </p:txBody>
      </p:sp>
      <p:sp>
        <p:nvSpPr>
          <p:cNvPr id="8" name="Shape 4"/>
          <p:cNvSpPr/>
          <p:nvPr/>
        </p:nvSpPr>
        <p:spPr>
          <a:xfrm>
            <a:off x="5181005" y="3167182"/>
            <a:ext cx="8996601" cy="7620"/>
          </a:xfrm>
          <a:prstGeom prst="roundRect">
            <a:avLst>
              <a:gd name="adj" fmla="val 745235"/>
            </a:avLst>
          </a:prstGeom>
          <a:solidFill>
            <a:srgbClr val="DFB8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688" y="3245525"/>
            <a:ext cx="4480917" cy="212204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692265" y="3749754"/>
            <a:ext cx="1796653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Audience Targeting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6692265" y="4053126"/>
            <a:ext cx="2431137" cy="21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Leverage unique demographic data.</a:t>
            </a:r>
            <a:endParaRPr lang="en-US" sz="2000" dirty="0"/>
          </a:p>
        </p:txBody>
      </p:sp>
      <p:sp>
        <p:nvSpPr>
          <p:cNvPr id="13" name="Shape 8"/>
          <p:cNvSpPr/>
          <p:nvPr/>
        </p:nvSpPr>
        <p:spPr>
          <a:xfrm>
            <a:off x="6270784" y="5438656"/>
            <a:ext cx="7876342" cy="7620"/>
          </a:xfrm>
          <a:prstGeom prst="roundRect">
            <a:avLst>
              <a:gd name="adj" fmla="val 745235"/>
            </a:avLst>
          </a:prstGeom>
          <a:solidFill>
            <a:srgbClr val="DFB8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55" y="5443059"/>
            <a:ext cx="6721435" cy="233481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825359" y="3952399"/>
            <a:ext cx="190024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Semi Bold" pitchFamily="34" charset="0"/>
                <a:cs typeface="Sora Semi Bold" pitchFamily="34" charset="-120"/>
              </a:rPr>
              <a:t>2</a:t>
            </a:r>
            <a:endParaRPr lang="en-US" sz="1450" dirty="0"/>
          </a:p>
        </p:txBody>
      </p:sp>
      <p:sp>
        <p:nvSpPr>
          <p:cNvPr id="16" name="Text 10"/>
          <p:cNvSpPr/>
          <p:nvPr/>
        </p:nvSpPr>
        <p:spPr>
          <a:xfrm>
            <a:off x="7553444" y="6112669"/>
            <a:ext cx="2241590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Performance Monitoring</a:t>
            </a:r>
            <a:endParaRPr lang="en-US" sz="2000" dirty="0"/>
          </a:p>
        </p:txBody>
      </p:sp>
      <p:sp>
        <p:nvSpPr>
          <p:cNvPr id="17" name="Text 11"/>
          <p:cNvSpPr/>
          <p:nvPr/>
        </p:nvSpPr>
        <p:spPr>
          <a:xfrm>
            <a:off x="7553444" y="6416040"/>
            <a:ext cx="2554248" cy="21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Continuous dashboard analysis is key.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607D91-5444-BADD-9B71-A6C6F4264C6D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9924EAA1-4A53-4A38-E7FD-1A434ADA35BE}"/>
              </a:ext>
            </a:extLst>
          </p:cNvPr>
          <p:cNvSpPr/>
          <p:nvPr/>
        </p:nvSpPr>
        <p:spPr>
          <a:xfrm>
            <a:off x="3755290" y="6648151"/>
            <a:ext cx="190024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3</a:t>
            </a:r>
            <a:endParaRPr lang="en-US" sz="145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8185C7A0-0F46-CFE4-BC77-54083690F958}"/>
              </a:ext>
            </a:extLst>
          </p:cNvPr>
          <p:cNvSpPr/>
          <p:nvPr/>
        </p:nvSpPr>
        <p:spPr>
          <a:xfrm>
            <a:off x="3827085" y="2115800"/>
            <a:ext cx="190024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Semi Bold" pitchFamily="34" charset="0"/>
                <a:cs typeface="Sora Semi Bold" pitchFamily="34" charset="-120"/>
              </a:rPr>
              <a:t>1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589" y="408146"/>
            <a:ext cx="6483191" cy="488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4000" b="1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Recommendations &amp; Next Steps</a:t>
            </a:r>
            <a:endParaRPr lang="en-US" sz="4000" b="1" dirty="0"/>
          </a:p>
        </p:txBody>
      </p:sp>
      <p:sp>
        <p:nvSpPr>
          <p:cNvPr id="4" name="Shape 1"/>
          <p:cNvSpPr/>
          <p:nvPr/>
        </p:nvSpPr>
        <p:spPr>
          <a:xfrm>
            <a:off x="623948" y="1477900"/>
            <a:ext cx="2265164" cy="1768221"/>
          </a:xfrm>
          <a:prstGeom prst="roundRect">
            <a:avLst>
              <a:gd name="adj" fmla="val 7188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47813" y="2155627"/>
            <a:ext cx="208717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131225" y="2204442"/>
            <a:ext cx="200715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A/B Test Campaigns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3131225" y="2537698"/>
            <a:ext cx="3173730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Experiment with different content formats.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3057049" y="2919770"/>
            <a:ext cx="11177707" cy="7620"/>
          </a:xfrm>
          <a:prstGeom prst="roundRect">
            <a:avLst>
              <a:gd name="adj" fmla="val 818280"/>
            </a:avLst>
          </a:prstGeom>
          <a:solidFill>
            <a:srgbClr val="DFB8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6"/>
          <p:cNvSpPr/>
          <p:nvPr/>
        </p:nvSpPr>
        <p:spPr>
          <a:xfrm>
            <a:off x="519589" y="3453688"/>
            <a:ext cx="4530328" cy="2101215"/>
          </a:xfrm>
          <a:prstGeom prst="roundRect">
            <a:avLst>
              <a:gd name="adj" fmla="val 7188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7"/>
          <p:cNvSpPr/>
          <p:nvPr/>
        </p:nvSpPr>
        <p:spPr>
          <a:xfrm>
            <a:off x="1547812" y="4081590"/>
            <a:ext cx="208717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2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548789" y="3874955"/>
            <a:ext cx="1953339" cy="26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Refine Targeting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548789" y="4212023"/>
            <a:ext cx="2502218" cy="509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Utilize platform-specific features.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5124093" y="5197996"/>
            <a:ext cx="8912543" cy="16334"/>
          </a:xfrm>
          <a:prstGeom prst="roundRect">
            <a:avLst>
              <a:gd name="adj" fmla="val 818280"/>
            </a:avLst>
          </a:prstGeom>
          <a:solidFill>
            <a:srgbClr val="DFB8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519589" y="5711907"/>
            <a:ext cx="6795611" cy="2232000"/>
          </a:xfrm>
          <a:prstGeom prst="roundRect">
            <a:avLst>
              <a:gd name="adj" fmla="val 7188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1530725" y="6621267"/>
            <a:ext cx="208717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3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570232" y="6129933"/>
            <a:ext cx="206299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Automate Reporting</a:t>
            </a:r>
            <a:endParaRPr lang="en-US" sz="2000" dirty="0"/>
          </a:p>
        </p:txBody>
      </p:sp>
      <p:sp>
        <p:nvSpPr>
          <p:cNvPr id="17" name="Text 14"/>
          <p:cNvSpPr/>
          <p:nvPr/>
        </p:nvSpPr>
        <p:spPr>
          <a:xfrm>
            <a:off x="7570232" y="6463189"/>
            <a:ext cx="2606040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Streamline data analysis with tools.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EA9B6-3DDF-D547-6DBF-EA4EEC7EC06D}"/>
              </a:ext>
            </a:extLst>
          </p:cNvPr>
          <p:cNvSpPr txBox="1"/>
          <p:nvPr/>
        </p:nvSpPr>
        <p:spPr>
          <a:xfrm>
            <a:off x="12862560" y="7777876"/>
            <a:ext cx="17678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225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Sora Semi Bold</vt:lpstr>
      <vt:lpstr>Arial</vt:lpstr>
      <vt:lpstr>Sora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Arun Palivela</cp:lastModifiedBy>
  <cp:revision>2</cp:revision>
  <dcterms:created xsi:type="dcterms:W3CDTF">2025-06-01T12:34:17Z</dcterms:created>
  <dcterms:modified xsi:type="dcterms:W3CDTF">2025-06-01T13:09:20Z</dcterms:modified>
</cp:coreProperties>
</file>