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5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6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7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1"/>
    <p:sldMasterId id="2147484310" r:id="rId2"/>
    <p:sldMasterId id="2147484341" r:id="rId3"/>
    <p:sldMasterId id="2147484366" r:id="rId4"/>
    <p:sldMasterId id="2147484390" r:id="rId5"/>
    <p:sldMasterId id="2147484402" r:id="rId6"/>
    <p:sldMasterId id="2147484429" r:id="rId7"/>
    <p:sldMasterId id="2147484452" r:id="rId8"/>
  </p:sldMasterIdLst>
  <p:notesMasterIdLst>
    <p:notesMasterId r:id="rId13"/>
  </p:notesMasterIdLst>
  <p:sldIdLst>
    <p:sldId id="265" r:id="rId9"/>
    <p:sldId id="267" r:id="rId10"/>
    <p:sldId id="270" r:id="rId11"/>
    <p:sldId id="271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6483-3AFD-4590-B706-FDEE3DBB7323}" type="datetimeFigureOut">
              <a:rPr lang="en-IN" smtClean="0"/>
              <a:t>20-04-2018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43E93-E3DE-4110-BE12-6F10F6040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3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7481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05744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895039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813366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18461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750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83399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67166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31299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5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21723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5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6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39248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3517674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083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2101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2899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69774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726294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91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11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460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5" tIns="46625" rIns="46625" bIns="466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9"/>
            <a:ext cx="11887199" cy="1995931"/>
          </a:xfrm>
        </p:spPr>
        <p:txBody>
          <a:bodyPr/>
          <a:lstStyle>
            <a:lvl1pPr marL="0" indent="0">
              <a:buNone/>
              <a:defRPr sz="329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38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24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59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13463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75214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40" y="1212852"/>
            <a:ext cx="11887200" cy="2443746"/>
          </a:xfrm>
          <a:prstGeom prst="rect">
            <a:avLst/>
          </a:prstGeom>
        </p:spPr>
        <p:txBody>
          <a:bodyPr/>
          <a:lstStyle>
            <a:lvl1pPr marL="290401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35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281" indent="-280881">
              <a:buClr>
                <a:schemeClr val="tx1"/>
              </a:buClr>
              <a:buSzPct val="90000"/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682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195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706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8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8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499" y="1965645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04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04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9232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3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38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5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0" y="1212852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13" indent="0">
              <a:buNone/>
              <a:defRPr/>
            </a:lvl3pPr>
            <a:lvl4pPr marL="457024" indent="0">
              <a:buNone/>
              <a:defRPr/>
            </a:lvl4pPr>
            <a:lvl5pPr marL="68553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0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385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11887200" cy="2092881"/>
          </a:xfrm>
        </p:spPr>
        <p:txBody>
          <a:bodyPr>
            <a:spAutoFit/>
          </a:bodyPr>
          <a:lstStyle>
            <a:lvl1pPr>
              <a:defRPr sz="3998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01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8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8"/>
            </a:lvl1pPr>
            <a:lvl2pPr marL="0" indent="0">
              <a:buNone/>
              <a:defRPr sz="2000"/>
            </a:lvl2pPr>
            <a:lvl3pPr marL="231686" indent="0">
              <a:buNone/>
              <a:tabLst/>
              <a:defRPr sz="2000"/>
            </a:lvl3pPr>
            <a:lvl4pPr marL="460198" indent="0">
              <a:buNone/>
              <a:defRPr/>
            </a:lvl4pPr>
            <a:lvl5pPr marL="685537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78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67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1"/>
            <a:ext cx="5486399" cy="1985506"/>
          </a:xfrm>
        </p:spPr>
        <p:txBody>
          <a:bodyPr wrap="square">
            <a:spAutoFit/>
          </a:bodyPr>
          <a:lstStyle>
            <a:lvl1pPr marL="287227" indent="-287227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8"/>
            </a:lvl1pPr>
            <a:lvl2pPr marL="530962" indent="-233105">
              <a:defRPr sz="2400"/>
            </a:lvl2pPr>
            <a:lvl3pPr marL="699316" indent="-168355">
              <a:tabLst/>
              <a:defRPr sz="2000"/>
            </a:lvl3pPr>
            <a:lvl4pPr marL="880619" indent="-181305">
              <a:defRPr/>
            </a:lvl4pPr>
            <a:lvl5pPr marL="1048973" indent="-168355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9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1"/>
            <a:ext cx="5486400" cy="182721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28" tIns="146262" rIns="182828" bIns="146262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38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40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8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408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09975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40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5500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09975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7369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1513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125664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6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9221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1241426"/>
            <a:ext cx="5486399" cy="2012859"/>
          </a:xfrm>
        </p:spPr>
        <p:txBody>
          <a:bodyPr>
            <a:spAutoFit/>
          </a:bodyPr>
          <a:lstStyle>
            <a:lvl1pPr>
              <a:defRPr sz="659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79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67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58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25" tIns="46625" rIns="46625" bIns="466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9"/>
            <a:ext cx="11887199" cy="1995931"/>
          </a:xfrm>
        </p:spPr>
        <p:txBody>
          <a:bodyPr/>
          <a:lstStyle>
            <a:lvl1pPr marL="0" indent="0">
              <a:buNone/>
              <a:defRPr sz="3298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38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24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59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0426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238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2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40" y="1212852"/>
            <a:ext cx="11887200" cy="2443746"/>
          </a:xfrm>
          <a:prstGeom prst="rect">
            <a:avLst/>
          </a:prstGeom>
        </p:spPr>
        <p:txBody>
          <a:bodyPr/>
          <a:lstStyle>
            <a:lvl1pPr marL="290401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35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281" indent="-280881">
              <a:buClr>
                <a:schemeClr val="tx1"/>
              </a:buClr>
              <a:buSzPct val="90000"/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682" indent="-290401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195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706" indent="-228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8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00" y="1965644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2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3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4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49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848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1" y="61061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351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99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67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1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12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59" b="-15459"/>
          <a:stretch/>
        </p:blipFill>
        <p:spPr>
          <a:xfrm>
            <a:off x="0" y="-8333"/>
            <a:ext cx="12436475" cy="82834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495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00" b="13092"/>
          <a:stretch/>
        </p:blipFill>
        <p:spPr>
          <a:xfrm>
            <a:off x="0" y="-8333"/>
            <a:ext cx="12436475" cy="7002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15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84" b="-1"/>
          <a:stretch/>
        </p:blipFill>
        <p:spPr>
          <a:xfrm>
            <a:off x="0" y="490845"/>
            <a:ext cx="12436475" cy="6503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66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28" b="152"/>
          <a:stretch/>
        </p:blipFill>
        <p:spPr>
          <a:xfrm>
            <a:off x="0" y="1233951"/>
            <a:ext cx="12436475" cy="57605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2125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78" b="20101"/>
          <a:stretch/>
        </p:blipFill>
        <p:spPr>
          <a:xfrm>
            <a:off x="0" y="531747"/>
            <a:ext cx="12436475" cy="64627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59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027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156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728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60" b="15333"/>
          <a:stretch/>
        </p:blipFill>
        <p:spPr>
          <a:xfrm>
            <a:off x="2" y="1"/>
            <a:ext cx="12439595" cy="6994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5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0"/>
            <a:ext cx="5486400" cy="182721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9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9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926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8734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27118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43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985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6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559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78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28007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159635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4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88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0044"/>
          <a:stretch/>
        </p:blipFill>
        <p:spPr>
          <a:xfrm>
            <a:off x="-246501" y="1965643"/>
            <a:ext cx="4736205" cy="2148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0" y="5897245"/>
            <a:ext cx="12435840" cy="109728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333038" y="296863"/>
            <a:ext cx="1828800" cy="461665"/>
          </a:xfrm>
        </p:spPr>
        <p:txBody>
          <a:bodyPr/>
          <a:lstStyle>
            <a:lvl1pPr marL="0" indent="0" algn="r">
              <a:buNone/>
              <a:defRPr sz="2000"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5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65595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945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3834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0777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6291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31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251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23570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10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36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5085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3997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02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0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0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3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95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10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698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401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47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527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58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75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96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669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885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7499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7650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5005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86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3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5388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01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5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1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2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01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07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19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060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6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5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5506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8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9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70"/>
            <a:ext cx="5486400" cy="182721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54" tIns="146283" rIns="182854" bIns="146283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9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199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90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1356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4409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79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79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1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81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89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3884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111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58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3995"/>
          <a:stretch/>
        </p:blipFill>
        <p:spPr>
          <a:xfrm>
            <a:off x="0" y="1526347"/>
            <a:ext cx="12436475" cy="54681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-1"/>
            <a:ext cx="12436475" cy="6994526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-8332"/>
            <a:ext cx="12436475" cy="153467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316377"/>
            <a:ext cx="11889564" cy="9175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43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123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120" indent="0" algn="ctr">
              <a:buNone/>
              <a:defRPr sz="2040"/>
            </a:lvl2pPr>
            <a:lvl3pPr marL="932239" indent="0" algn="ctr">
              <a:buNone/>
              <a:defRPr sz="1836"/>
            </a:lvl3pPr>
            <a:lvl4pPr marL="1398358" indent="0" algn="ctr">
              <a:buNone/>
              <a:defRPr sz="1632"/>
            </a:lvl4pPr>
            <a:lvl5pPr marL="1864477" indent="0" algn="ctr">
              <a:buNone/>
              <a:defRPr sz="1632"/>
            </a:lvl5pPr>
            <a:lvl6pPr marL="2330596" indent="0" algn="ctr">
              <a:buNone/>
              <a:defRPr sz="1632"/>
            </a:lvl6pPr>
            <a:lvl7pPr marL="2796716" indent="0" algn="ctr">
              <a:buNone/>
              <a:defRPr sz="1632"/>
            </a:lvl7pPr>
            <a:lvl8pPr marL="3262835" indent="0" algn="ctr">
              <a:buNone/>
              <a:defRPr sz="1632"/>
            </a:lvl8pPr>
            <a:lvl9pPr marL="3728953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771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87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7"/>
            <a:ext cx="10726460" cy="2909528"/>
          </a:xfrm>
        </p:spPr>
        <p:txBody>
          <a:bodyPr anchor="b"/>
          <a:lstStyle>
            <a:lvl1pPr>
              <a:defRPr sz="611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30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12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239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35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447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059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671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283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2895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49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6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0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120" indent="0">
              <a:buNone/>
              <a:defRPr sz="2040" b="1"/>
            </a:lvl2pPr>
            <a:lvl3pPr marL="932239" indent="0">
              <a:buNone/>
              <a:defRPr sz="1836" b="1"/>
            </a:lvl3pPr>
            <a:lvl4pPr marL="1398358" indent="0">
              <a:buNone/>
              <a:defRPr sz="1632" b="1"/>
            </a:lvl4pPr>
            <a:lvl5pPr marL="1864477" indent="0">
              <a:buNone/>
              <a:defRPr sz="1632" b="1"/>
            </a:lvl5pPr>
            <a:lvl6pPr marL="2330596" indent="0">
              <a:buNone/>
              <a:defRPr sz="1632" b="1"/>
            </a:lvl6pPr>
            <a:lvl7pPr marL="2796716" indent="0">
              <a:buNone/>
              <a:defRPr sz="1632" b="1"/>
            </a:lvl7pPr>
            <a:lvl8pPr marL="3262835" indent="0">
              <a:buNone/>
              <a:defRPr sz="1632" b="1"/>
            </a:lvl8pPr>
            <a:lvl9pPr marL="3728953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30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120" indent="0">
              <a:buNone/>
              <a:defRPr sz="2040" b="1"/>
            </a:lvl2pPr>
            <a:lvl3pPr marL="932239" indent="0">
              <a:buNone/>
              <a:defRPr sz="1836" b="1"/>
            </a:lvl3pPr>
            <a:lvl4pPr marL="1398358" indent="0">
              <a:buNone/>
              <a:defRPr sz="1632" b="1"/>
            </a:lvl4pPr>
            <a:lvl5pPr marL="1864477" indent="0">
              <a:buNone/>
              <a:defRPr sz="1632" b="1"/>
            </a:lvl5pPr>
            <a:lvl6pPr marL="2330596" indent="0">
              <a:buNone/>
              <a:defRPr sz="1632" b="1"/>
            </a:lvl6pPr>
            <a:lvl7pPr marL="2796716" indent="0">
              <a:buNone/>
              <a:defRPr sz="1632" b="1"/>
            </a:lvl7pPr>
            <a:lvl8pPr marL="3262835" indent="0">
              <a:buNone/>
              <a:defRPr sz="1632" b="1"/>
            </a:lvl8pPr>
            <a:lvl9pPr marL="3728953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58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3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948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30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4" y="1007085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30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120" indent="0">
              <a:buNone/>
              <a:defRPr sz="1428"/>
            </a:lvl2pPr>
            <a:lvl3pPr marL="932239" indent="0">
              <a:buNone/>
              <a:defRPr sz="1224"/>
            </a:lvl3pPr>
            <a:lvl4pPr marL="1398358" indent="0">
              <a:buNone/>
              <a:defRPr sz="1020"/>
            </a:lvl4pPr>
            <a:lvl5pPr marL="1864477" indent="0">
              <a:buNone/>
              <a:defRPr sz="1020"/>
            </a:lvl5pPr>
            <a:lvl6pPr marL="2330596" indent="0">
              <a:buNone/>
              <a:defRPr sz="1020"/>
            </a:lvl6pPr>
            <a:lvl7pPr marL="2796716" indent="0">
              <a:buNone/>
              <a:defRPr sz="1020"/>
            </a:lvl7pPr>
            <a:lvl8pPr marL="3262835" indent="0">
              <a:buNone/>
              <a:defRPr sz="1020"/>
            </a:lvl8pPr>
            <a:lvl9pPr marL="3728953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44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30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87124" y="1007085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120" indent="0">
              <a:buNone/>
              <a:defRPr sz="2856"/>
            </a:lvl2pPr>
            <a:lvl3pPr marL="932239" indent="0">
              <a:buNone/>
              <a:defRPr sz="2448"/>
            </a:lvl3pPr>
            <a:lvl4pPr marL="1398358" indent="0">
              <a:buNone/>
              <a:defRPr sz="2040"/>
            </a:lvl4pPr>
            <a:lvl5pPr marL="1864477" indent="0">
              <a:buNone/>
              <a:defRPr sz="2040"/>
            </a:lvl5pPr>
            <a:lvl6pPr marL="2330596" indent="0">
              <a:buNone/>
              <a:defRPr sz="2040"/>
            </a:lvl6pPr>
            <a:lvl7pPr marL="2796716" indent="0">
              <a:buNone/>
              <a:defRPr sz="2040"/>
            </a:lvl7pPr>
            <a:lvl8pPr marL="3262835" indent="0">
              <a:buNone/>
              <a:defRPr sz="2040"/>
            </a:lvl8pPr>
            <a:lvl9pPr marL="3728953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30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120" indent="0">
              <a:buNone/>
              <a:defRPr sz="1428"/>
            </a:lvl2pPr>
            <a:lvl3pPr marL="932239" indent="0">
              <a:buNone/>
              <a:defRPr sz="1224"/>
            </a:lvl3pPr>
            <a:lvl4pPr marL="1398358" indent="0">
              <a:buNone/>
              <a:defRPr sz="1020"/>
            </a:lvl4pPr>
            <a:lvl5pPr marL="1864477" indent="0">
              <a:buNone/>
              <a:defRPr sz="1020"/>
            </a:lvl5pPr>
            <a:lvl6pPr marL="2330596" indent="0">
              <a:buNone/>
              <a:defRPr sz="1020"/>
            </a:lvl6pPr>
            <a:lvl7pPr marL="2796716" indent="0">
              <a:buNone/>
              <a:defRPr sz="1020"/>
            </a:lvl7pPr>
            <a:lvl8pPr marL="3262835" indent="0">
              <a:buNone/>
              <a:defRPr sz="1020"/>
            </a:lvl8pPr>
            <a:lvl9pPr marL="3728953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38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70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72396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10" y="372396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077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419"/>
          <a:stretch/>
        </p:blipFill>
        <p:spPr>
          <a:xfrm>
            <a:off x="1926220" y="2"/>
            <a:ext cx="10510257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0"/>
            <a:ext cx="3932238" cy="6994525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white">
          <a:xfrm>
            <a:off x="479324" y="6024411"/>
            <a:ext cx="3270062" cy="747314"/>
          </a:xfrm>
          <a:prstGeom prst="rect">
            <a:avLst/>
          </a:prstGeom>
          <a:noFill/>
        </p:spPr>
        <p:txBody>
          <a:bodyPr wrap="square" lIns="0" tIns="146262" rIns="182828" bIns="146262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19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j-lt"/>
              </a:rPr>
              <a:t>25–28 July 2016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9322" y="1615963"/>
            <a:ext cx="2804166" cy="412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t="14802" r="13030" b="11695"/>
          <a:stretch/>
        </p:blipFill>
        <p:spPr>
          <a:xfrm flipH="1">
            <a:off x="319" y="-318"/>
            <a:ext cx="12435840" cy="69951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0000"/>
                </a:srgbClr>
              </a:gs>
              <a:gs pos="18000">
                <a:srgbClr val="000000">
                  <a:alpha val="25000"/>
                </a:srgbClr>
              </a:gs>
              <a:gs pos="43000">
                <a:srgbClr val="000000">
                  <a:alpha val="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017838" y="2582874"/>
            <a:ext cx="9143478" cy="411479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5"/>
            <a:ext cx="2744788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gradFill>
                  <a:gsLst>
                    <a:gs pos="5310">
                      <a:srgbClr val="111111"/>
                    </a:gs>
                    <a:gs pos="20354">
                      <a:srgbClr val="11111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17838" y="2582555"/>
            <a:ext cx="9152309" cy="2279824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017838" y="4868863"/>
            <a:ext cx="915230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8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3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8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3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8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9418638" y="296865"/>
            <a:ext cx="2743200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95523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image" Target="../media/image8.png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7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14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18" Type="http://schemas.openxmlformats.org/officeDocument/2006/relationships/slideLayout" Target="../slideLayouts/slideLayout162.xml"/><Relationship Id="rId26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47.xml"/><Relationship Id="rId21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slideLayout" Target="../slideLayouts/slideLayout161.xml"/><Relationship Id="rId25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20" Type="http://schemas.openxmlformats.org/officeDocument/2006/relationships/slideLayout" Target="../slideLayouts/slideLayout164.xml"/><Relationship Id="rId29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24" Type="http://schemas.openxmlformats.org/officeDocument/2006/relationships/slideLayout" Target="../slideLayouts/slideLayout168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23" Type="http://schemas.openxmlformats.org/officeDocument/2006/relationships/slideLayout" Target="../slideLayouts/slideLayout167.xml"/><Relationship Id="rId28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54.xml"/><Relationship Id="rId19" Type="http://schemas.openxmlformats.org/officeDocument/2006/relationships/slideLayout" Target="../slideLayouts/slideLayout163.xml"/><Relationship Id="rId31" Type="http://schemas.openxmlformats.org/officeDocument/2006/relationships/theme" Target="../theme/theme8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Relationship Id="rId22" Type="http://schemas.openxmlformats.org/officeDocument/2006/relationships/slideLayout" Target="../slideLayouts/slideLayout166.xml"/><Relationship Id="rId27" Type="http://schemas.openxmlformats.org/officeDocument/2006/relationships/slideLayout" Target="../slideLayouts/slideLayout171.xml"/><Relationship Id="rId30" Type="http://schemas.openxmlformats.org/officeDocument/2006/relationships/slideLayout" Target="../slideLayouts/slideLayout1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95" r:id="rId2"/>
    <p:sldLayoutId id="2147484240" r:id="rId3"/>
    <p:sldLayoutId id="2147484296" r:id="rId4"/>
    <p:sldLayoutId id="2147484241" r:id="rId5"/>
    <p:sldLayoutId id="2147484297" r:id="rId6"/>
    <p:sldLayoutId id="2147484244" r:id="rId7"/>
    <p:sldLayoutId id="2147484298" r:id="rId8"/>
    <p:sldLayoutId id="2147484245" r:id="rId9"/>
    <p:sldLayoutId id="2147484247" r:id="rId10"/>
    <p:sldLayoutId id="2147484331" r:id="rId11"/>
    <p:sldLayoutId id="2147484249" r:id="rId12"/>
    <p:sldLayoutId id="2147484301" r:id="rId13"/>
    <p:sldLayoutId id="2147484251" r:id="rId14"/>
    <p:sldLayoutId id="2147484252" r:id="rId15"/>
    <p:sldLayoutId id="2147484254" r:id="rId16"/>
    <p:sldLayoutId id="2147484365" r:id="rId17"/>
    <p:sldLayoutId id="2147484257" r:id="rId18"/>
    <p:sldLayoutId id="2147484258" r:id="rId19"/>
    <p:sldLayoutId id="2147484260" r:id="rId20"/>
    <p:sldLayoutId id="2147484299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0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Green </a:t>
              </a:r>
            </a:p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0" kern="1200" baseline="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R:168 G:216 B:10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 rot="5400000">
              <a:off x="12328888" y="4270558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23" r:id="rId13"/>
    <p:sldLayoutId id="2147484364" r:id="rId14"/>
    <p:sldLayoutId id="2147484324" r:id="rId15"/>
    <p:sldLayoutId id="2147484325" r:id="rId16"/>
    <p:sldLayoutId id="2147484326" r:id="rId17"/>
    <p:sldLayoutId id="2147484327" r:id="rId18"/>
    <p:sldLayoutId id="2147484328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  <p:sldLayoutId id="2147484354" r:id="rId12"/>
    <p:sldLayoutId id="2147484355" r:id="rId13"/>
    <p:sldLayoutId id="2147484356" r:id="rId14"/>
    <p:sldLayoutId id="2147484357" r:id="rId15"/>
    <p:sldLayoutId id="2147484358" r:id="rId16"/>
    <p:sldLayoutId id="2147484359" r:id="rId17"/>
    <p:sldLayoutId id="2147484360" r:id="rId18"/>
    <p:sldLayoutId id="2147484361" r:id="rId19"/>
    <p:sldLayoutId id="2147484362" r:id="rId20"/>
    <p:sldLayoutId id="21474843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3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  <p:sldLayoutId id="2147484378" r:id="rId12"/>
    <p:sldLayoutId id="2147484379" r:id="rId13"/>
    <p:sldLayoutId id="2147484380" r:id="rId14"/>
    <p:sldLayoutId id="2147484381" r:id="rId15"/>
    <p:sldLayoutId id="2147484382" r:id="rId16"/>
    <p:sldLayoutId id="2147484383" r:id="rId17"/>
    <p:sldLayoutId id="2147484384" r:id="rId18"/>
    <p:sldLayoutId id="2147484385" r:id="rId19"/>
    <p:sldLayoutId id="2147484386" r:id="rId20"/>
    <p:sldLayoutId id="2147484387" r:id="rId21"/>
    <p:sldLayoutId id="2147484388" r:id="rId22"/>
    <p:sldLayoutId id="2147484389" r:id="rId23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72396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10" y="6482891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ED23-FE81-4AAB-B7C1-89095D7BA553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482891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482891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18FF-0E51-44F8-97C5-A5732A82F0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l" defTabSz="932239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059" indent="-233059" algn="l" defTabSz="932239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179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298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1418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7537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3656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29775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5894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2013" indent="-233059" algn="l" defTabSz="9322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120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239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358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4477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0596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6716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2835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28953" algn="l" defTabSz="93223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393899" y="3050515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  <p:sldLayoutId id="2147484414" r:id="rId12"/>
    <p:sldLayoutId id="2147484415" r:id="rId13"/>
    <p:sldLayoutId id="2147484416" r:id="rId14"/>
    <p:sldLayoutId id="2147484417" r:id="rId15"/>
    <p:sldLayoutId id="2147484418" r:id="rId16"/>
    <p:sldLayoutId id="2147484419" r:id="rId17"/>
    <p:sldLayoutId id="2147484420" r:id="rId18"/>
    <p:sldLayoutId id="2147484421" r:id="rId19"/>
    <p:sldLayoutId id="2147484422" r:id="rId20"/>
    <p:sldLayoutId id="2147484423" r:id="rId21"/>
    <p:sldLayoutId id="2147484424" r:id="rId22"/>
    <p:sldLayoutId id="2147484425" r:id="rId23"/>
    <p:sldLayoutId id="2147484426" r:id="rId24"/>
    <p:sldLayoutId id="2147484427" r:id="rId25"/>
    <p:sldLayoutId id="2147484428" r:id="rId26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6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2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5" y="-8394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114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114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384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15629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384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1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11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1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11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1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114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45" r:id="rId16"/>
    <p:sldLayoutId id="2147484446" r:id="rId17"/>
    <p:sldLayoutId id="2147484447" r:id="rId18"/>
    <p:sldLayoutId id="2147484448" r:id="rId19"/>
    <p:sldLayoutId id="2147484449" r:id="rId20"/>
    <p:sldLayoutId id="2147484450" r:id="rId21"/>
    <p:sldLayoutId id="2147484451" r:id="rId22"/>
  </p:sldLayoutIdLst>
  <p:transition>
    <p:fade/>
  </p:transition>
  <p:txStyles>
    <p:titleStyle>
      <a:lvl1pPr algn="l" defTabSz="932384" rtl="0" eaLnBrk="1" latinLnBrk="0" hangingPunct="1">
        <a:lnSpc>
          <a:spcPct val="90000"/>
        </a:lnSpc>
        <a:spcBef>
          <a:spcPct val="0"/>
        </a:spcBef>
        <a:buNone/>
        <a:defRPr lang="en-US" sz="4798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768" marR="0" indent="-342768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3975" marR="0" indent="-241206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792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305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6817" marR="0" indent="-228513" algn="l" defTabSz="93238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055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248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6441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33" indent="-233096" algn="l" defTabSz="9323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191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384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576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768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0960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152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343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537" algn="l" defTabSz="932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618964" y="-8395"/>
            <a:ext cx="955641" cy="5775363"/>
            <a:chOff x="12618967" y="-8396"/>
            <a:chExt cx="955641" cy="5775363"/>
          </a:xfrm>
        </p:grpSpPr>
        <p:grpSp>
          <p:nvGrpSpPr>
            <p:cNvPr id="26" name="Group 25"/>
            <p:cNvGrpSpPr/>
            <p:nvPr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563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2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29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01" y="5953766"/>
            <a:ext cx="952583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  <p:sldLayoutId id="2147484464" r:id="rId12"/>
    <p:sldLayoutId id="2147484465" r:id="rId13"/>
    <p:sldLayoutId id="2147484466" r:id="rId14"/>
    <p:sldLayoutId id="2147484467" r:id="rId15"/>
    <p:sldLayoutId id="2147484468" r:id="rId16"/>
    <p:sldLayoutId id="2147484469" r:id="rId17"/>
    <p:sldLayoutId id="2147484470" r:id="rId18"/>
    <p:sldLayoutId id="2147484471" r:id="rId19"/>
    <p:sldLayoutId id="2147484472" r:id="rId20"/>
    <p:sldLayoutId id="2147484473" r:id="rId21"/>
    <p:sldLayoutId id="2147484474" r:id="rId22"/>
    <p:sldLayoutId id="2147484475" r:id="rId23"/>
    <p:sldLayoutId id="2147484476" r:id="rId24"/>
    <p:sldLayoutId id="2147484477" r:id="rId25"/>
    <p:sldLayoutId id="2147484478" r:id="rId26"/>
    <p:sldLayoutId id="2147484479" r:id="rId27"/>
    <p:sldLayoutId id="2147484480" r:id="rId28"/>
    <p:sldLayoutId id="2147484481" r:id="rId29"/>
    <p:sldLayoutId id="2147484482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  <p15:guide id="27" pos="3917">
          <p15:clr>
            <a:srgbClr val="F26B43"/>
          </p15:clr>
        </p15:guide>
        <p15:guide id="28" orient="horz" pos="22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947" y="1512341"/>
            <a:ext cx="4068435" cy="36146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89662" y="5314634"/>
            <a:ext cx="2350643" cy="58015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Lucida Handwriting" panose="03010101010101010101" pitchFamily="66" charset="0"/>
              </a:rPr>
              <a:t>Organized by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1" y="5894794"/>
            <a:ext cx="2881658" cy="877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81" y="5783462"/>
            <a:ext cx="1832677" cy="10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52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Note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4908" y="5585280"/>
            <a:ext cx="2271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/>
              <a:t>P. Srinivasan</a:t>
            </a:r>
            <a:endParaRPr lang="en-IN" sz="2800" b="1" i="0" dirty="0">
              <a:solidFill>
                <a:srgbClr val="1C1B1B"/>
              </a:solidFill>
              <a:effectLst/>
              <a:latin typeface="Montserra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27817" y="6121484"/>
            <a:ext cx="6216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/>
              <a:t>Senior VP &amp; Global Head, </a:t>
            </a:r>
            <a:endParaRPr lang="en-IN" b="1" dirty="0" smtClean="0"/>
          </a:p>
          <a:p>
            <a:pPr algn="ctr"/>
            <a:r>
              <a:rPr lang="en-IN" b="1" dirty="0" err="1" smtClean="0"/>
              <a:t>Hexaware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51144" y="1959006"/>
            <a:ext cx="60182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dirty="0" smtClean="0"/>
              <a:t>Digital</a:t>
            </a:r>
          </a:p>
          <a:p>
            <a:r>
              <a:rPr lang="en-IN" sz="5400" b="1" dirty="0" smtClean="0"/>
              <a:t>Developer </a:t>
            </a:r>
          </a:p>
          <a:p>
            <a:r>
              <a:rPr lang="en-IN" sz="5400" b="1" dirty="0" smtClean="0"/>
              <a:t>Trends</a:t>
            </a:r>
            <a:endParaRPr lang="en-IN" sz="5400" dirty="0">
              <a:solidFill>
                <a:srgbClr val="777777"/>
              </a:solidFill>
              <a:latin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05" y="1486236"/>
            <a:ext cx="3507612" cy="35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61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115A1E-C9C1-40DC-BD2F-DCAD40CF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89564" cy="917575"/>
          </a:xfrm>
        </p:spPr>
        <p:txBody>
          <a:bodyPr/>
          <a:lstStyle/>
          <a:p>
            <a:r>
              <a:rPr lang="en-US" dirty="0" smtClean="0"/>
              <a:t>GAB 2018 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" y="1071907"/>
            <a:ext cx="12172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4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097441"/>
            <a:ext cx="11889564" cy="3193651"/>
          </a:xfrm>
        </p:spPr>
        <p:txBody>
          <a:bodyPr/>
          <a:lstStyle/>
          <a:p>
            <a:pPr algn="ctr"/>
            <a:r>
              <a:rPr lang="en-IN" sz="8800" dirty="0" smtClean="0"/>
              <a:t>Thanks &amp; Enjoy the rest of the Day!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2744023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AB_Them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_Theme" id="{47121C64-B0C9-4AE4-9615-21415C18AAF0}" vid="{8D7CFB8D-98FA-4486-997A-547A70939435}"/>
    </a:ext>
  </a:extLst>
</a:theme>
</file>

<file path=ppt/theme/theme2.xml><?xml version="1.0" encoding="utf-8"?>
<a:theme xmlns:a="http://schemas.openxmlformats.org/drawingml/2006/main" name="6-30537_Envision 2016 Concurrent Template_Dark">
  <a:themeElements>
    <a:clrScheme name="Ignite Dark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D2D2D2"/>
      </a:accent3>
      <a:accent4>
        <a:srgbClr val="FFB900"/>
      </a:accent4>
      <a:accent5>
        <a:srgbClr val="FF8C00"/>
      </a:accent5>
      <a:accent6>
        <a:srgbClr val="00BCF2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010D9A64-1D32-41D6-8220-BE29D3027D94}"/>
    </a:ext>
  </a:extLst>
</a:theme>
</file>

<file path=ppt/theme/theme3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_v02.potx" id="{6D265718-F71C-45FC-85DF-CBD805DB0B02}" vid="{792B4888-C2F9-45FC-AD5D-E824DE8783D2}"/>
    </a:ext>
  </a:extLst>
</a:theme>
</file>

<file path=ppt/theme/theme4.xml><?xml version="1.0" encoding="utf-8"?>
<a:theme xmlns:a="http://schemas.openxmlformats.org/drawingml/2006/main" name="2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3EC72F00-6157-4287-A5D6-EB17DEA0BB40}" vid="{9130FE6F-E760-44B1-857E-1BEF063ADFE6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6-50029_S4_Q1_FY17_Light_Template">
  <a:themeElements>
    <a:clrScheme name="S4 Light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0078D7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7_Light_Template" id="{26838CB7-680A-4B75-B073-FEDA99F7AC24}" vid="{8B790D91-9CB2-4321-9CAA-D45DC82E89FC}"/>
    </a:ext>
  </a:extLst>
</a:theme>
</file>

<file path=ppt/theme/theme7.xml><?xml version="1.0" encoding="utf-8"?>
<a:theme xmlns:a="http://schemas.openxmlformats.org/drawingml/2006/main" name="3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3EC72F00-6157-4287-A5D6-EB17DEA0BB40}" vid="{9130FE6F-E760-44B1-857E-1BEF063ADFE6}"/>
    </a:ext>
  </a:extLst>
</a:theme>
</file>

<file path=ppt/theme/theme8.xml><?xml version="1.0" encoding="utf-8"?>
<a:theme xmlns:a="http://schemas.openxmlformats.org/drawingml/2006/main" name="4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 [Read-Only]" id="{3EC72F00-6157-4287-A5D6-EB17DEA0BB40}" vid="{9130FE6F-E760-44B1-857E-1BEF063ADFE6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GAB_Theme</Template>
  <TotalTime>70</TotalTime>
  <Words>29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Lucida Handwriting</vt:lpstr>
      <vt:lpstr>Montserrat</vt:lpstr>
      <vt:lpstr>Open Sans</vt:lpstr>
      <vt:lpstr>Segoe UI</vt:lpstr>
      <vt:lpstr>Segoe UI Light</vt:lpstr>
      <vt:lpstr>Wingdings</vt:lpstr>
      <vt:lpstr>GAB_Theme</vt:lpstr>
      <vt:lpstr>6-30537_Envision 2016 Concurrent Template_Dark</vt:lpstr>
      <vt:lpstr>1_5-50002_Ignite_Breakout_Template</vt:lpstr>
      <vt:lpstr>2_5-50002_Ignite_Breakout_Template</vt:lpstr>
      <vt:lpstr>1_Office Theme</vt:lpstr>
      <vt:lpstr>2_6-50029_S4_Q1_FY17_Light_Template</vt:lpstr>
      <vt:lpstr>3_5-50002_Ignite_Breakout_Template</vt:lpstr>
      <vt:lpstr>4_5-50002_Ignite_Breakout_Template</vt:lpstr>
      <vt:lpstr>PowerPoint Presentation</vt:lpstr>
      <vt:lpstr>Key Note</vt:lpstr>
      <vt:lpstr>GAB 2018 Agenda</vt:lpstr>
      <vt:lpstr>Thanks &amp; Enjoy the rest of the Day!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F</dc:creator>
  <cp:lastModifiedBy>Karthikeyan Kalaichelvan</cp:lastModifiedBy>
  <cp:revision>22</cp:revision>
  <dcterms:created xsi:type="dcterms:W3CDTF">2018-04-02T17:23:52Z</dcterms:created>
  <dcterms:modified xsi:type="dcterms:W3CDTF">2018-04-20T17:09:57Z</dcterms:modified>
</cp:coreProperties>
</file>