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7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D4CBBD-FC6F-453B-90A4-CAF0E23AB1F6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437BC1-CA4B-41E4-9087-0F654FC97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reword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COWS AND BULSS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772400" cy="1199704"/>
          </a:xfrm>
        </p:spPr>
        <p:txBody>
          <a:bodyPr/>
          <a:lstStyle/>
          <a:p>
            <a:pPr algn="ctr"/>
            <a:r>
              <a:rPr lang="en-US" dirty="0" smtClean="0"/>
              <a:t>THE WORD GAME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048000"/>
            <a:ext cx="2667000" cy="161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Manit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Madan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 smtClean="0"/>
          </a:p>
          <a:p>
            <a:pPr marL="971550" lvl="1" indent="-514350">
              <a:buNone/>
            </a:pPr>
            <a:endParaRPr lang="en-US" dirty="0" smtClean="0"/>
          </a:p>
          <a:p>
            <a:r>
              <a:rPr lang="en-US" dirty="0" smtClean="0"/>
              <a:t>GUIDE: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Gunasundari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Name: </a:t>
            </a:r>
            <a:r>
              <a:rPr lang="en-US" dirty="0" err="1" smtClean="0"/>
              <a:t>Kapoor</a:t>
            </a:r>
            <a:r>
              <a:rPr lang="en-US" dirty="0" smtClean="0"/>
              <a:t> </a:t>
            </a:r>
            <a:r>
              <a:rPr lang="en-US" dirty="0" smtClean="0"/>
              <a:t>Brothers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/>
              <a:t>Cows and Bulls i</a:t>
            </a:r>
            <a:r>
              <a:rPr lang="en-US" dirty="0"/>
              <a:t>s an old code breaking mind or paper and pencil game. It is a game with numbers or words that may date back a century or more. This game helps us to increase our thinking capabilities and glossary. This game is developed for windows using GIMP tool kit using C language. GUI is also improved using CSS. Words are taken from </a:t>
            </a:r>
            <a:r>
              <a:rPr lang="en-US" u="sng" dirty="0">
                <a:hlinkClick r:id="rId2"/>
              </a:rPr>
              <a:t>www.morewords.com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Abstract</a:t>
            </a:r>
            <a:endParaRPr lang="en-US" sz="7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code-breaking skills of students</a:t>
            </a:r>
          </a:p>
          <a:p>
            <a:r>
              <a:rPr lang="en-US" dirty="0" smtClean="0"/>
              <a:t>To improve vocabulary </a:t>
            </a:r>
          </a:p>
          <a:p>
            <a:r>
              <a:rPr lang="en-US" dirty="0" smtClean="0"/>
              <a:t>To improve combinatorial thinking skills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819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Operating System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Windows(from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XP onwards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9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Hard Disk Space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86 Mb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9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Free Hard Disk Space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500 Mb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9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RAM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128 Mb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 using GTK+</a:t>
            </a:r>
          </a:p>
          <a:p>
            <a:r>
              <a:rPr lang="en-US" dirty="0" smtClean="0"/>
              <a:t>Internal implementation using C</a:t>
            </a:r>
          </a:p>
          <a:p>
            <a:r>
              <a:rPr lang="en-US" dirty="0" smtClean="0"/>
              <a:t>Storage medium-Indexed File access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90600" y="990600"/>
            <a:ext cx="7391400" cy="5289377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81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COWS AND BULSS</vt:lpstr>
      <vt:lpstr>Team Name: Kapoor Brothers</vt:lpstr>
      <vt:lpstr>Abstract</vt:lpstr>
      <vt:lpstr>Objective</vt:lpstr>
      <vt:lpstr>Requirements</vt:lpstr>
      <vt:lpstr>Implementation</vt:lpstr>
      <vt:lpstr>Flowchart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COWS AND BULSS</dc:title>
  <dc:creator>ADMIN</dc:creator>
  <cp:lastModifiedBy>MADAN KAPOOR</cp:lastModifiedBy>
  <cp:revision>15</cp:revision>
  <dcterms:created xsi:type="dcterms:W3CDTF">2015-08-18T14:58:35Z</dcterms:created>
  <dcterms:modified xsi:type="dcterms:W3CDTF">2015-08-19T01:07:19Z</dcterms:modified>
</cp:coreProperties>
</file>