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7" r:id="rId6"/>
    <p:sldId id="265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8" autoAdjust="0"/>
    <p:restoredTop sz="94660"/>
  </p:normalViewPr>
  <p:slideViewPr>
    <p:cSldViewPr>
      <p:cViewPr varScale="1">
        <p:scale>
          <a:sx n="49" d="100"/>
          <a:sy n="49" d="100"/>
        </p:scale>
        <p:origin x="-12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8C1D76-0634-43D4-B9F0-C57AACBD57E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8A4C2A-8F99-416F-B079-397AFDAF37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58016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VOCABULARY GAME</a:t>
            </a:r>
            <a:br>
              <a:rPr lang="en-US" dirty="0"/>
            </a:br>
            <a:r>
              <a:rPr lang="en-US" dirty="0"/>
              <a:t>‘Cows and Bulls’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6600" y="4495800"/>
            <a:ext cx="4571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048000"/>
            <a:ext cx="2667000" cy="161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Madan Kapoor-113214104062</a:t>
            </a:r>
            <a:endParaRPr lang="en-US" dirty="0"/>
          </a:p>
          <a:p>
            <a:r>
              <a:rPr lang="en-US" b="1" dirty="0"/>
              <a:t>Manit Kapoor </a:t>
            </a:r>
            <a:r>
              <a:rPr lang="en-US" b="1" dirty="0" smtClean="0"/>
              <a:t>-113214104069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971800"/>
            <a:ext cx="81534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1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Guide :	</a:t>
            </a:r>
            <a:r>
              <a:rPr lang="en-US" sz="41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Mrs</a:t>
            </a:r>
            <a:r>
              <a:rPr lang="en-US" sz="41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1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GunaSundari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Objective of this mini project to build a vocabulary skill and word skill increasing </a:t>
            </a:r>
          </a:p>
          <a:p>
            <a:pPr>
              <a:buNone/>
            </a:pPr>
            <a:r>
              <a:rPr lang="en-US" dirty="0" smtClean="0"/>
              <a:t>Game Named “Cows and Bulls” .Mind games fascinate a lot of people and It increases our Vocabulary</a:t>
            </a:r>
          </a:p>
          <a:p>
            <a:pPr>
              <a:buNone/>
            </a:pPr>
            <a:r>
              <a:rPr lang="en-US" dirty="0" smtClean="0"/>
              <a:t>and logical skills .We have designed a word game in a interactive GUI desktop application .it is built using 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Gtk</a:t>
            </a:r>
            <a:r>
              <a:rPr lang="en-US" dirty="0" smtClean="0"/>
              <a:t>+ 3 toolkit in the C programming Language. The words are taken from Internet and their source is</a:t>
            </a:r>
          </a:p>
          <a:p>
            <a:pPr>
              <a:buNone/>
            </a:pPr>
            <a:r>
              <a:rPr lang="en-US" dirty="0" smtClean="0"/>
              <a:t> referenced in the Application. We hope that the game users will enjoy the experience of the word game </a:t>
            </a:r>
          </a:p>
          <a:p>
            <a:pPr>
              <a:buNone/>
            </a:pPr>
            <a:r>
              <a:rPr lang="en-US" dirty="0" smtClean="0"/>
              <a:t>‘Cows and Bulls’.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ABSTRACT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Systems</a:t>
            </a:r>
          </a:p>
          <a:p>
            <a:r>
              <a:rPr lang="en-US" smtClean="0"/>
              <a:t>Game Design</a:t>
            </a:r>
            <a:endParaRPr lang="en-US" dirty="0" smtClean="0"/>
          </a:p>
          <a:p>
            <a:r>
              <a:rPr lang="en-US" dirty="0" err="1" smtClean="0"/>
              <a:t>SnapShots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official massively multiplayer (MMO) version of this game was first made available </a:t>
            </a:r>
            <a:r>
              <a:rPr lang="en-US" dirty="0" smtClean="0"/>
              <a:t>as</a:t>
            </a:r>
            <a:r>
              <a:rPr lang="en-US" dirty="0" smtClean="0"/>
              <a:t> WORD - Multiplayer Word </a:t>
            </a:r>
            <a:r>
              <a:rPr lang="en-US" dirty="0" smtClean="0"/>
              <a:t>Game which requires two players.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Few versions of this type game are available in </a:t>
            </a:r>
            <a:r>
              <a:rPr lang="en-US" dirty="0" smtClean="0"/>
              <a:t>web severs which requires a internet connection and it is interrupted by many ads.</a:t>
            </a:r>
          </a:p>
          <a:p>
            <a:r>
              <a:rPr lang="en-US" dirty="0" smtClean="0"/>
              <a:t>There is no version found for Windows Environment.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is designed using a Signal and event system designer.</a:t>
            </a:r>
          </a:p>
          <a:p>
            <a:r>
              <a:rPr lang="en-US" dirty="0" smtClean="0"/>
              <a:t>The frontend consists of </a:t>
            </a:r>
            <a:r>
              <a:rPr lang="en-US" dirty="0" err="1" smtClean="0"/>
              <a:t>Gtk</a:t>
            </a:r>
            <a:r>
              <a:rPr lang="en-US" dirty="0" smtClean="0"/>
              <a:t>+ widgets styled using Css3.</a:t>
            </a:r>
          </a:p>
          <a:p>
            <a:r>
              <a:rPr lang="en-US" dirty="0" smtClean="0"/>
              <a:t>The Game’s Backend is in C language with Physical Data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SnapShot1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66069"/>
            <a:ext cx="45720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SnapShot2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 preferRelativeResize="0"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597819"/>
            <a:ext cx="58420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</TotalTime>
  <Words>178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VOCABULARY GAME ‘Cows and Bulls’ </vt:lpstr>
      <vt:lpstr>Team Members</vt:lpstr>
      <vt:lpstr>ABSTRACT</vt:lpstr>
      <vt:lpstr>Outline</vt:lpstr>
      <vt:lpstr>Existing Systems</vt:lpstr>
      <vt:lpstr>Game Design</vt:lpstr>
      <vt:lpstr>SnapShot1</vt:lpstr>
      <vt:lpstr>SnapShot2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GAME ‘Cows and Bulls’</dc:title>
  <dc:creator>MADAN KAPOOR</dc:creator>
  <cp:lastModifiedBy>MADAN KAPOOR</cp:lastModifiedBy>
  <cp:revision>15</cp:revision>
  <dcterms:created xsi:type="dcterms:W3CDTF">2015-08-04T01:12:49Z</dcterms:created>
  <dcterms:modified xsi:type="dcterms:W3CDTF">2015-08-04T06:18:49Z</dcterms:modified>
</cp:coreProperties>
</file>