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10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80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88957" y="6738370"/>
            <a:ext cx="7989570" cy="0"/>
          </a:xfrm>
          <a:custGeom>
            <a:avLst/>
            <a:gdLst/>
            <a:ahLst/>
            <a:cxnLst/>
            <a:rect l="l" t="t" r="r" b="b"/>
            <a:pathLst>
              <a:path w="7989570">
                <a:moveTo>
                  <a:pt x="0" y="0"/>
                </a:moveTo>
                <a:lnTo>
                  <a:pt x="7989569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889" y="720861"/>
            <a:ext cx="1003962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201" y="1650281"/>
            <a:ext cx="8874997" cy="396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2677" y="6916726"/>
            <a:ext cx="197421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7088" y="6899916"/>
            <a:ext cx="3341370" cy="17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567690">
              <a:lnSpc>
                <a:spcPct val="100000"/>
              </a:lnSpc>
            </a:pP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Master</a:t>
            </a:r>
            <a:r>
              <a:rPr sz="3000" b="1" spc="10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30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Technology</a:t>
            </a:r>
            <a:r>
              <a:rPr sz="30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30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8000"/>
                </a:solidFill>
                <a:latin typeface="Arial"/>
                <a:cs typeface="Arial"/>
              </a:rPr>
              <a:t>Knowledg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0" b="1" spc="1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Engineering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5464" y="3372738"/>
            <a:ext cx="8583930" cy="1093470"/>
          </a:xfrm>
          <a:prstGeom prst="rect">
            <a:avLst/>
          </a:prstGeom>
          <a:ln w="629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2305">
              <a:lnSpc>
                <a:spcPct val="100000"/>
              </a:lnSpc>
            </a:pPr>
            <a:r>
              <a:rPr sz="385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Exe</a:t>
            </a:r>
            <a:r>
              <a:rPr sz="3850" b="1" spc="-7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3850" b="1" dirty="0">
                <a:solidFill>
                  <a:srgbClr val="0000CC"/>
                </a:solidFill>
                <a:latin typeface="Times New Roman"/>
                <a:cs typeface="Times New Roman"/>
              </a:rPr>
              <a:t>cise &amp; </a:t>
            </a:r>
            <a:r>
              <a:rPr sz="385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Discussion</a:t>
            </a:r>
            <a:endParaRPr sz="3850">
              <a:latin typeface="Times New Roman"/>
              <a:cs typeface="Times New Roman"/>
            </a:endParaRPr>
          </a:p>
          <a:p>
            <a:pPr marL="2940685" indent="-411480">
              <a:lnSpc>
                <a:spcPct val="100000"/>
              </a:lnSpc>
              <a:spcBef>
                <a:spcPts val="50"/>
              </a:spcBef>
              <a:buClr>
                <a:srgbClr val="006500"/>
              </a:buClr>
              <a:buFont typeface="Symbol"/>
              <a:buChar char=""/>
              <a:tabLst>
                <a:tab pos="2940685" algn="l"/>
              </a:tabLst>
            </a:pPr>
            <a:r>
              <a:rPr sz="2600" spc="-20" dirty="0">
                <a:solidFill>
                  <a:srgbClr val="006500"/>
                </a:solidFill>
                <a:latin typeface="Times New Roman"/>
                <a:cs typeface="Times New Roman"/>
              </a:rPr>
              <a:t>Searc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h </a:t>
            </a:r>
            <a:r>
              <a:rPr sz="2600" spc="-25" dirty="0">
                <a:solidFill>
                  <a:srgbClr val="006500"/>
                </a:solidFill>
                <a:latin typeface="Times New Roman"/>
                <a:cs typeface="Times New Roman"/>
              </a:rPr>
              <a:t>&amp;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Times New Roman"/>
                <a:cs typeface="Times New Roman"/>
              </a:rPr>
              <a:t>Optimization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306" y="2054179"/>
            <a:ext cx="9166225" cy="87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Uni</a:t>
            </a:r>
            <a:r>
              <a:rPr sz="3000" dirty="0">
                <a:latin typeface="Times New Roman"/>
                <a:cs typeface="Times New Roman"/>
              </a:rPr>
              <a:t>t 1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Intelligen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sz="3000" b="1" spc="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System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s &amp;</a:t>
            </a:r>
            <a:r>
              <a:rPr sz="3000" b="1" spc="-5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280" dirty="0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echniques</a:t>
            </a:r>
            <a:r>
              <a:rPr sz="3000" b="1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fo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r</a:t>
            </a:r>
            <a:r>
              <a:rPr sz="3000" b="1" spc="-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Busines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s</a:t>
            </a:r>
            <a:r>
              <a:rPr sz="3000" b="1" spc="-1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Analytics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1979" y="6307084"/>
            <a:ext cx="696468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010" marR="5080" indent="-829944">
              <a:lnSpc>
                <a:spcPct val="103000"/>
              </a:lnSpc>
            </a:pPr>
            <a:r>
              <a:rPr sz="1150" spc="25" dirty="0">
                <a:latin typeface="Times New Roman"/>
                <a:cs typeface="Times New Roman"/>
              </a:rPr>
              <a:t>©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2016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NUS</a:t>
            </a:r>
            <a:r>
              <a:rPr sz="1150" spc="5" dirty="0">
                <a:latin typeface="Times New Roman"/>
                <a:cs typeface="Times New Roman"/>
              </a:rPr>
              <a:t>.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contents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contained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this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document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not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reproduced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any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form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any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means,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withou</a:t>
            </a:r>
            <a:r>
              <a:rPr sz="1150" spc="5" dirty="0">
                <a:latin typeface="Times New Roman"/>
                <a:cs typeface="Times New Roman"/>
              </a:rPr>
              <a:t>t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writte</a:t>
            </a:r>
            <a:r>
              <a:rPr sz="1150" spc="15" dirty="0">
                <a:latin typeface="Times New Roman"/>
                <a:cs typeface="Times New Roman"/>
              </a:rPr>
              <a:t>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permi</a:t>
            </a:r>
            <a:r>
              <a:rPr sz="1150" dirty="0">
                <a:latin typeface="Times New Roman"/>
                <a:cs typeface="Times New Roman"/>
              </a:rPr>
              <a:t>s</a:t>
            </a:r>
            <a:r>
              <a:rPr sz="1150" spc="10" dirty="0">
                <a:latin typeface="Times New Roman"/>
                <a:cs typeface="Times New Roman"/>
              </a:rPr>
              <a:t>s</a:t>
            </a:r>
            <a:r>
              <a:rPr sz="1150" spc="-5" dirty="0">
                <a:latin typeface="Times New Roman"/>
                <a:cs typeface="Times New Roman"/>
              </a:rPr>
              <a:t>i</a:t>
            </a:r>
            <a:r>
              <a:rPr sz="1150" spc="15" dirty="0">
                <a:latin typeface="Times New Roman"/>
                <a:cs typeface="Times New Roman"/>
              </a:rPr>
              <a:t>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ISS,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NUS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other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than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purpose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whic</a:t>
            </a:r>
            <a:r>
              <a:rPr sz="1150" spc="15" dirty="0">
                <a:latin typeface="Times New Roman"/>
                <a:cs typeface="Times New Roman"/>
              </a:rPr>
              <a:t>h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it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been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supplied.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408878" y="5235622"/>
            <a:ext cx="22371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GU Zhan (Sam)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3190240">
              <a:lnSpc>
                <a:spcPct val="100000"/>
              </a:lnSpc>
              <a:tabLst>
                <a:tab pos="5381625" algn="l"/>
              </a:tabLst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Exercise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34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3450" b="1" spc="-5" dirty="0">
                <a:solidFill>
                  <a:srgbClr val="C00000"/>
                </a:solidFill>
                <a:latin typeface="Arial"/>
                <a:cs typeface="Arial"/>
              </a:rPr>
              <a:t>Bakery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766" y="4374642"/>
            <a:ext cx="7669530" cy="2116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7769" y="4938525"/>
            <a:ext cx="4657725" cy="596900"/>
          </a:xfrm>
          <a:custGeom>
            <a:avLst/>
            <a:gdLst/>
            <a:ahLst/>
            <a:cxnLst/>
            <a:rect l="l" t="t" r="r" b="b"/>
            <a:pathLst>
              <a:path w="4657725" h="596900">
                <a:moveTo>
                  <a:pt x="4550663" y="0"/>
                </a:moveTo>
                <a:lnTo>
                  <a:pt x="92158" y="1212"/>
                </a:lnTo>
                <a:lnTo>
                  <a:pt x="53931" y="13735"/>
                </a:lnTo>
                <a:lnTo>
                  <a:pt x="24446" y="38773"/>
                </a:lnTo>
                <a:lnTo>
                  <a:pt x="4571" y="75437"/>
                </a:lnTo>
                <a:lnTo>
                  <a:pt x="0" y="106679"/>
                </a:lnTo>
                <a:lnTo>
                  <a:pt x="0" y="490727"/>
                </a:lnTo>
                <a:lnTo>
                  <a:pt x="14229" y="543455"/>
                </a:lnTo>
                <a:lnTo>
                  <a:pt x="47243" y="578357"/>
                </a:lnTo>
                <a:lnTo>
                  <a:pt x="93398" y="595597"/>
                </a:lnTo>
                <a:lnTo>
                  <a:pt x="106679" y="596645"/>
                </a:lnTo>
                <a:lnTo>
                  <a:pt x="4551425" y="596645"/>
                </a:lnTo>
                <a:lnTo>
                  <a:pt x="4597408" y="585492"/>
                </a:lnTo>
                <a:lnTo>
                  <a:pt x="4612719" y="576071"/>
                </a:lnTo>
                <a:lnTo>
                  <a:pt x="105774" y="576054"/>
                </a:lnTo>
                <a:lnTo>
                  <a:pt x="91934" y="574663"/>
                </a:lnTo>
                <a:lnTo>
                  <a:pt x="55118" y="558829"/>
                </a:lnTo>
                <a:lnTo>
                  <a:pt x="29507" y="528094"/>
                </a:lnTo>
                <a:lnTo>
                  <a:pt x="20573" y="489965"/>
                </a:lnTo>
                <a:lnTo>
                  <a:pt x="20573" y="106679"/>
                </a:lnTo>
                <a:lnTo>
                  <a:pt x="35167" y="58756"/>
                </a:lnTo>
                <a:lnTo>
                  <a:pt x="70231" y="28694"/>
                </a:lnTo>
                <a:lnTo>
                  <a:pt x="106679" y="20573"/>
                </a:lnTo>
                <a:lnTo>
                  <a:pt x="4613622" y="20573"/>
                </a:lnTo>
                <a:lnTo>
                  <a:pt x="4612044" y="19330"/>
                </a:lnTo>
                <a:lnTo>
                  <a:pt x="4600591" y="12455"/>
                </a:lnTo>
                <a:lnTo>
                  <a:pt x="4588242" y="7012"/>
                </a:lnTo>
                <a:lnTo>
                  <a:pt x="4575116" y="3087"/>
                </a:lnTo>
                <a:lnTo>
                  <a:pt x="4561331" y="761"/>
                </a:lnTo>
                <a:lnTo>
                  <a:pt x="4550663" y="0"/>
                </a:lnTo>
                <a:close/>
              </a:path>
              <a:path w="4657725" h="596900">
                <a:moveTo>
                  <a:pt x="4613622" y="20573"/>
                </a:moveTo>
                <a:lnTo>
                  <a:pt x="4550663" y="20573"/>
                </a:lnTo>
                <a:lnTo>
                  <a:pt x="4560569" y="21335"/>
                </a:lnTo>
                <a:lnTo>
                  <a:pt x="4582131" y="26253"/>
                </a:lnTo>
                <a:lnTo>
                  <a:pt x="4615087" y="49194"/>
                </a:lnTo>
                <a:lnTo>
                  <a:pt x="4633801" y="84500"/>
                </a:lnTo>
                <a:lnTo>
                  <a:pt x="4636769" y="106679"/>
                </a:lnTo>
                <a:lnTo>
                  <a:pt x="4636769" y="489965"/>
                </a:lnTo>
                <a:lnTo>
                  <a:pt x="4625115" y="533253"/>
                </a:lnTo>
                <a:lnTo>
                  <a:pt x="4597196" y="562403"/>
                </a:lnTo>
                <a:lnTo>
                  <a:pt x="4559045" y="575309"/>
                </a:lnTo>
                <a:lnTo>
                  <a:pt x="4550663" y="576071"/>
                </a:lnTo>
                <a:lnTo>
                  <a:pt x="4612719" y="576071"/>
                </a:lnTo>
                <a:lnTo>
                  <a:pt x="4644901" y="539732"/>
                </a:lnTo>
                <a:lnTo>
                  <a:pt x="4656581" y="500633"/>
                </a:lnTo>
                <a:lnTo>
                  <a:pt x="4657343" y="489965"/>
                </a:lnTo>
                <a:lnTo>
                  <a:pt x="4657343" y="105917"/>
                </a:lnTo>
                <a:lnTo>
                  <a:pt x="4646537" y="59485"/>
                </a:lnTo>
                <a:lnTo>
                  <a:pt x="4622483" y="27554"/>
                </a:lnTo>
                <a:lnTo>
                  <a:pt x="4613622" y="20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4326" y="4712211"/>
            <a:ext cx="4822190" cy="205740"/>
          </a:xfrm>
          <a:custGeom>
            <a:avLst/>
            <a:gdLst/>
            <a:ahLst/>
            <a:cxnLst/>
            <a:rect l="l" t="t" r="r" b="b"/>
            <a:pathLst>
              <a:path w="4822190" h="205739">
                <a:moveTo>
                  <a:pt x="4796027" y="202691"/>
                </a:moveTo>
                <a:lnTo>
                  <a:pt x="25907" y="202691"/>
                </a:lnTo>
                <a:lnTo>
                  <a:pt x="29717" y="204215"/>
                </a:lnTo>
                <a:lnTo>
                  <a:pt x="33527" y="204977"/>
                </a:lnTo>
                <a:lnTo>
                  <a:pt x="38099" y="205739"/>
                </a:lnTo>
                <a:lnTo>
                  <a:pt x="4785359" y="205739"/>
                </a:lnTo>
                <a:lnTo>
                  <a:pt x="4789169" y="204977"/>
                </a:lnTo>
                <a:lnTo>
                  <a:pt x="4796027" y="202691"/>
                </a:lnTo>
                <a:close/>
              </a:path>
              <a:path w="4822190" h="205739">
                <a:moveTo>
                  <a:pt x="4808981" y="194309"/>
                </a:moveTo>
                <a:lnTo>
                  <a:pt x="12953" y="194309"/>
                </a:lnTo>
                <a:lnTo>
                  <a:pt x="17525" y="198119"/>
                </a:lnTo>
                <a:lnTo>
                  <a:pt x="19049" y="199643"/>
                </a:lnTo>
                <a:lnTo>
                  <a:pt x="24383" y="201929"/>
                </a:lnTo>
                <a:lnTo>
                  <a:pt x="25145" y="202691"/>
                </a:lnTo>
                <a:lnTo>
                  <a:pt x="4797551" y="202691"/>
                </a:lnTo>
                <a:lnTo>
                  <a:pt x="4797551" y="201929"/>
                </a:lnTo>
                <a:lnTo>
                  <a:pt x="4802885" y="199643"/>
                </a:lnTo>
                <a:lnTo>
                  <a:pt x="4804409" y="198119"/>
                </a:lnTo>
                <a:lnTo>
                  <a:pt x="4808981" y="194309"/>
                </a:lnTo>
                <a:close/>
              </a:path>
              <a:path w="4822190" h="205739">
                <a:moveTo>
                  <a:pt x="4815077" y="18287"/>
                </a:moveTo>
                <a:lnTo>
                  <a:pt x="6857" y="18287"/>
                </a:lnTo>
                <a:lnTo>
                  <a:pt x="6857" y="19049"/>
                </a:lnTo>
                <a:lnTo>
                  <a:pt x="3809" y="24383"/>
                </a:lnTo>
                <a:lnTo>
                  <a:pt x="3809" y="25145"/>
                </a:lnTo>
                <a:lnTo>
                  <a:pt x="3047" y="25907"/>
                </a:lnTo>
                <a:lnTo>
                  <a:pt x="2285" y="29717"/>
                </a:lnTo>
                <a:lnTo>
                  <a:pt x="761" y="33527"/>
                </a:lnTo>
                <a:lnTo>
                  <a:pt x="0" y="38099"/>
                </a:lnTo>
                <a:lnTo>
                  <a:pt x="0" y="165353"/>
                </a:lnTo>
                <a:lnTo>
                  <a:pt x="761" y="169163"/>
                </a:lnTo>
                <a:lnTo>
                  <a:pt x="1523" y="173735"/>
                </a:lnTo>
                <a:lnTo>
                  <a:pt x="2285" y="177545"/>
                </a:lnTo>
                <a:lnTo>
                  <a:pt x="3047" y="180593"/>
                </a:lnTo>
                <a:lnTo>
                  <a:pt x="3809" y="180593"/>
                </a:lnTo>
                <a:lnTo>
                  <a:pt x="3809" y="181355"/>
                </a:lnTo>
                <a:lnTo>
                  <a:pt x="6857" y="186689"/>
                </a:lnTo>
                <a:lnTo>
                  <a:pt x="6857" y="187451"/>
                </a:lnTo>
                <a:lnTo>
                  <a:pt x="7619" y="188213"/>
                </a:lnTo>
                <a:lnTo>
                  <a:pt x="11429" y="192785"/>
                </a:lnTo>
                <a:lnTo>
                  <a:pt x="12191" y="193547"/>
                </a:lnTo>
                <a:lnTo>
                  <a:pt x="12191" y="194309"/>
                </a:lnTo>
                <a:lnTo>
                  <a:pt x="4809743" y="194309"/>
                </a:lnTo>
                <a:lnTo>
                  <a:pt x="4809743" y="193547"/>
                </a:lnTo>
                <a:lnTo>
                  <a:pt x="4810505" y="192785"/>
                </a:lnTo>
                <a:lnTo>
                  <a:pt x="4814315" y="188213"/>
                </a:lnTo>
                <a:lnTo>
                  <a:pt x="4815077" y="187451"/>
                </a:lnTo>
                <a:lnTo>
                  <a:pt x="4815077" y="186689"/>
                </a:lnTo>
                <a:lnTo>
                  <a:pt x="4815948" y="185165"/>
                </a:lnTo>
                <a:lnTo>
                  <a:pt x="38861" y="185165"/>
                </a:lnTo>
                <a:lnTo>
                  <a:pt x="36575" y="184403"/>
                </a:lnTo>
                <a:lnTo>
                  <a:pt x="34289" y="184403"/>
                </a:lnTo>
                <a:lnTo>
                  <a:pt x="32765" y="183641"/>
                </a:lnTo>
                <a:lnTo>
                  <a:pt x="32956" y="183641"/>
                </a:lnTo>
                <a:lnTo>
                  <a:pt x="28955" y="181355"/>
                </a:lnTo>
                <a:lnTo>
                  <a:pt x="29565" y="181355"/>
                </a:lnTo>
                <a:lnTo>
                  <a:pt x="27736" y="179831"/>
                </a:lnTo>
                <a:lnTo>
                  <a:pt x="27431" y="179831"/>
                </a:lnTo>
                <a:lnTo>
                  <a:pt x="25907" y="178307"/>
                </a:lnTo>
                <a:lnTo>
                  <a:pt x="26161" y="178307"/>
                </a:lnTo>
                <a:lnTo>
                  <a:pt x="23621" y="175259"/>
                </a:lnTo>
                <a:lnTo>
                  <a:pt x="24275" y="175259"/>
                </a:lnTo>
                <a:lnTo>
                  <a:pt x="22968" y="172973"/>
                </a:lnTo>
                <a:lnTo>
                  <a:pt x="21335" y="169925"/>
                </a:lnTo>
                <a:lnTo>
                  <a:pt x="21335" y="168401"/>
                </a:lnTo>
                <a:lnTo>
                  <a:pt x="20573" y="166115"/>
                </a:lnTo>
                <a:lnTo>
                  <a:pt x="20573" y="38861"/>
                </a:lnTo>
                <a:lnTo>
                  <a:pt x="21335" y="36575"/>
                </a:lnTo>
                <a:lnTo>
                  <a:pt x="22097" y="35051"/>
                </a:lnTo>
                <a:lnTo>
                  <a:pt x="22351" y="34289"/>
                </a:lnTo>
                <a:lnTo>
                  <a:pt x="22097" y="34289"/>
                </a:lnTo>
                <a:lnTo>
                  <a:pt x="22859" y="32765"/>
                </a:lnTo>
                <a:lnTo>
                  <a:pt x="24275" y="30479"/>
                </a:lnTo>
                <a:lnTo>
                  <a:pt x="23621" y="30479"/>
                </a:lnTo>
                <a:lnTo>
                  <a:pt x="26161" y="27431"/>
                </a:lnTo>
                <a:lnTo>
                  <a:pt x="25907" y="27431"/>
                </a:lnTo>
                <a:lnTo>
                  <a:pt x="27431" y="25907"/>
                </a:lnTo>
                <a:lnTo>
                  <a:pt x="27736" y="25907"/>
                </a:lnTo>
                <a:lnTo>
                  <a:pt x="30479" y="23621"/>
                </a:lnTo>
                <a:lnTo>
                  <a:pt x="31622" y="23621"/>
                </a:lnTo>
                <a:lnTo>
                  <a:pt x="32956" y="22859"/>
                </a:lnTo>
                <a:lnTo>
                  <a:pt x="32765" y="22859"/>
                </a:lnTo>
                <a:lnTo>
                  <a:pt x="35813" y="21335"/>
                </a:lnTo>
                <a:lnTo>
                  <a:pt x="37337" y="21335"/>
                </a:lnTo>
                <a:lnTo>
                  <a:pt x="39623" y="20573"/>
                </a:lnTo>
                <a:lnTo>
                  <a:pt x="4815948" y="20573"/>
                </a:lnTo>
                <a:lnTo>
                  <a:pt x="4815077" y="19049"/>
                </a:lnTo>
                <a:lnTo>
                  <a:pt x="4815077" y="18287"/>
                </a:lnTo>
                <a:close/>
              </a:path>
              <a:path w="4822190" h="205739">
                <a:moveTo>
                  <a:pt x="4788831" y="183726"/>
                </a:moveTo>
                <a:lnTo>
                  <a:pt x="4786121" y="184403"/>
                </a:lnTo>
                <a:lnTo>
                  <a:pt x="4784597" y="185165"/>
                </a:lnTo>
                <a:lnTo>
                  <a:pt x="4815948" y="185165"/>
                </a:lnTo>
                <a:lnTo>
                  <a:pt x="4816384" y="184403"/>
                </a:lnTo>
                <a:lnTo>
                  <a:pt x="4787645" y="184403"/>
                </a:lnTo>
                <a:lnTo>
                  <a:pt x="4788831" y="183726"/>
                </a:lnTo>
                <a:close/>
              </a:path>
              <a:path w="4822190" h="205739">
                <a:moveTo>
                  <a:pt x="32765" y="183641"/>
                </a:moveTo>
                <a:lnTo>
                  <a:pt x="34289" y="184403"/>
                </a:lnTo>
                <a:lnTo>
                  <a:pt x="33223" y="183794"/>
                </a:lnTo>
                <a:lnTo>
                  <a:pt x="32765" y="183641"/>
                </a:lnTo>
                <a:close/>
              </a:path>
              <a:path w="4822190" h="205739">
                <a:moveTo>
                  <a:pt x="33223" y="183794"/>
                </a:moveTo>
                <a:lnTo>
                  <a:pt x="34289" y="184403"/>
                </a:lnTo>
                <a:lnTo>
                  <a:pt x="35051" y="184403"/>
                </a:lnTo>
                <a:lnTo>
                  <a:pt x="33223" y="183794"/>
                </a:lnTo>
                <a:close/>
              </a:path>
              <a:path w="4822190" h="205739">
                <a:moveTo>
                  <a:pt x="4789169" y="183641"/>
                </a:moveTo>
                <a:lnTo>
                  <a:pt x="4788831" y="183726"/>
                </a:lnTo>
                <a:lnTo>
                  <a:pt x="4787645" y="184403"/>
                </a:lnTo>
                <a:lnTo>
                  <a:pt x="4789169" y="183641"/>
                </a:lnTo>
                <a:close/>
              </a:path>
              <a:path w="4822190" h="205739">
                <a:moveTo>
                  <a:pt x="4816819" y="183641"/>
                </a:moveTo>
                <a:lnTo>
                  <a:pt x="4789169" y="183641"/>
                </a:lnTo>
                <a:lnTo>
                  <a:pt x="4787645" y="184403"/>
                </a:lnTo>
                <a:lnTo>
                  <a:pt x="4816384" y="184403"/>
                </a:lnTo>
                <a:lnTo>
                  <a:pt x="4816819" y="183641"/>
                </a:lnTo>
                <a:close/>
              </a:path>
              <a:path w="4822190" h="205739">
                <a:moveTo>
                  <a:pt x="32956" y="183641"/>
                </a:moveTo>
                <a:lnTo>
                  <a:pt x="32765" y="183641"/>
                </a:lnTo>
                <a:lnTo>
                  <a:pt x="33223" y="183794"/>
                </a:lnTo>
                <a:lnTo>
                  <a:pt x="32956" y="183641"/>
                </a:lnTo>
                <a:close/>
              </a:path>
              <a:path w="4822190" h="205739">
                <a:moveTo>
                  <a:pt x="4818125" y="181355"/>
                </a:moveTo>
                <a:lnTo>
                  <a:pt x="4792979" y="181355"/>
                </a:lnTo>
                <a:lnTo>
                  <a:pt x="4788831" y="183726"/>
                </a:lnTo>
                <a:lnTo>
                  <a:pt x="4789169" y="183641"/>
                </a:lnTo>
                <a:lnTo>
                  <a:pt x="4816819" y="183641"/>
                </a:lnTo>
                <a:lnTo>
                  <a:pt x="4818125" y="181355"/>
                </a:lnTo>
                <a:close/>
              </a:path>
              <a:path w="4822190" h="205739">
                <a:moveTo>
                  <a:pt x="29565" y="181355"/>
                </a:moveTo>
                <a:lnTo>
                  <a:pt x="28955" y="181355"/>
                </a:lnTo>
                <a:lnTo>
                  <a:pt x="30479" y="182117"/>
                </a:lnTo>
                <a:lnTo>
                  <a:pt x="29565" y="181355"/>
                </a:lnTo>
                <a:close/>
              </a:path>
              <a:path w="4822190" h="205739">
                <a:moveTo>
                  <a:pt x="4795196" y="179000"/>
                </a:moveTo>
                <a:lnTo>
                  <a:pt x="4791455" y="182117"/>
                </a:lnTo>
                <a:lnTo>
                  <a:pt x="4792979" y="181355"/>
                </a:lnTo>
                <a:lnTo>
                  <a:pt x="4818125" y="181355"/>
                </a:lnTo>
                <a:lnTo>
                  <a:pt x="4818887" y="180593"/>
                </a:lnTo>
                <a:lnTo>
                  <a:pt x="4819192" y="179831"/>
                </a:lnTo>
                <a:lnTo>
                  <a:pt x="4794503" y="179831"/>
                </a:lnTo>
                <a:lnTo>
                  <a:pt x="4795196" y="179000"/>
                </a:lnTo>
                <a:close/>
              </a:path>
              <a:path w="4822190" h="205739">
                <a:moveTo>
                  <a:pt x="25907" y="178307"/>
                </a:moveTo>
                <a:lnTo>
                  <a:pt x="27431" y="179831"/>
                </a:lnTo>
                <a:lnTo>
                  <a:pt x="26739" y="179000"/>
                </a:lnTo>
                <a:lnTo>
                  <a:pt x="25907" y="178307"/>
                </a:lnTo>
                <a:close/>
              </a:path>
              <a:path w="4822190" h="205739">
                <a:moveTo>
                  <a:pt x="26739" y="179000"/>
                </a:moveTo>
                <a:lnTo>
                  <a:pt x="27431" y="179831"/>
                </a:lnTo>
                <a:lnTo>
                  <a:pt x="27736" y="179831"/>
                </a:lnTo>
                <a:lnTo>
                  <a:pt x="26739" y="179000"/>
                </a:lnTo>
                <a:close/>
              </a:path>
              <a:path w="4822190" h="205739">
                <a:moveTo>
                  <a:pt x="4796027" y="178307"/>
                </a:moveTo>
                <a:lnTo>
                  <a:pt x="4795196" y="179000"/>
                </a:lnTo>
                <a:lnTo>
                  <a:pt x="4794503" y="179831"/>
                </a:lnTo>
                <a:lnTo>
                  <a:pt x="4796027" y="178307"/>
                </a:lnTo>
                <a:close/>
              </a:path>
              <a:path w="4822190" h="205739">
                <a:moveTo>
                  <a:pt x="4819802" y="178307"/>
                </a:moveTo>
                <a:lnTo>
                  <a:pt x="4796027" y="178307"/>
                </a:lnTo>
                <a:lnTo>
                  <a:pt x="4794503" y="179831"/>
                </a:lnTo>
                <a:lnTo>
                  <a:pt x="4819192" y="179831"/>
                </a:lnTo>
                <a:lnTo>
                  <a:pt x="4819802" y="178307"/>
                </a:lnTo>
                <a:close/>
              </a:path>
              <a:path w="4822190" h="205739">
                <a:moveTo>
                  <a:pt x="26161" y="178307"/>
                </a:moveTo>
                <a:lnTo>
                  <a:pt x="25907" y="178307"/>
                </a:lnTo>
                <a:lnTo>
                  <a:pt x="26739" y="179000"/>
                </a:lnTo>
                <a:lnTo>
                  <a:pt x="26161" y="178307"/>
                </a:lnTo>
                <a:close/>
              </a:path>
              <a:path w="4822190" h="205739">
                <a:moveTo>
                  <a:pt x="4798089" y="175528"/>
                </a:moveTo>
                <a:lnTo>
                  <a:pt x="4795196" y="179000"/>
                </a:lnTo>
                <a:lnTo>
                  <a:pt x="4796027" y="178307"/>
                </a:lnTo>
                <a:lnTo>
                  <a:pt x="4819802" y="178307"/>
                </a:lnTo>
                <a:lnTo>
                  <a:pt x="4820411" y="176783"/>
                </a:lnTo>
                <a:lnTo>
                  <a:pt x="4797551" y="176783"/>
                </a:lnTo>
                <a:lnTo>
                  <a:pt x="4798089" y="175528"/>
                </a:lnTo>
                <a:close/>
              </a:path>
              <a:path w="4822190" h="205739">
                <a:moveTo>
                  <a:pt x="24275" y="175259"/>
                </a:moveTo>
                <a:lnTo>
                  <a:pt x="23621" y="175259"/>
                </a:lnTo>
                <a:lnTo>
                  <a:pt x="25145" y="176783"/>
                </a:lnTo>
                <a:lnTo>
                  <a:pt x="24275" y="175259"/>
                </a:lnTo>
                <a:close/>
              </a:path>
              <a:path w="4822190" h="205739">
                <a:moveTo>
                  <a:pt x="4798313" y="175259"/>
                </a:moveTo>
                <a:lnTo>
                  <a:pt x="4798089" y="175528"/>
                </a:lnTo>
                <a:lnTo>
                  <a:pt x="4797551" y="176783"/>
                </a:lnTo>
                <a:lnTo>
                  <a:pt x="4798313" y="175259"/>
                </a:lnTo>
                <a:close/>
              </a:path>
              <a:path w="4822190" h="205739">
                <a:moveTo>
                  <a:pt x="4820665" y="175259"/>
                </a:moveTo>
                <a:lnTo>
                  <a:pt x="4798313" y="175259"/>
                </a:lnTo>
                <a:lnTo>
                  <a:pt x="4797551" y="176783"/>
                </a:lnTo>
                <a:lnTo>
                  <a:pt x="4820411" y="176783"/>
                </a:lnTo>
                <a:lnTo>
                  <a:pt x="4820665" y="175259"/>
                </a:lnTo>
                <a:close/>
              </a:path>
              <a:path w="4822190" h="205739">
                <a:moveTo>
                  <a:pt x="4799837" y="171449"/>
                </a:moveTo>
                <a:lnTo>
                  <a:pt x="4798089" y="175528"/>
                </a:lnTo>
                <a:lnTo>
                  <a:pt x="4798313" y="175259"/>
                </a:lnTo>
                <a:lnTo>
                  <a:pt x="4820665" y="175259"/>
                </a:lnTo>
                <a:lnTo>
                  <a:pt x="4821046" y="172973"/>
                </a:lnTo>
                <a:lnTo>
                  <a:pt x="4799837" y="172973"/>
                </a:lnTo>
                <a:lnTo>
                  <a:pt x="4799837" y="171449"/>
                </a:lnTo>
                <a:close/>
              </a:path>
              <a:path w="4822190" h="205739">
                <a:moveTo>
                  <a:pt x="22097" y="171449"/>
                </a:moveTo>
                <a:lnTo>
                  <a:pt x="22859" y="172973"/>
                </a:lnTo>
                <a:lnTo>
                  <a:pt x="22097" y="171449"/>
                </a:lnTo>
                <a:close/>
              </a:path>
              <a:path w="4822190" h="205739">
                <a:moveTo>
                  <a:pt x="4821173" y="32765"/>
                </a:moveTo>
                <a:lnTo>
                  <a:pt x="4799837" y="32765"/>
                </a:lnTo>
                <a:lnTo>
                  <a:pt x="4800599" y="35813"/>
                </a:lnTo>
                <a:lnTo>
                  <a:pt x="4801361" y="37337"/>
                </a:lnTo>
                <a:lnTo>
                  <a:pt x="4801361" y="167639"/>
                </a:lnTo>
                <a:lnTo>
                  <a:pt x="4800599" y="169163"/>
                </a:lnTo>
                <a:lnTo>
                  <a:pt x="4800599" y="171449"/>
                </a:lnTo>
                <a:lnTo>
                  <a:pt x="4799837" y="172973"/>
                </a:lnTo>
                <a:lnTo>
                  <a:pt x="4821046" y="172973"/>
                </a:lnTo>
                <a:lnTo>
                  <a:pt x="4821173" y="172211"/>
                </a:lnTo>
                <a:lnTo>
                  <a:pt x="4821935" y="168401"/>
                </a:lnTo>
                <a:lnTo>
                  <a:pt x="4821935" y="36575"/>
                </a:lnTo>
                <a:lnTo>
                  <a:pt x="4821173" y="32765"/>
                </a:lnTo>
                <a:close/>
              </a:path>
              <a:path w="4822190" h="205739">
                <a:moveTo>
                  <a:pt x="22859" y="32765"/>
                </a:moveTo>
                <a:lnTo>
                  <a:pt x="22097" y="34289"/>
                </a:lnTo>
                <a:lnTo>
                  <a:pt x="22707" y="33223"/>
                </a:lnTo>
                <a:lnTo>
                  <a:pt x="22859" y="32765"/>
                </a:lnTo>
                <a:close/>
              </a:path>
              <a:path w="4822190" h="205739">
                <a:moveTo>
                  <a:pt x="22707" y="33223"/>
                </a:moveTo>
                <a:lnTo>
                  <a:pt x="22097" y="34289"/>
                </a:lnTo>
                <a:lnTo>
                  <a:pt x="22351" y="34289"/>
                </a:lnTo>
                <a:lnTo>
                  <a:pt x="22707" y="33223"/>
                </a:lnTo>
                <a:close/>
              </a:path>
              <a:path w="4822190" h="205739">
                <a:moveTo>
                  <a:pt x="4798089" y="30211"/>
                </a:moveTo>
                <a:lnTo>
                  <a:pt x="4799837" y="34289"/>
                </a:lnTo>
                <a:lnTo>
                  <a:pt x="4799837" y="32765"/>
                </a:lnTo>
                <a:lnTo>
                  <a:pt x="4821173" y="32765"/>
                </a:lnTo>
                <a:lnTo>
                  <a:pt x="4820411" y="30479"/>
                </a:lnTo>
                <a:lnTo>
                  <a:pt x="4798313" y="30479"/>
                </a:lnTo>
                <a:lnTo>
                  <a:pt x="4798089" y="30211"/>
                </a:lnTo>
                <a:close/>
              </a:path>
              <a:path w="4822190" h="205739">
                <a:moveTo>
                  <a:pt x="22968" y="32765"/>
                </a:moveTo>
                <a:lnTo>
                  <a:pt x="22707" y="33223"/>
                </a:lnTo>
                <a:lnTo>
                  <a:pt x="22968" y="32765"/>
                </a:lnTo>
                <a:close/>
              </a:path>
              <a:path w="4822190" h="205739">
                <a:moveTo>
                  <a:pt x="25145" y="28955"/>
                </a:moveTo>
                <a:lnTo>
                  <a:pt x="23621" y="30479"/>
                </a:lnTo>
                <a:lnTo>
                  <a:pt x="24275" y="30479"/>
                </a:lnTo>
                <a:lnTo>
                  <a:pt x="25145" y="28955"/>
                </a:lnTo>
                <a:close/>
              </a:path>
              <a:path w="4822190" h="205739">
                <a:moveTo>
                  <a:pt x="4797551" y="28955"/>
                </a:moveTo>
                <a:lnTo>
                  <a:pt x="4798089" y="30211"/>
                </a:lnTo>
                <a:lnTo>
                  <a:pt x="4798313" y="30479"/>
                </a:lnTo>
                <a:lnTo>
                  <a:pt x="4797551" y="28955"/>
                </a:lnTo>
                <a:close/>
              </a:path>
              <a:path w="4822190" h="205739">
                <a:moveTo>
                  <a:pt x="4819903" y="28955"/>
                </a:moveTo>
                <a:lnTo>
                  <a:pt x="4797551" y="28955"/>
                </a:lnTo>
                <a:lnTo>
                  <a:pt x="4798313" y="30479"/>
                </a:lnTo>
                <a:lnTo>
                  <a:pt x="4820411" y="30479"/>
                </a:lnTo>
                <a:lnTo>
                  <a:pt x="4819903" y="28955"/>
                </a:lnTo>
                <a:close/>
              </a:path>
              <a:path w="4822190" h="205739">
                <a:moveTo>
                  <a:pt x="4795196" y="26739"/>
                </a:moveTo>
                <a:lnTo>
                  <a:pt x="4798089" y="30211"/>
                </a:lnTo>
                <a:lnTo>
                  <a:pt x="4797551" y="28955"/>
                </a:lnTo>
                <a:lnTo>
                  <a:pt x="4819903" y="28955"/>
                </a:lnTo>
                <a:lnTo>
                  <a:pt x="4819395" y="27431"/>
                </a:lnTo>
                <a:lnTo>
                  <a:pt x="4796027" y="27431"/>
                </a:lnTo>
                <a:lnTo>
                  <a:pt x="4795196" y="26739"/>
                </a:lnTo>
                <a:close/>
              </a:path>
              <a:path w="4822190" h="205739">
                <a:moveTo>
                  <a:pt x="27431" y="25907"/>
                </a:moveTo>
                <a:lnTo>
                  <a:pt x="25907" y="27431"/>
                </a:lnTo>
                <a:lnTo>
                  <a:pt x="26739" y="26739"/>
                </a:lnTo>
                <a:lnTo>
                  <a:pt x="27431" y="25907"/>
                </a:lnTo>
                <a:close/>
              </a:path>
              <a:path w="4822190" h="205739">
                <a:moveTo>
                  <a:pt x="26739" y="26739"/>
                </a:moveTo>
                <a:lnTo>
                  <a:pt x="25907" y="27431"/>
                </a:lnTo>
                <a:lnTo>
                  <a:pt x="26161" y="27431"/>
                </a:lnTo>
                <a:lnTo>
                  <a:pt x="26739" y="26739"/>
                </a:lnTo>
                <a:close/>
              </a:path>
              <a:path w="4822190" h="205739">
                <a:moveTo>
                  <a:pt x="4794503" y="25907"/>
                </a:moveTo>
                <a:lnTo>
                  <a:pt x="4795196" y="26739"/>
                </a:lnTo>
                <a:lnTo>
                  <a:pt x="4796027" y="27431"/>
                </a:lnTo>
                <a:lnTo>
                  <a:pt x="4794503" y="25907"/>
                </a:lnTo>
                <a:close/>
              </a:path>
              <a:path w="4822190" h="205739">
                <a:moveTo>
                  <a:pt x="4818887" y="25907"/>
                </a:moveTo>
                <a:lnTo>
                  <a:pt x="4794503" y="25907"/>
                </a:lnTo>
                <a:lnTo>
                  <a:pt x="4796027" y="27431"/>
                </a:lnTo>
                <a:lnTo>
                  <a:pt x="4819395" y="27431"/>
                </a:lnTo>
                <a:lnTo>
                  <a:pt x="4818887" y="25907"/>
                </a:lnTo>
                <a:close/>
              </a:path>
              <a:path w="4822190" h="205739">
                <a:moveTo>
                  <a:pt x="27736" y="25907"/>
                </a:moveTo>
                <a:lnTo>
                  <a:pt x="27431" y="25907"/>
                </a:lnTo>
                <a:lnTo>
                  <a:pt x="26739" y="26739"/>
                </a:lnTo>
                <a:lnTo>
                  <a:pt x="27736" y="25907"/>
                </a:lnTo>
                <a:close/>
              </a:path>
              <a:path w="4822190" h="205739">
                <a:moveTo>
                  <a:pt x="4817690" y="23621"/>
                </a:moveTo>
                <a:lnTo>
                  <a:pt x="4791455" y="23621"/>
                </a:lnTo>
                <a:lnTo>
                  <a:pt x="4795196" y="26739"/>
                </a:lnTo>
                <a:lnTo>
                  <a:pt x="4794503" y="25907"/>
                </a:lnTo>
                <a:lnTo>
                  <a:pt x="4818887" y="25907"/>
                </a:lnTo>
                <a:lnTo>
                  <a:pt x="4818887" y="25145"/>
                </a:lnTo>
                <a:lnTo>
                  <a:pt x="4818125" y="25145"/>
                </a:lnTo>
                <a:lnTo>
                  <a:pt x="4818125" y="24383"/>
                </a:lnTo>
                <a:lnTo>
                  <a:pt x="4817690" y="23621"/>
                </a:lnTo>
                <a:close/>
              </a:path>
              <a:path w="4822190" h="205739">
                <a:moveTo>
                  <a:pt x="31622" y="23621"/>
                </a:moveTo>
                <a:lnTo>
                  <a:pt x="30479" y="23621"/>
                </a:lnTo>
                <a:lnTo>
                  <a:pt x="28955" y="25145"/>
                </a:lnTo>
                <a:lnTo>
                  <a:pt x="31622" y="23621"/>
                </a:lnTo>
                <a:close/>
              </a:path>
              <a:path w="4822190" h="205739">
                <a:moveTo>
                  <a:pt x="4787645" y="22097"/>
                </a:moveTo>
                <a:lnTo>
                  <a:pt x="4792979" y="25145"/>
                </a:lnTo>
                <a:lnTo>
                  <a:pt x="4791455" y="23621"/>
                </a:lnTo>
                <a:lnTo>
                  <a:pt x="4817690" y="23621"/>
                </a:lnTo>
                <a:lnTo>
                  <a:pt x="4817255" y="22859"/>
                </a:lnTo>
                <a:lnTo>
                  <a:pt x="4789169" y="22859"/>
                </a:lnTo>
                <a:lnTo>
                  <a:pt x="4787645" y="22097"/>
                </a:lnTo>
                <a:close/>
              </a:path>
              <a:path w="4822190" h="205739">
                <a:moveTo>
                  <a:pt x="34289" y="22097"/>
                </a:moveTo>
                <a:lnTo>
                  <a:pt x="32765" y="22859"/>
                </a:lnTo>
                <a:lnTo>
                  <a:pt x="32956" y="22859"/>
                </a:lnTo>
                <a:lnTo>
                  <a:pt x="34289" y="22097"/>
                </a:lnTo>
                <a:close/>
              </a:path>
              <a:path w="4822190" h="205739">
                <a:moveTo>
                  <a:pt x="4815948" y="20573"/>
                </a:moveTo>
                <a:lnTo>
                  <a:pt x="4783073" y="20573"/>
                </a:lnTo>
                <a:lnTo>
                  <a:pt x="4787645" y="22097"/>
                </a:lnTo>
                <a:lnTo>
                  <a:pt x="4789169" y="22859"/>
                </a:lnTo>
                <a:lnTo>
                  <a:pt x="4817255" y="22859"/>
                </a:lnTo>
                <a:lnTo>
                  <a:pt x="4815948" y="20573"/>
                </a:lnTo>
                <a:close/>
              </a:path>
              <a:path w="4822190" h="205739">
                <a:moveTo>
                  <a:pt x="4804409" y="7619"/>
                </a:moveTo>
                <a:lnTo>
                  <a:pt x="17525" y="7619"/>
                </a:lnTo>
                <a:lnTo>
                  <a:pt x="12953" y="11429"/>
                </a:lnTo>
                <a:lnTo>
                  <a:pt x="11429" y="12953"/>
                </a:lnTo>
                <a:lnTo>
                  <a:pt x="7619" y="17525"/>
                </a:lnTo>
                <a:lnTo>
                  <a:pt x="7619" y="18287"/>
                </a:lnTo>
                <a:lnTo>
                  <a:pt x="4814315" y="18287"/>
                </a:lnTo>
                <a:lnTo>
                  <a:pt x="4814315" y="17525"/>
                </a:lnTo>
                <a:lnTo>
                  <a:pt x="4810505" y="12953"/>
                </a:lnTo>
                <a:lnTo>
                  <a:pt x="4808981" y="11429"/>
                </a:lnTo>
                <a:lnTo>
                  <a:pt x="4804409" y="7619"/>
                </a:lnTo>
                <a:close/>
              </a:path>
              <a:path w="4822190" h="205739">
                <a:moveTo>
                  <a:pt x="4803647" y="6857"/>
                </a:moveTo>
                <a:lnTo>
                  <a:pt x="18287" y="6857"/>
                </a:lnTo>
                <a:lnTo>
                  <a:pt x="18287" y="7619"/>
                </a:lnTo>
                <a:lnTo>
                  <a:pt x="4803647" y="7619"/>
                </a:lnTo>
                <a:lnTo>
                  <a:pt x="4803647" y="6857"/>
                </a:lnTo>
                <a:close/>
              </a:path>
              <a:path w="4822190" h="205739">
                <a:moveTo>
                  <a:pt x="4797551" y="3809"/>
                </a:moveTo>
                <a:lnTo>
                  <a:pt x="24383" y="3809"/>
                </a:lnTo>
                <a:lnTo>
                  <a:pt x="19049" y="6857"/>
                </a:lnTo>
                <a:lnTo>
                  <a:pt x="4802885" y="6857"/>
                </a:lnTo>
                <a:lnTo>
                  <a:pt x="4797551" y="3809"/>
                </a:lnTo>
                <a:close/>
              </a:path>
              <a:path w="4822190" h="205739">
                <a:moveTo>
                  <a:pt x="4784597" y="0"/>
                </a:moveTo>
                <a:lnTo>
                  <a:pt x="41147" y="0"/>
                </a:lnTo>
                <a:lnTo>
                  <a:pt x="36575" y="761"/>
                </a:lnTo>
                <a:lnTo>
                  <a:pt x="32765" y="1523"/>
                </a:lnTo>
                <a:lnTo>
                  <a:pt x="28193" y="2285"/>
                </a:lnTo>
                <a:lnTo>
                  <a:pt x="25907" y="3047"/>
                </a:lnTo>
                <a:lnTo>
                  <a:pt x="25145" y="3809"/>
                </a:lnTo>
                <a:lnTo>
                  <a:pt x="4796789" y="3809"/>
                </a:lnTo>
                <a:lnTo>
                  <a:pt x="4796027" y="3047"/>
                </a:lnTo>
                <a:lnTo>
                  <a:pt x="4792217" y="2285"/>
                </a:lnTo>
                <a:lnTo>
                  <a:pt x="4788407" y="761"/>
                </a:lnTo>
                <a:lnTo>
                  <a:pt x="4784597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124" y="5576319"/>
            <a:ext cx="4935220" cy="873760"/>
          </a:xfrm>
          <a:custGeom>
            <a:avLst/>
            <a:gdLst/>
            <a:ahLst/>
            <a:cxnLst/>
            <a:rect l="l" t="t" r="r" b="b"/>
            <a:pathLst>
              <a:path w="4935220" h="873760">
                <a:moveTo>
                  <a:pt x="4789931" y="0"/>
                </a:moveTo>
                <a:lnTo>
                  <a:pt x="141455" y="247"/>
                </a:lnTo>
                <a:lnTo>
                  <a:pt x="100955" y="8573"/>
                </a:lnTo>
                <a:lnTo>
                  <a:pt x="64856" y="27347"/>
                </a:lnTo>
                <a:lnTo>
                  <a:pt x="35013" y="54886"/>
                </a:lnTo>
                <a:lnTo>
                  <a:pt x="13283" y="89511"/>
                </a:lnTo>
                <a:lnTo>
                  <a:pt x="1523" y="129539"/>
                </a:lnTo>
                <a:lnTo>
                  <a:pt x="0" y="144779"/>
                </a:lnTo>
                <a:lnTo>
                  <a:pt x="0" y="729233"/>
                </a:lnTo>
                <a:lnTo>
                  <a:pt x="10616" y="777099"/>
                </a:lnTo>
                <a:lnTo>
                  <a:pt x="36732" y="820486"/>
                </a:lnTo>
                <a:lnTo>
                  <a:pt x="67817" y="848105"/>
                </a:lnTo>
                <a:lnTo>
                  <a:pt x="114389" y="868501"/>
                </a:lnTo>
                <a:lnTo>
                  <a:pt x="152399" y="873251"/>
                </a:lnTo>
                <a:lnTo>
                  <a:pt x="4789931" y="873251"/>
                </a:lnTo>
                <a:lnTo>
                  <a:pt x="4834034" y="864382"/>
                </a:lnTo>
                <a:lnTo>
                  <a:pt x="4859014" y="852677"/>
                </a:lnTo>
                <a:lnTo>
                  <a:pt x="142288" y="852540"/>
                </a:lnTo>
                <a:lnTo>
                  <a:pt x="128681" y="850948"/>
                </a:lnTo>
                <a:lnTo>
                  <a:pt x="90253" y="837381"/>
                </a:lnTo>
                <a:lnTo>
                  <a:pt x="57713" y="812700"/>
                </a:lnTo>
                <a:lnTo>
                  <a:pt x="34010" y="779572"/>
                </a:lnTo>
                <a:lnTo>
                  <a:pt x="22097" y="740663"/>
                </a:lnTo>
                <a:lnTo>
                  <a:pt x="20573" y="727709"/>
                </a:lnTo>
                <a:lnTo>
                  <a:pt x="20573" y="144779"/>
                </a:lnTo>
                <a:lnTo>
                  <a:pt x="21335" y="138683"/>
                </a:lnTo>
                <a:lnTo>
                  <a:pt x="22097" y="131825"/>
                </a:lnTo>
                <a:lnTo>
                  <a:pt x="35990" y="90095"/>
                </a:lnTo>
                <a:lnTo>
                  <a:pt x="58858" y="59211"/>
                </a:lnTo>
                <a:lnTo>
                  <a:pt x="91251" y="35099"/>
                </a:lnTo>
                <a:lnTo>
                  <a:pt x="127570" y="22414"/>
                </a:lnTo>
                <a:lnTo>
                  <a:pt x="4858919" y="20573"/>
                </a:lnTo>
                <a:lnTo>
                  <a:pt x="4856461" y="19053"/>
                </a:lnTo>
                <a:lnTo>
                  <a:pt x="4844244" y="12940"/>
                </a:lnTo>
                <a:lnTo>
                  <a:pt x="4831424" y="7919"/>
                </a:lnTo>
                <a:lnTo>
                  <a:pt x="4818059" y="4051"/>
                </a:lnTo>
                <a:lnTo>
                  <a:pt x="4804209" y="1391"/>
                </a:lnTo>
                <a:lnTo>
                  <a:pt x="4789931" y="0"/>
                </a:lnTo>
                <a:close/>
              </a:path>
              <a:path w="4935220" h="873760">
                <a:moveTo>
                  <a:pt x="4858919" y="20573"/>
                </a:moveTo>
                <a:lnTo>
                  <a:pt x="152399" y="20573"/>
                </a:lnTo>
                <a:lnTo>
                  <a:pt x="4803933" y="21854"/>
                </a:lnTo>
                <a:lnTo>
                  <a:pt x="4818016" y="25196"/>
                </a:lnTo>
                <a:lnTo>
                  <a:pt x="4855417" y="42302"/>
                </a:lnTo>
                <a:lnTo>
                  <a:pt x="4884662" y="68970"/>
                </a:lnTo>
                <a:lnTo>
                  <a:pt x="4904614" y="103837"/>
                </a:lnTo>
                <a:lnTo>
                  <a:pt x="4914137" y="145541"/>
                </a:lnTo>
                <a:lnTo>
                  <a:pt x="4914137" y="728471"/>
                </a:lnTo>
                <a:lnTo>
                  <a:pt x="4904880" y="769437"/>
                </a:lnTo>
                <a:lnTo>
                  <a:pt x="4884120" y="804771"/>
                </a:lnTo>
                <a:lnTo>
                  <a:pt x="4853865" y="831785"/>
                </a:lnTo>
                <a:lnTo>
                  <a:pt x="4816349" y="848402"/>
                </a:lnTo>
                <a:lnTo>
                  <a:pt x="4788407" y="852677"/>
                </a:lnTo>
                <a:lnTo>
                  <a:pt x="4859014" y="852677"/>
                </a:lnTo>
                <a:lnTo>
                  <a:pt x="4891122" y="827559"/>
                </a:lnTo>
                <a:lnTo>
                  <a:pt x="4915575" y="794837"/>
                </a:lnTo>
                <a:lnTo>
                  <a:pt x="4930666" y="756384"/>
                </a:lnTo>
                <a:lnTo>
                  <a:pt x="4934711" y="728471"/>
                </a:lnTo>
                <a:lnTo>
                  <a:pt x="4934711" y="144017"/>
                </a:lnTo>
                <a:lnTo>
                  <a:pt x="4925540" y="100379"/>
                </a:lnTo>
                <a:lnTo>
                  <a:pt x="4906480" y="63998"/>
                </a:lnTo>
                <a:lnTo>
                  <a:pt x="4878857" y="34330"/>
                </a:lnTo>
                <a:lnTo>
                  <a:pt x="4868019" y="26203"/>
                </a:lnTo>
                <a:lnTo>
                  <a:pt x="4858919" y="20573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21729" y="6128268"/>
            <a:ext cx="1065530" cy="387350"/>
          </a:xfrm>
          <a:custGeom>
            <a:avLst/>
            <a:gdLst/>
            <a:ahLst/>
            <a:cxnLst/>
            <a:rect l="l" t="t" r="r" b="b"/>
            <a:pathLst>
              <a:path w="1065529" h="387350">
                <a:moveTo>
                  <a:pt x="531003" y="0"/>
                </a:moveTo>
                <a:lnTo>
                  <a:pt x="455180" y="1861"/>
                </a:lnTo>
                <a:lnTo>
                  <a:pt x="380763" y="7361"/>
                </a:lnTo>
                <a:lnTo>
                  <a:pt x="309124" y="16503"/>
                </a:lnTo>
                <a:lnTo>
                  <a:pt x="241637" y="29288"/>
                </a:lnTo>
                <a:lnTo>
                  <a:pt x="179673" y="45718"/>
                </a:lnTo>
                <a:lnTo>
                  <a:pt x="124606" y="65795"/>
                </a:lnTo>
                <a:lnTo>
                  <a:pt x="77808" y="89522"/>
                </a:lnTo>
                <a:lnTo>
                  <a:pt x="40653" y="116900"/>
                </a:lnTo>
                <a:lnTo>
                  <a:pt x="14513" y="147932"/>
                </a:lnTo>
                <a:lnTo>
                  <a:pt x="0" y="187953"/>
                </a:lnTo>
                <a:lnTo>
                  <a:pt x="0" y="199383"/>
                </a:lnTo>
                <a:lnTo>
                  <a:pt x="12639" y="236413"/>
                </a:lnTo>
                <a:lnTo>
                  <a:pt x="45271" y="273601"/>
                </a:lnTo>
                <a:lnTo>
                  <a:pt x="92818" y="304660"/>
                </a:lnTo>
                <a:lnTo>
                  <a:pt x="151659" y="330024"/>
                </a:lnTo>
                <a:lnTo>
                  <a:pt x="218172" y="350128"/>
                </a:lnTo>
                <a:lnTo>
                  <a:pt x="288736" y="365405"/>
                </a:lnTo>
                <a:lnTo>
                  <a:pt x="359730" y="376290"/>
                </a:lnTo>
                <a:lnTo>
                  <a:pt x="427532" y="383218"/>
                </a:lnTo>
                <a:lnTo>
                  <a:pt x="488521" y="386622"/>
                </a:lnTo>
                <a:lnTo>
                  <a:pt x="515329" y="387139"/>
                </a:lnTo>
                <a:lnTo>
                  <a:pt x="539075" y="386937"/>
                </a:lnTo>
                <a:lnTo>
                  <a:pt x="559307" y="386073"/>
                </a:lnTo>
                <a:lnTo>
                  <a:pt x="612647" y="384549"/>
                </a:lnTo>
                <a:lnTo>
                  <a:pt x="672744" y="380387"/>
                </a:lnTo>
                <a:lnTo>
                  <a:pt x="724694" y="374066"/>
                </a:lnTo>
                <a:lnTo>
                  <a:pt x="782287" y="364495"/>
                </a:lnTo>
                <a:lnTo>
                  <a:pt x="805584" y="359726"/>
                </a:lnTo>
                <a:lnTo>
                  <a:pt x="514777" y="359726"/>
                </a:lnTo>
                <a:lnTo>
                  <a:pt x="493677" y="359467"/>
                </a:lnTo>
                <a:lnTo>
                  <a:pt x="443401" y="357028"/>
                </a:lnTo>
                <a:lnTo>
                  <a:pt x="385101" y="351750"/>
                </a:lnTo>
                <a:lnTo>
                  <a:pt x="322072" y="343296"/>
                </a:lnTo>
                <a:lnTo>
                  <a:pt x="257605" y="331329"/>
                </a:lnTo>
                <a:lnTo>
                  <a:pt x="194993" y="315511"/>
                </a:lnTo>
                <a:lnTo>
                  <a:pt x="137530" y="295506"/>
                </a:lnTo>
                <a:lnTo>
                  <a:pt x="88507" y="270978"/>
                </a:lnTo>
                <a:lnTo>
                  <a:pt x="51218" y="241589"/>
                </a:lnTo>
                <a:lnTo>
                  <a:pt x="28955" y="207003"/>
                </a:lnTo>
                <a:lnTo>
                  <a:pt x="27431" y="200145"/>
                </a:lnTo>
                <a:lnTo>
                  <a:pt x="27431" y="184905"/>
                </a:lnTo>
                <a:lnTo>
                  <a:pt x="49731" y="146431"/>
                </a:lnTo>
                <a:lnTo>
                  <a:pt x="86648" y="116423"/>
                </a:lnTo>
                <a:lnTo>
                  <a:pt x="135586" y="91457"/>
                </a:lnTo>
                <a:lnTo>
                  <a:pt x="193187" y="71158"/>
                </a:lnTo>
                <a:lnTo>
                  <a:pt x="256092" y="55153"/>
                </a:lnTo>
                <a:lnTo>
                  <a:pt x="320943" y="43066"/>
                </a:lnTo>
                <a:lnTo>
                  <a:pt x="384382" y="34522"/>
                </a:lnTo>
                <a:lnTo>
                  <a:pt x="443049" y="29148"/>
                </a:lnTo>
                <a:lnTo>
                  <a:pt x="493587" y="26568"/>
                </a:lnTo>
                <a:lnTo>
                  <a:pt x="514758" y="26209"/>
                </a:lnTo>
                <a:lnTo>
                  <a:pt x="806489" y="26209"/>
                </a:lnTo>
                <a:lnTo>
                  <a:pt x="753176" y="16230"/>
                </a:lnTo>
                <a:lnTo>
                  <a:pt x="681374" y="7186"/>
                </a:lnTo>
                <a:lnTo>
                  <a:pt x="606858" y="1775"/>
                </a:lnTo>
                <a:lnTo>
                  <a:pt x="531003" y="0"/>
                </a:lnTo>
                <a:close/>
              </a:path>
              <a:path w="1065529" h="387350">
                <a:moveTo>
                  <a:pt x="806489" y="26209"/>
                </a:moveTo>
                <a:lnTo>
                  <a:pt x="514758" y="26209"/>
                </a:lnTo>
                <a:lnTo>
                  <a:pt x="532637" y="26409"/>
                </a:lnTo>
                <a:lnTo>
                  <a:pt x="585215" y="27933"/>
                </a:lnTo>
                <a:lnTo>
                  <a:pt x="642021" y="30412"/>
                </a:lnTo>
                <a:lnTo>
                  <a:pt x="692145" y="35426"/>
                </a:lnTo>
                <a:lnTo>
                  <a:pt x="748309" y="43433"/>
                </a:lnTo>
                <a:lnTo>
                  <a:pt x="807287" y="54694"/>
                </a:lnTo>
                <a:lnTo>
                  <a:pt x="865855" y="69468"/>
                </a:lnTo>
                <a:lnTo>
                  <a:pt x="920787" y="88017"/>
                </a:lnTo>
                <a:lnTo>
                  <a:pt x="968856" y="110601"/>
                </a:lnTo>
                <a:lnTo>
                  <a:pt x="1006839" y="137482"/>
                </a:lnTo>
                <a:lnTo>
                  <a:pt x="1031509" y="168920"/>
                </a:lnTo>
                <a:lnTo>
                  <a:pt x="1037843" y="186429"/>
                </a:lnTo>
                <a:lnTo>
                  <a:pt x="1037843" y="197097"/>
                </a:lnTo>
                <a:lnTo>
                  <a:pt x="1019541" y="235807"/>
                </a:lnTo>
                <a:lnTo>
                  <a:pt x="989723" y="261831"/>
                </a:lnTo>
                <a:lnTo>
                  <a:pt x="956309" y="281679"/>
                </a:lnTo>
                <a:lnTo>
                  <a:pt x="927353" y="294633"/>
                </a:lnTo>
                <a:lnTo>
                  <a:pt x="912839" y="300604"/>
                </a:lnTo>
                <a:lnTo>
                  <a:pt x="867557" y="316316"/>
                </a:lnTo>
                <a:lnTo>
                  <a:pt x="820257" y="328992"/>
                </a:lnTo>
                <a:lnTo>
                  <a:pt x="771692" y="338970"/>
                </a:lnTo>
                <a:lnTo>
                  <a:pt x="722617" y="346591"/>
                </a:lnTo>
                <a:lnTo>
                  <a:pt x="673786" y="352195"/>
                </a:lnTo>
                <a:lnTo>
                  <a:pt x="625954" y="356122"/>
                </a:lnTo>
                <a:lnTo>
                  <a:pt x="585215" y="358641"/>
                </a:lnTo>
                <a:lnTo>
                  <a:pt x="558545" y="358641"/>
                </a:lnTo>
                <a:lnTo>
                  <a:pt x="532637" y="359403"/>
                </a:lnTo>
                <a:lnTo>
                  <a:pt x="514777" y="359726"/>
                </a:lnTo>
                <a:lnTo>
                  <a:pt x="805584" y="359726"/>
                </a:lnTo>
                <a:lnTo>
                  <a:pt x="872006" y="343270"/>
                </a:lnTo>
                <a:lnTo>
                  <a:pt x="929204" y="324025"/>
                </a:lnTo>
                <a:lnTo>
                  <a:pt x="980444" y="300292"/>
                </a:lnTo>
                <a:lnTo>
                  <a:pt x="1022413" y="271716"/>
                </a:lnTo>
                <a:lnTo>
                  <a:pt x="1051795" y="237943"/>
                </a:lnTo>
                <a:lnTo>
                  <a:pt x="1065275" y="198621"/>
                </a:lnTo>
                <a:lnTo>
                  <a:pt x="1065275" y="187191"/>
                </a:lnTo>
                <a:lnTo>
                  <a:pt x="1050140" y="146676"/>
                </a:lnTo>
                <a:lnTo>
                  <a:pt x="1023445" y="115876"/>
                </a:lnTo>
                <a:lnTo>
                  <a:pt x="985799" y="88697"/>
                </a:lnTo>
                <a:lnTo>
                  <a:pt x="938577" y="65141"/>
                </a:lnTo>
                <a:lnTo>
                  <a:pt x="883150" y="45209"/>
                </a:lnTo>
                <a:lnTo>
                  <a:pt x="820892" y="28905"/>
                </a:lnTo>
                <a:lnTo>
                  <a:pt x="806489" y="262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5426" y="6529582"/>
            <a:ext cx="283210" cy="139065"/>
          </a:xfrm>
          <a:custGeom>
            <a:avLst/>
            <a:gdLst/>
            <a:ahLst/>
            <a:cxnLst/>
            <a:rect l="l" t="t" r="r" b="b"/>
            <a:pathLst>
              <a:path w="283209" h="139065">
                <a:moveTo>
                  <a:pt x="254175" y="19845"/>
                </a:moveTo>
                <a:lnTo>
                  <a:pt x="0" y="128777"/>
                </a:lnTo>
                <a:lnTo>
                  <a:pt x="3809" y="138683"/>
                </a:lnTo>
                <a:lnTo>
                  <a:pt x="258549" y="28796"/>
                </a:lnTo>
                <a:lnTo>
                  <a:pt x="264287" y="21068"/>
                </a:lnTo>
                <a:lnTo>
                  <a:pt x="254175" y="19845"/>
                </a:lnTo>
                <a:close/>
              </a:path>
              <a:path w="283209" h="139065">
                <a:moveTo>
                  <a:pt x="276650" y="12191"/>
                </a:moveTo>
                <a:lnTo>
                  <a:pt x="272033" y="12191"/>
                </a:lnTo>
                <a:lnTo>
                  <a:pt x="275843" y="21335"/>
                </a:lnTo>
                <a:lnTo>
                  <a:pt x="258549" y="28796"/>
                </a:lnTo>
                <a:lnTo>
                  <a:pt x="212597" y="90677"/>
                </a:lnTo>
                <a:lnTo>
                  <a:pt x="211073" y="92963"/>
                </a:lnTo>
                <a:lnTo>
                  <a:pt x="211835" y="96011"/>
                </a:lnTo>
                <a:lnTo>
                  <a:pt x="216407" y="99059"/>
                </a:lnTo>
                <a:lnTo>
                  <a:pt x="219455" y="99059"/>
                </a:lnTo>
                <a:lnTo>
                  <a:pt x="220979" y="96773"/>
                </a:lnTo>
                <a:lnTo>
                  <a:pt x="282701" y="12953"/>
                </a:lnTo>
                <a:lnTo>
                  <a:pt x="276650" y="12191"/>
                </a:lnTo>
                <a:close/>
              </a:path>
              <a:path w="283209" h="139065">
                <a:moveTo>
                  <a:pt x="264287" y="21068"/>
                </a:moveTo>
                <a:lnTo>
                  <a:pt x="258549" y="28796"/>
                </a:lnTo>
                <a:lnTo>
                  <a:pt x="274077" y="22097"/>
                </a:lnTo>
                <a:lnTo>
                  <a:pt x="272795" y="22097"/>
                </a:lnTo>
                <a:lnTo>
                  <a:pt x="264287" y="21068"/>
                </a:lnTo>
                <a:close/>
              </a:path>
              <a:path w="283209" h="139065">
                <a:moveTo>
                  <a:pt x="269747" y="13715"/>
                </a:moveTo>
                <a:lnTo>
                  <a:pt x="264287" y="21068"/>
                </a:lnTo>
                <a:lnTo>
                  <a:pt x="272795" y="22097"/>
                </a:lnTo>
                <a:lnTo>
                  <a:pt x="269747" y="13715"/>
                </a:lnTo>
                <a:close/>
              </a:path>
              <a:path w="283209" h="139065">
                <a:moveTo>
                  <a:pt x="272668" y="13715"/>
                </a:moveTo>
                <a:lnTo>
                  <a:pt x="269747" y="13715"/>
                </a:lnTo>
                <a:lnTo>
                  <a:pt x="272795" y="22097"/>
                </a:lnTo>
                <a:lnTo>
                  <a:pt x="274077" y="22097"/>
                </a:lnTo>
                <a:lnTo>
                  <a:pt x="275843" y="21335"/>
                </a:lnTo>
                <a:lnTo>
                  <a:pt x="272668" y="13715"/>
                </a:lnTo>
                <a:close/>
              </a:path>
              <a:path w="283209" h="139065">
                <a:moveTo>
                  <a:pt x="272033" y="12191"/>
                </a:moveTo>
                <a:lnTo>
                  <a:pt x="254175" y="19845"/>
                </a:lnTo>
                <a:lnTo>
                  <a:pt x="264287" y="21068"/>
                </a:lnTo>
                <a:lnTo>
                  <a:pt x="269747" y="13715"/>
                </a:lnTo>
                <a:lnTo>
                  <a:pt x="272668" y="13715"/>
                </a:lnTo>
                <a:lnTo>
                  <a:pt x="272033" y="12191"/>
                </a:lnTo>
                <a:close/>
              </a:path>
              <a:path w="283209" h="139065">
                <a:moveTo>
                  <a:pt x="179831" y="0"/>
                </a:moveTo>
                <a:lnTo>
                  <a:pt x="176783" y="0"/>
                </a:lnTo>
                <a:lnTo>
                  <a:pt x="174497" y="1523"/>
                </a:lnTo>
                <a:lnTo>
                  <a:pt x="173735" y="4571"/>
                </a:lnTo>
                <a:lnTo>
                  <a:pt x="173735" y="7619"/>
                </a:lnTo>
                <a:lnTo>
                  <a:pt x="176021" y="9905"/>
                </a:lnTo>
                <a:lnTo>
                  <a:pt x="178307" y="10667"/>
                </a:lnTo>
                <a:lnTo>
                  <a:pt x="254175" y="19845"/>
                </a:lnTo>
                <a:lnTo>
                  <a:pt x="272033" y="12191"/>
                </a:lnTo>
                <a:lnTo>
                  <a:pt x="276650" y="12191"/>
                </a:lnTo>
                <a:lnTo>
                  <a:pt x="1798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3900" y="1298999"/>
            <a:ext cx="9788525" cy="549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5080" indent="-493395" algn="just">
              <a:lnSpc>
                <a:spcPct val="100699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You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baker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produce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si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x</a:t>
            </a:r>
            <a:r>
              <a:rPr sz="3000" spc="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brea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products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Yo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u</a:t>
            </a:r>
            <a:r>
              <a:rPr sz="30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30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baker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manage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track</a:t>
            </a:r>
            <a:r>
              <a:rPr sz="30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revenues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costs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3000" spc="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3000" spc="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profits</a:t>
            </a:r>
            <a:r>
              <a:rPr sz="3000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from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production.</a:t>
            </a:r>
            <a:endParaRPr sz="3000">
              <a:latin typeface="Arial"/>
              <a:cs typeface="Arial"/>
            </a:endParaRPr>
          </a:p>
          <a:p>
            <a:pPr marL="1061085" marR="325120" indent="-432434">
              <a:lnSpc>
                <a:spcPts val="3110"/>
              </a:lnSpc>
              <a:spcBef>
                <a:spcPts val="12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Yo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u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nee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determin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numbe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f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case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for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eac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h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type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of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brea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that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ca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maximiz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total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profi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whil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satisfying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productio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limi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guidelines.</a:t>
            </a:r>
            <a:endParaRPr sz="2600">
              <a:latin typeface="Arial"/>
              <a:cs typeface="Arial"/>
            </a:endParaRPr>
          </a:p>
          <a:p>
            <a:pPr marL="2091689">
              <a:lnSpc>
                <a:spcPct val="100000"/>
              </a:lnSpc>
              <a:spcBef>
                <a:spcPts val="1570"/>
              </a:spcBef>
            </a:pPr>
            <a:r>
              <a:rPr sz="1700" dirty="0">
                <a:solidFill>
                  <a:srgbClr val="9A0033"/>
                </a:solidFill>
                <a:latin typeface="Arial"/>
                <a:cs typeface="Arial"/>
              </a:rPr>
              <a:t>Adjustabl</a:t>
            </a:r>
            <a:r>
              <a:rPr sz="1700" spc="5" dirty="0">
                <a:solidFill>
                  <a:srgbClr val="9A0033"/>
                </a:solidFill>
                <a:latin typeface="Arial"/>
                <a:cs typeface="Arial"/>
              </a:rPr>
              <a:t>e</a:t>
            </a:r>
            <a:r>
              <a:rPr sz="1700" spc="40" dirty="0">
                <a:solidFill>
                  <a:srgbClr val="9A0033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9A0033"/>
                </a:solidFill>
                <a:latin typeface="Arial"/>
                <a:cs typeface="Arial"/>
              </a:rPr>
              <a:t>cells</a:t>
            </a:r>
            <a:endParaRPr sz="1700">
              <a:latin typeface="Arial"/>
              <a:cs typeface="Arial"/>
            </a:endParaRPr>
          </a:p>
          <a:p>
            <a:pPr marL="749935" marR="8397240">
              <a:lnSpc>
                <a:spcPct val="101499"/>
              </a:lnSpc>
              <a:spcBef>
                <a:spcPts val="725"/>
              </a:spcBef>
            </a:pPr>
            <a:r>
              <a:rPr sz="1700" spc="5" dirty="0">
                <a:solidFill>
                  <a:srgbClr val="0000FF"/>
                </a:solidFill>
                <a:latin typeface="Arial"/>
                <a:cs typeface="Arial"/>
              </a:rPr>
              <a:t>Fixed</a:t>
            </a:r>
            <a:r>
              <a:rPr sz="17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values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605790" marR="8418830">
              <a:lnSpc>
                <a:spcPct val="101499"/>
              </a:lnSpc>
              <a:spcBef>
                <a:spcPts val="1100"/>
              </a:spcBef>
            </a:pPr>
            <a:r>
              <a:rPr sz="1700" dirty="0">
                <a:solidFill>
                  <a:srgbClr val="006500"/>
                </a:solidFill>
                <a:latin typeface="Arial"/>
                <a:cs typeface="Arial"/>
              </a:rPr>
              <a:t>Derived</a:t>
            </a:r>
            <a:r>
              <a:rPr sz="1700" spc="-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6500"/>
                </a:solidFill>
                <a:latin typeface="Arial"/>
                <a:cs typeface="Arial"/>
              </a:rPr>
              <a:t>values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450">
              <a:latin typeface="Times New Roman"/>
              <a:cs typeface="Times New Roman"/>
            </a:endParaRPr>
          </a:p>
          <a:p>
            <a:pPr marL="574675">
              <a:lnSpc>
                <a:spcPct val="100000"/>
              </a:lnSpc>
              <a:tabLst>
                <a:tab pos="7174865" algn="l"/>
                <a:tab pos="8621395" algn="l"/>
              </a:tabLst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00" u="heavy" spc="5" dirty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700" u="heavy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1144" y="4340361"/>
            <a:ext cx="266700" cy="541020"/>
          </a:xfrm>
          <a:custGeom>
            <a:avLst/>
            <a:gdLst/>
            <a:ahLst/>
            <a:cxnLst/>
            <a:rect l="l" t="t" r="r" b="b"/>
            <a:pathLst>
              <a:path w="266700" h="541020">
                <a:moveTo>
                  <a:pt x="174497" y="471671"/>
                </a:moveTo>
                <a:lnTo>
                  <a:pt x="171449" y="472433"/>
                </a:lnTo>
                <a:lnTo>
                  <a:pt x="168401" y="477005"/>
                </a:lnTo>
                <a:lnTo>
                  <a:pt x="169163" y="480053"/>
                </a:lnTo>
                <a:lnTo>
                  <a:pt x="171449" y="482339"/>
                </a:lnTo>
                <a:lnTo>
                  <a:pt x="256793" y="541013"/>
                </a:lnTo>
                <a:lnTo>
                  <a:pt x="257449" y="534155"/>
                </a:lnTo>
                <a:lnTo>
                  <a:pt x="247649" y="534155"/>
                </a:lnTo>
                <a:lnTo>
                  <a:pt x="239657" y="517039"/>
                </a:lnTo>
                <a:lnTo>
                  <a:pt x="177545" y="473195"/>
                </a:lnTo>
                <a:lnTo>
                  <a:pt x="174497" y="471671"/>
                </a:lnTo>
                <a:close/>
              </a:path>
              <a:path w="266700" h="541020">
                <a:moveTo>
                  <a:pt x="239657" y="517039"/>
                </a:moveTo>
                <a:lnTo>
                  <a:pt x="247649" y="534155"/>
                </a:lnTo>
                <a:lnTo>
                  <a:pt x="252602" y="531869"/>
                </a:lnTo>
                <a:lnTo>
                  <a:pt x="247649" y="531869"/>
                </a:lnTo>
                <a:lnTo>
                  <a:pt x="248411" y="523218"/>
                </a:lnTo>
                <a:lnTo>
                  <a:pt x="239657" y="517039"/>
                </a:lnTo>
                <a:close/>
              </a:path>
              <a:path w="266700" h="541020">
                <a:moveTo>
                  <a:pt x="264413" y="432047"/>
                </a:moveTo>
                <a:lnTo>
                  <a:pt x="259079" y="432047"/>
                </a:lnTo>
                <a:lnTo>
                  <a:pt x="256031" y="433571"/>
                </a:lnTo>
                <a:lnTo>
                  <a:pt x="256031" y="436619"/>
                </a:lnTo>
                <a:lnTo>
                  <a:pt x="249388" y="512117"/>
                </a:lnTo>
                <a:lnTo>
                  <a:pt x="257555" y="529583"/>
                </a:lnTo>
                <a:lnTo>
                  <a:pt x="247649" y="534155"/>
                </a:lnTo>
                <a:lnTo>
                  <a:pt x="257449" y="534155"/>
                </a:lnTo>
                <a:lnTo>
                  <a:pt x="266699" y="437381"/>
                </a:lnTo>
                <a:lnTo>
                  <a:pt x="266699" y="435095"/>
                </a:lnTo>
                <a:lnTo>
                  <a:pt x="264413" y="432047"/>
                </a:lnTo>
                <a:close/>
              </a:path>
              <a:path w="266700" h="541020">
                <a:moveTo>
                  <a:pt x="248411" y="523218"/>
                </a:moveTo>
                <a:lnTo>
                  <a:pt x="247649" y="531869"/>
                </a:lnTo>
                <a:lnTo>
                  <a:pt x="255269" y="528059"/>
                </a:lnTo>
                <a:lnTo>
                  <a:pt x="248411" y="523218"/>
                </a:lnTo>
                <a:close/>
              </a:path>
              <a:path w="266700" h="541020">
                <a:moveTo>
                  <a:pt x="249388" y="512117"/>
                </a:moveTo>
                <a:lnTo>
                  <a:pt x="248411" y="523218"/>
                </a:lnTo>
                <a:lnTo>
                  <a:pt x="255269" y="528059"/>
                </a:lnTo>
                <a:lnTo>
                  <a:pt x="247649" y="531869"/>
                </a:lnTo>
                <a:lnTo>
                  <a:pt x="252602" y="531869"/>
                </a:lnTo>
                <a:lnTo>
                  <a:pt x="257555" y="529583"/>
                </a:lnTo>
                <a:lnTo>
                  <a:pt x="249388" y="512117"/>
                </a:lnTo>
                <a:close/>
              </a:path>
              <a:path w="266700" h="541020">
                <a:moveTo>
                  <a:pt x="9905" y="0"/>
                </a:moveTo>
                <a:lnTo>
                  <a:pt x="0" y="3809"/>
                </a:lnTo>
                <a:lnTo>
                  <a:pt x="239657" y="517039"/>
                </a:lnTo>
                <a:lnTo>
                  <a:pt x="248411" y="523218"/>
                </a:lnTo>
                <a:lnTo>
                  <a:pt x="249388" y="512117"/>
                </a:lnTo>
                <a:lnTo>
                  <a:pt x="9905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4964" y="4758693"/>
            <a:ext cx="1831339" cy="439420"/>
          </a:xfrm>
          <a:custGeom>
            <a:avLst/>
            <a:gdLst/>
            <a:ahLst/>
            <a:cxnLst/>
            <a:rect l="l" t="t" r="r" b="b"/>
            <a:pathLst>
              <a:path w="1831339" h="439420">
                <a:moveTo>
                  <a:pt x="1801573" y="405061"/>
                </a:moveTo>
                <a:lnTo>
                  <a:pt x="1728974" y="428243"/>
                </a:lnTo>
                <a:lnTo>
                  <a:pt x="1726688" y="429005"/>
                </a:lnTo>
                <a:lnTo>
                  <a:pt x="1725164" y="432053"/>
                </a:lnTo>
                <a:lnTo>
                  <a:pt x="1725926" y="435101"/>
                </a:lnTo>
                <a:lnTo>
                  <a:pt x="1726688" y="437387"/>
                </a:lnTo>
                <a:lnTo>
                  <a:pt x="1729736" y="438911"/>
                </a:lnTo>
                <a:lnTo>
                  <a:pt x="1732022" y="438149"/>
                </a:lnTo>
                <a:lnTo>
                  <a:pt x="1821648" y="409193"/>
                </a:lnTo>
                <a:lnTo>
                  <a:pt x="1820414" y="409193"/>
                </a:lnTo>
                <a:lnTo>
                  <a:pt x="1801573" y="405061"/>
                </a:lnTo>
                <a:close/>
              </a:path>
              <a:path w="1831339" h="439420">
                <a:moveTo>
                  <a:pt x="1811778" y="401802"/>
                </a:moveTo>
                <a:lnTo>
                  <a:pt x="1801573" y="405061"/>
                </a:lnTo>
                <a:lnTo>
                  <a:pt x="1820414" y="409193"/>
                </a:lnTo>
                <a:lnTo>
                  <a:pt x="1820741" y="407669"/>
                </a:lnTo>
                <a:lnTo>
                  <a:pt x="1818128" y="407669"/>
                </a:lnTo>
                <a:lnTo>
                  <a:pt x="1811778" y="401802"/>
                </a:lnTo>
                <a:close/>
              </a:path>
              <a:path w="1831339" h="439420">
                <a:moveTo>
                  <a:pt x="1752596" y="333755"/>
                </a:moveTo>
                <a:lnTo>
                  <a:pt x="1749548" y="333755"/>
                </a:lnTo>
                <a:lnTo>
                  <a:pt x="1747262" y="336041"/>
                </a:lnTo>
                <a:lnTo>
                  <a:pt x="1745738" y="338327"/>
                </a:lnTo>
                <a:lnTo>
                  <a:pt x="1745738" y="341375"/>
                </a:lnTo>
                <a:lnTo>
                  <a:pt x="1748024" y="342899"/>
                </a:lnTo>
                <a:lnTo>
                  <a:pt x="1803738" y="394374"/>
                </a:lnTo>
                <a:lnTo>
                  <a:pt x="1822700" y="398525"/>
                </a:lnTo>
                <a:lnTo>
                  <a:pt x="1820414" y="409193"/>
                </a:lnTo>
                <a:lnTo>
                  <a:pt x="1821648" y="409193"/>
                </a:lnTo>
                <a:lnTo>
                  <a:pt x="1831082" y="406145"/>
                </a:lnTo>
                <a:lnTo>
                  <a:pt x="1754882" y="335279"/>
                </a:lnTo>
                <a:lnTo>
                  <a:pt x="1752596" y="333755"/>
                </a:lnTo>
                <a:close/>
              </a:path>
              <a:path w="1831339" h="439420">
                <a:moveTo>
                  <a:pt x="1819652" y="399287"/>
                </a:moveTo>
                <a:lnTo>
                  <a:pt x="1811778" y="401802"/>
                </a:lnTo>
                <a:lnTo>
                  <a:pt x="1818128" y="407669"/>
                </a:lnTo>
                <a:lnTo>
                  <a:pt x="1819652" y="399287"/>
                </a:lnTo>
                <a:close/>
              </a:path>
              <a:path w="1831339" h="439420">
                <a:moveTo>
                  <a:pt x="1822537" y="399287"/>
                </a:moveTo>
                <a:lnTo>
                  <a:pt x="1819652" y="399287"/>
                </a:lnTo>
                <a:lnTo>
                  <a:pt x="1818128" y="407669"/>
                </a:lnTo>
                <a:lnTo>
                  <a:pt x="1820741" y="407669"/>
                </a:lnTo>
                <a:lnTo>
                  <a:pt x="1822537" y="399287"/>
                </a:lnTo>
                <a:close/>
              </a:path>
              <a:path w="1831339" h="439420">
                <a:moveTo>
                  <a:pt x="2285" y="0"/>
                </a:moveTo>
                <a:lnTo>
                  <a:pt x="0" y="9905"/>
                </a:lnTo>
                <a:lnTo>
                  <a:pt x="1801573" y="405061"/>
                </a:lnTo>
                <a:lnTo>
                  <a:pt x="1811778" y="401802"/>
                </a:lnTo>
                <a:lnTo>
                  <a:pt x="1803738" y="394374"/>
                </a:lnTo>
                <a:lnTo>
                  <a:pt x="2285" y="0"/>
                </a:lnTo>
                <a:close/>
              </a:path>
              <a:path w="1831339" h="439420">
                <a:moveTo>
                  <a:pt x="1803738" y="394374"/>
                </a:moveTo>
                <a:lnTo>
                  <a:pt x="1811778" y="401802"/>
                </a:lnTo>
                <a:lnTo>
                  <a:pt x="1819652" y="399287"/>
                </a:lnTo>
                <a:lnTo>
                  <a:pt x="1822537" y="399287"/>
                </a:lnTo>
                <a:lnTo>
                  <a:pt x="1822700" y="398525"/>
                </a:lnTo>
                <a:lnTo>
                  <a:pt x="1803738" y="3943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2857" y="5951223"/>
            <a:ext cx="1758950" cy="185420"/>
          </a:xfrm>
          <a:custGeom>
            <a:avLst/>
            <a:gdLst/>
            <a:ahLst/>
            <a:cxnLst/>
            <a:rect l="l" t="t" r="r" b="b"/>
            <a:pathLst>
              <a:path w="1758950" h="185420">
                <a:moveTo>
                  <a:pt x="1729112" y="141813"/>
                </a:moveTo>
                <a:lnTo>
                  <a:pt x="1660394" y="175259"/>
                </a:lnTo>
                <a:lnTo>
                  <a:pt x="1658108" y="176021"/>
                </a:lnTo>
                <a:lnTo>
                  <a:pt x="1656584" y="179069"/>
                </a:lnTo>
                <a:lnTo>
                  <a:pt x="1658108" y="182117"/>
                </a:lnTo>
                <a:lnTo>
                  <a:pt x="1659632" y="184403"/>
                </a:lnTo>
                <a:lnTo>
                  <a:pt x="1662680" y="185165"/>
                </a:lnTo>
                <a:lnTo>
                  <a:pt x="1664966" y="184403"/>
                </a:lnTo>
                <a:lnTo>
                  <a:pt x="1749320" y="143255"/>
                </a:lnTo>
                <a:lnTo>
                  <a:pt x="1748024" y="143255"/>
                </a:lnTo>
                <a:lnTo>
                  <a:pt x="1729112" y="141813"/>
                </a:lnTo>
                <a:close/>
              </a:path>
              <a:path w="1758950" h="185420">
                <a:moveTo>
                  <a:pt x="1738279" y="137351"/>
                </a:moveTo>
                <a:lnTo>
                  <a:pt x="1729112" y="141813"/>
                </a:lnTo>
                <a:lnTo>
                  <a:pt x="1748024" y="143255"/>
                </a:lnTo>
                <a:lnTo>
                  <a:pt x="1748079" y="142493"/>
                </a:lnTo>
                <a:lnTo>
                  <a:pt x="1745738" y="142493"/>
                </a:lnTo>
                <a:lnTo>
                  <a:pt x="1738279" y="137351"/>
                </a:lnTo>
                <a:close/>
              </a:path>
              <a:path w="1758950" h="185420">
                <a:moveTo>
                  <a:pt x="1670300" y="78485"/>
                </a:moveTo>
                <a:lnTo>
                  <a:pt x="1667252" y="78485"/>
                </a:lnTo>
                <a:lnTo>
                  <a:pt x="1664204" y="83057"/>
                </a:lnTo>
                <a:lnTo>
                  <a:pt x="1664966" y="86867"/>
                </a:lnTo>
                <a:lnTo>
                  <a:pt x="1667252" y="88391"/>
                </a:lnTo>
                <a:lnTo>
                  <a:pt x="1729214" y="131103"/>
                </a:lnTo>
                <a:lnTo>
                  <a:pt x="1748786" y="132587"/>
                </a:lnTo>
                <a:lnTo>
                  <a:pt x="1748024" y="143255"/>
                </a:lnTo>
                <a:lnTo>
                  <a:pt x="1749320" y="143255"/>
                </a:lnTo>
                <a:lnTo>
                  <a:pt x="1758692" y="138683"/>
                </a:lnTo>
                <a:lnTo>
                  <a:pt x="1673348" y="80009"/>
                </a:lnTo>
                <a:lnTo>
                  <a:pt x="1670300" y="78485"/>
                </a:lnTo>
                <a:close/>
              </a:path>
              <a:path w="1758950" h="185420">
                <a:moveTo>
                  <a:pt x="1746500" y="133349"/>
                </a:moveTo>
                <a:lnTo>
                  <a:pt x="1738279" y="137351"/>
                </a:lnTo>
                <a:lnTo>
                  <a:pt x="1745738" y="142493"/>
                </a:lnTo>
                <a:lnTo>
                  <a:pt x="1746500" y="133349"/>
                </a:lnTo>
                <a:close/>
              </a:path>
              <a:path w="1758950" h="185420">
                <a:moveTo>
                  <a:pt x="1748732" y="133349"/>
                </a:moveTo>
                <a:lnTo>
                  <a:pt x="1746500" y="133349"/>
                </a:lnTo>
                <a:lnTo>
                  <a:pt x="1745738" y="142493"/>
                </a:lnTo>
                <a:lnTo>
                  <a:pt x="1748079" y="142493"/>
                </a:lnTo>
                <a:lnTo>
                  <a:pt x="1748732" y="133349"/>
                </a:lnTo>
                <a:close/>
              </a:path>
              <a:path w="1758950" h="185420">
                <a:moveTo>
                  <a:pt x="761" y="0"/>
                </a:moveTo>
                <a:lnTo>
                  <a:pt x="0" y="9905"/>
                </a:lnTo>
                <a:lnTo>
                  <a:pt x="1729112" y="141813"/>
                </a:lnTo>
                <a:lnTo>
                  <a:pt x="1738279" y="137351"/>
                </a:lnTo>
                <a:lnTo>
                  <a:pt x="1729214" y="131103"/>
                </a:lnTo>
                <a:lnTo>
                  <a:pt x="761" y="0"/>
                </a:lnTo>
                <a:close/>
              </a:path>
              <a:path w="1758950" h="185420">
                <a:moveTo>
                  <a:pt x="1729214" y="131103"/>
                </a:moveTo>
                <a:lnTo>
                  <a:pt x="1738279" y="137351"/>
                </a:lnTo>
                <a:lnTo>
                  <a:pt x="1746500" y="133349"/>
                </a:lnTo>
                <a:lnTo>
                  <a:pt x="1748732" y="133349"/>
                </a:lnTo>
                <a:lnTo>
                  <a:pt x="1748786" y="132587"/>
                </a:lnTo>
                <a:lnTo>
                  <a:pt x="1729214" y="13110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2663825">
              <a:lnSpc>
                <a:spcPct val="100000"/>
              </a:lnSpc>
              <a:tabLst>
                <a:tab pos="4855210" algn="l"/>
              </a:tabLst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Exercise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34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3450" b="1" spc="-5" dirty="0">
                <a:solidFill>
                  <a:srgbClr val="C00000"/>
                </a:solidFill>
                <a:latin typeface="Arial"/>
                <a:cs typeface="Arial"/>
              </a:rPr>
              <a:t>Baker</a:t>
            </a:r>
            <a:r>
              <a:rPr sz="3450" b="1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3450" b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(cont.)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900" y="1630469"/>
            <a:ext cx="9577070" cy="391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5080" indent="-493395">
              <a:lnSpc>
                <a:spcPct val="151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There</a:t>
            </a:r>
            <a:r>
              <a:rPr sz="3000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30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severa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30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constraint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0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that</a:t>
            </a:r>
            <a:r>
              <a:rPr sz="30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mus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30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30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me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30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this</a:t>
            </a:r>
            <a:r>
              <a:rPr sz="30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model:</a:t>
            </a:r>
            <a:endParaRPr sz="3000" dirty="0">
              <a:latin typeface="Arial"/>
              <a:cs typeface="Arial"/>
            </a:endParaRPr>
          </a:p>
          <a:p>
            <a:pPr marL="1061085" marR="632460" indent="-432434">
              <a:lnSpc>
                <a:spcPct val="149400"/>
              </a:lnSpc>
              <a:spcBef>
                <a:spcPts val="44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her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mus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leas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a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3: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2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ratio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f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High-Fibe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Low-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Calori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9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bread.</a:t>
            </a:r>
            <a:endParaRPr sz="2600" dirty="0">
              <a:latin typeface="Arial"/>
              <a:cs typeface="Arial"/>
            </a:endParaRPr>
          </a:p>
          <a:p>
            <a:pPr marL="1061085" marR="482600" indent="-432434">
              <a:lnSpc>
                <a:spcPct val="149400"/>
              </a:lnSpc>
              <a:spcBef>
                <a:spcPts val="325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her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mus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als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a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3: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2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ratio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f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5-Grai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US" sz="2600" spc="-20" dirty="0" smtClean="0">
                <a:solidFill>
                  <a:srgbClr val="A50021"/>
                </a:solidFill>
                <a:latin typeface="Arial"/>
                <a:cs typeface="Arial"/>
              </a:rPr>
              <a:t>Muffin</a:t>
            </a:r>
            <a:r>
              <a:rPr sz="2600" spc="-20" dirty="0" smtClean="0">
                <a:solidFill>
                  <a:srgbClr val="A50021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864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total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hour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mus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US" sz="2600" spc="-20" dirty="0" smtClean="0">
                <a:solidFill>
                  <a:srgbClr val="A50021"/>
                </a:solidFill>
                <a:latin typeface="Arial"/>
                <a:cs typeface="Arial"/>
              </a:rPr>
              <a:t>no more</a:t>
            </a:r>
            <a:r>
              <a:rPr sz="2600" spc="70" dirty="0" smtClean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than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50,000.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1597025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Star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Exce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&amp;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Loa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Solve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Add-in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65828" y="1553369"/>
            <a:ext cx="10000682" cy="4911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lang="en-SG" spc="-5" dirty="0">
                <a:solidFill>
                  <a:srgbClr val="0000CC"/>
                </a:solidFill>
              </a:rPr>
              <a:t>Ope</a:t>
            </a:r>
            <a:r>
              <a:rPr lang="en-SG" dirty="0">
                <a:solidFill>
                  <a:srgbClr val="0000CC"/>
                </a:solidFill>
              </a:rPr>
              <a:t>n</a:t>
            </a:r>
            <a:r>
              <a:rPr lang="en-SG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SG" spc="-5" dirty="0" smtClean="0"/>
              <a:t>ISS VM </a:t>
            </a:r>
            <a:r>
              <a:rPr lang="en-SG" spc="-5" dirty="0" err="1" smtClean="0"/>
              <a:t>LibreOffice</a:t>
            </a:r>
            <a:r>
              <a:rPr lang="en-SG" spc="-5" dirty="0" smtClean="0"/>
              <a:t> </a:t>
            </a:r>
            <a:r>
              <a:rPr lang="en-SG" spc="-5" dirty="0" err="1" smtClean="0"/>
              <a:t>Calc</a:t>
            </a:r>
            <a:r>
              <a:rPr lang="en-SG" spc="-5" dirty="0" smtClean="0"/>
              <a:t> (Excel)</a:t>
            </a:r>
            <a:endParaRPr lang="en-SG" spc="-5" dirty="0"/>
          </a:p>
          <a:p>
            <a:pPr marL="628650">
              <a:lnSpc>
                <a:spcPts val="3110"/>
              </a:lnSpc>
              <a:spcBef>
                <a:spcPts val="10"/>
              </a:spcBef>
              <a:tabLst>
                <a:tab pos="1061085" algn="l"/>
                <a:tab pos="1864995" algn="l"/>
                <a:tab pos="2370455" algn="l"/>
                <a:tab pos="3686175" algn="l"/>
                <a:tab pos="4191000" algn="l"/>
              </a:tabLst>
            </a:pPr>
            <a:r>
              <a:rPr lang="en-SG" sz="2600" spc="-15" dirty="0"/>
              <a:t>»</a:t>
            </a:r>
            <a:r>
              <a:rPr lang="en-SG" sz="2600" spc="-15" dirty="0">
                <a:latin typeface="Times New Roman"/>
                <a:cs typeface="Times New Roman"/>
              </a:rPr>
              <a:t>	</a:t>
            </a:r>
            <a:r>
              <a:rPr lang="en-SG" sz="2600" spc="-20" dirty="0" smtClean="0">
                <a:latin typeface="Arial"/>
                <a:cs typeface="Arial"/>
              </a:rPr>
              <a:t>Non Linear Programming Solver (</a:t>
            </a:r>
            <a:r>
              <a:rPr lang="en-SG" sz="2600" spc="-20" dirty="0" err="1" smtClean="0">
                <a:latin typeface="Arial"/>
                <a:cs typeface="Arial"/>
              </a:rPr>
              <a:t>nlpsolver</a:t>
            </a:r>
            <a:r>
              <a:rPr lang="en-SG" sz="2600" spc="-20" dirty="0" smtClean="0">
                <a:latin typeface="Arial"/>
                <a:cs typeface="Arial"/>
              </a:rPr>
              <a:t>) is preinstalled.</a:t>
            </a:r>
          </a:p>
          <a:p>
            <a:pPr marL="628650">
              <a:lnSpc>
                <a:spcPts val="3110"/>
              </a:lnSpc>
              <a:spcBef>
                <a:spcPts val="10"/>
              </a:spcBef>
              <a:tabLst>
                <a:tab pos="1061085" algn="l"/>
                <a:tab pos="1864995" algn="l"/>
                <a:tab pos="2370455" algn="l"/>
                <a:tab pos="3686175" algn="l"/>
                <a:tab pos="4191000" algn="l"/>
              </a:tabLst>
            </a:pPr>
            <a:endParaRPr lang="en-US" spc="-5" dirty="0" smtClean="0">
              <a:solidFill>
                <a:srgbClr val="0000CC"/>
              </a:solidFill>
            </a:endParaRPr>
          </a:p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pc="-5" dirty="0" smtClean="0">
                <a:solidFill>
                  <a:srgbClr val="0000CC"/>
                </a:solidFill>
              </a:rPr>
              <a:t>Ope</a:t>
            </a:r>
            <a:r>
              <a:rPr dirty="0" smtClean="0">
                <a:solidFill>
                  <a:srgbClr val="0000CC"/>
                </a:solidFill>
              </a:rPr>
              <a:t>n</a:t>
            </a:r>
            <a:r>
              <a:rPr spc="95" dirty="0" smtClean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Microsoft E</a:t>
            </a:r>
            <a:r>
              <a:rPr spc="-5" dirty="0" smtClean="0"/>
              <a:t>xcel</a:t>
            </a:r>
            <a:endParaRPr spc="-5" dirty="0"/>
          </a:p>
          <a:p>
            <a:pPr marL="628650">
              <a:lnSpc>
                <a:spcPts val="3110"/>
              </a:lnSpc>
              <a:spcBef>
                <a:spcPts val="10"/>
              </a:spcBef>
              <a:tabLst>
                <a:tab pos="1061085" algn="l"/>
                <a:tab pos="1864995" algn="l"/>
                <a:tab pos="2370455" algn="l"/>
                <a:tab pos="3686175" algn="l"/>
                <a:tab pos="4191000" algn="l"/>
              </a:tabLst>
            </a:pPr>
            <a:r>
              <a:rPr sz="2600" spc="-15" dirty="0"/>
              <a:t>»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0" dirty="0"/>
              <a:t>F</a:t>
            </a:r>
            <a:r>
              <a:rPr sz="2600" spc="-15" dirty="0"/>
              <a:t>ile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0" dirty="0">
                <a:solidFill>
                  <a:srgbClr val="A50021"/>
                </a:solidFill>
                <a:latin typeface="Symbol"/>
                <a:cs typeface="Symbol"/>
              </a:rPr>
              <a:t></a:t>
            </a:r>
            <a:r>
              <a:rPr sz="2600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/>
              <a:t>Option</a:t>
            </a:r>
            <a:r>
              <a:rPr sz="2600" spc="-15" dirty="0"/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0" dirty="0">
                <a:solidFill>
                  <a:srgbClr val="A50021"/>
                </a:solidFill>
                <a:latin typeface="Symbol"/>
                <a:cs typeface="Symbol"/>
              </a:rPr>
              <a:t></a:t>
            </a:r>
            <a:r>
              <a:rPr sz="2600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/>
              <a:t>Add-ins</a:t>
            </a:r>
            <a:endParaRPr sz="2600" dirty="0">
              <a:latin typeface="Times New Roman"/>
              <a:cs typeface="Times New Roman"/>
            </a:endParaRPr>
          </a:p>
          <a:p>
            <a:pPr marL="1553845" lvl="1" indent="-369570">
              <a:lnSpc>
                <a:spcPts val="3105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15" dirty="0">
                <a:latin typeface="Arial"/>
                <a:cs typeface="Arial"/>
              </a:rPr>
              <a:t>In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Manag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box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selec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Exce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Add-ins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click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Go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ts val="3110"/>
              </a:lnSpc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15" dirty="0">
                <a:solidFill>
                  <a:srgbClr val="A50021"/>
                </a:solidFill>
              </a:rPr>
              <a:t>In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</a:rPr>
              <a:t>the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</a:rPr>
              <a:t>Add-In</a:t>
            </a:r>
            <a:r>
              <a:rPr sz="2600" spc="-15" dirty="0">
                <a:solidFill>
                  <a:srgbClr val="A50021"/>
                </a:solidFill>
              </a:rPr>
              <a:t>s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</a:rPr>
              <a:t>availabl</a:t>
            </a:r>
            <a:r>
              <a:rPr sz="2600" spc="-15" dirty="0">
                <a:solidFill>
                  <a:srgbClr val="A50021"/>
                </a:solidFill>
              </a:rPr>
              <a:t>e</a:t>
            </a:r>
            <a:r>
              <a:rPr sz="2600" spc="9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</a:rPr>
              <a:t>box,</a:t>
            </a:r>
            <a:endParaRPr sz="2600" dirty="0">
              <a:latin typeface="Times New Roman"/>
              <a:cs typeface="Times New Roman"/>
            </a:endParaRPr>
          </a:p>
          <a:p>
            <a:pPr marL="1553845" lvl="1" indent="-369570">
              <a:lnSpc>
                <a:spcPts val="3110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  <a:tab pos="6838950" algn="l"/>
                <a:tab pos="7345045" algn="l"/>
              </a:tabLst>
            </a:pPr>
            <a:r>
              <a:rPr sz="2600" spc="-20" dirty="0">
                <a:latin typeface="Arial"/>
                <a:cs typeface="Arial"/>
              </a:rPr>
              <a:t>Selec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the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Solve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Add-i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chec</a:t>
            </a:r>
            <a:r>
              <a:rPr sz="2600" spc="-15" dirty="0">
                <a:latin typeface="Arial"/>
                <a:cs typeface="Arial"/>
              </a:rPr>
              <a:t>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bo</a:t>
            </a:r>
            <a:r>
              <a:rPr sz="2600" spc="-15" dirty="0">
                <a:latin typeface="Arial"/>
                <a:cs typeface="Arial"/>
              </a:rPr>
              <a:t>x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Arial"/>
                <a:cs typeface="Arial"/>
              </a:rPr>
              <a:t>OK</a:t>
            </a:r>
            <a:endParaRPr sz="2600" dirty="0">
              <a:latin typeface="Arial"/>
              <a:cs typeface="Arial"/>
            </a:endParaRPr>
          </a:p>
          <a:p>
            <a:pPr marL="1986280" marR="5080" lvl="2" indent="-308610">
              <a:lnSpc>
                <a:spcPts val="3110"/>
              </a:lnSpc>
              <a:spcBef>
                <a:spcPts val="100"/>
              </a:spcBef>
              <a:buClr>
                <a:srgbClr val="FC0128"/>
              </a:buClr>
              <a:buFont typeface="Arial"/>
              <a:buChar char="•"/>
              <a:tabLst>
                <a:tab pos="1986914" algn="l"/>
              </a:tabLst>
            </a:pP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If</a:t>
            </a:r>
            <a:r>
              <a:rPr sz="2600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Solve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Add-i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is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no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listed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in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Add-Ins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Availabl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600" spc="8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box</a:t>
            </a:r>
            <a:r>
              <a:rPr sz="2600" spc="-1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click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Brows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locat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6500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Arial"/>
                <a:cs typeface="Arial"/>
              </a:rPr>
              <a:t>add-in</a:t>
            </a:r>
            <a:endParaRPr sz="2600" dirty="0">
              <a:latin typeface="Arial"/>
              <a:cs typeface="Arial"/>
            </a:endParaRPr>
          </a:p>
          <a:p>
            <a:pPr marL="1553845" marR="235585" lvl="1" indent="-369570">
              <a:lnSpc>
                <a:spcPts val="3110"/>
              </a:lnSpc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15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yo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ge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prompte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tha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Solve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add-i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not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currentl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installe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you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computer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click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Ye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instal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it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68" y="2457071"/>
            <a:ext cx="3876810" cy="414753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30915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Star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3450" b="1" spc="-5" dirty="0" err="1" smtClean="0">
                <a:solidFill>
                  <a:srgbClr val="008000"/>
                </a:solidFill>
                <a:latin typeface="Arial"/>
                <a:cs typeface="Arial"/>
              </a:rPr>
              <a:t>LibreOffice</a:t>
            </a:r>
            <a:r>
              <a:rPr lang="en-US"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 S</a:t>
            </a:r>
            <a:r>
              <a:rPr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olver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201" y="1454447"/>
            <a:ext cx="8225790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Afte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3000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yo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u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loa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3000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Solve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add-in</a:t>
            </a:r>
            <a:endParaRPr sz="3000" dirty="0">
              <a:latin typeface="Arial"/>
              <a:cs typeface="Arial"/>
            </a:endParaRPr>
          </a:p>
          <a:p>
            <a:pPr marL="628650">
              <a:lnSpc>
                <a:spcPts val="3115"/>
              </a:lnSpc>
              <a:spcBef>
                <a:spcPts val="65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A50021"/>
                </a:solidFill>
                <a:latin typeface="Arial"/>
                <a:cs typeface="Arial"/>
              </a:rPr>
              <a:t>Solve</a:t>
            </a:r>
            <a:r>
              <a:rPr sz="2600" b="1" spc="-15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2600" b="1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comman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availabl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9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US" sz="2600" b="1" spc="-20" dirty="0" smtClean="0">
                <a:solidFill>
                  <a:srgbClr val="A50021"/>
                </a:solidFill>
                <a:latin typeface="Arial"/>
                <a:cs typeface="Arial"/>
              </a:rPr>
              <a:t>Tools </a:t>
            </a:r>
            <a:r>
              <a:rPr lang="en-US" sz="2600" spc="-20" dirty="0" smtClean="0">
                <a:solidFill>
                  <a:srgbClr val="A50021"/>
                </a:solidFill>
                <a:latin typeface="Arial"/>
                <a:cs typeface="Arial"/>
              </a:rPr>
              <a:t>menu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664" y="4771878"/>
            <a:ext cx="4309745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4500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Clic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“</a:t>
            </a:r>
            <a:r>
              <a:rPr sz="2600" spc="-20" dirty="0" smtClean="0">
                <a:solidFill>
                  <a:srgbClr val="A50021"/>
                </a:solidFill>
                <a:latin typeface="Arial"/>
                <a:cs typeface="Arial"/>
              </a:rPr>
              <a:t>Solver</a:t>
            </a:r>
            <a:r>
              <a:rPr lang="en-US" sz="2600" spc="-20" dirty="0" smtClean="0">
                <a:solidFill>
                  <a:srgbClr val="A50021"/>
                </a:solidFill>
                <a:latin typeface="Arial"/>
                <a:cs typeface="Arial"/>
              </a:rPr>
              <a:t>…</a:t>
            </a:r>
            <a:r>
              <a:rPr sz="2600" spc="-20" dirty="0" smtClean="0">
                <a:solidFill>
                  <a:srgbClr val="A50021"/>
                </a:solidFill>
                <a:latin typeface="Arial"/>
                <a:cs typeface="Arial"/>
              </a:rPr>
              <a:t>”</a:t>
            </a:r>
            <a:endParaRPr sz="2600" dirty="0">
              <a:latin typeface="Arial"/>
              <a:cs typeface="Arial"/>
            </a:endParaRPr>
          </a:p>
          <a:p>
            <a:pPr marL="937260" indent="-369570">
              <a:lnSpc>
                <a:spcPct val="100000"/>
              </a:lnSpc>
              <a:spcBef>
                <a:spcPts val="640"/>
              </a:spcBef>
              <a:buClr>
                <a:srgbClr val="FC0128"/>
              </a:buClr>
              <a:buFont typeface="Symbol"/>
              <a:buChar char=""/>
              <a:tabLst>
                <a:tab pos="937894" algn="l"/>
              </a:tabLst>
            </a:pPr>
            <a:r>
              <a:rPr sz="2600" spc="-3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“Solve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Parameters”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52897" y="3333632"/>
            <a:ext cx="1919019" cy="314579"/>
          </a:xfrm>
          <a:custGeom>
            <a:avLst/>
            <a:gdLst/>
            <a:ahLst/>
            <a:cxnLst/>
            <a:rect l="l" t="t" r="r" b="b"/>
            <a:pathLst>
              <a:path w="502920" h="1061720">
                <a:moveTo>
                  <a:pt x="761" y="525017"/>
                </a:moveTo>
                <a:lnTo>
                  <a:pt x="0" y="526541"/>
                </a:lnTo>
                <a:lnTo>
                  <a:pt x="0" y="531113"/>
                </a:lnTo>
                <a:lnTo>
                  <a:pt x="1523" y="584453"/>
                </a:lnTo>
                <a:lnTo>
                  <a:pt x="4517" y="631853"/>
                </a:lnTo>
                <a:lnTo>
                  <a:pt x="10228" y="681241"/>
                </a:lnTo>
                <a:lnTo>
                  <a:pt x="19907" y="736791"/>
                </a:lnTo>
                <a:lnTo>
                  <a:pt x="33883" y="795645"/>
                </a:lnTo>
                <a:lnTo>
                  <a:pt x="52487" y="854947"/>
                </a:lnTo>
                <a:lnTo>
                  <a:pt x="76046" y="911841"/>
                </a:lnTo>
                <a:lnTo>
                  <a:pt x="104891" y="963470"/>
                </a:lnTo>
                <a:lnTo>
                  <a:pt x="139350" y="1006977"/>
                </a:lnTo>
                <a:lnTo>
                  <a:pt x="179753" y="1039505"/>
                </a:lnTo>
                <a:lnTo>
                  <a:pt x="226429" y="1058199"/>
                </a:lnTo>
                <a:lnTo>
                  <a:pt x="252221" y="1061465"/>
                </a:lnTo>
                <a:lnTo>
                  <a:pt x="259079" y="1060703"/>
                </a:lnTo>
                <a:lnTo>
                  <a:pt x="265937" y="1060703"/>
                </a:lnTo>
                <a:lnTo>
                  <a:pt x="291130" y="1054448"/>
                </a:lnTo>
                <a:lnTo>
                  <a:pt x="314645" y="1044319"/>
                </a:lnTo>
                <a:lnTo>
                  <a:pt x="331115" y="1034033"/>
                </a:lnTo>
                <a:lnTo>
                  <a:pt x="251459" y="1034033"/>
                </a:lnTo>
                <a:lnTo>
                  <a:pt x="246125" y="1033271"/>
                </a:lnTo>
                <a:lnTo>
                  <a:pt x="203822" y="1021440"/>
                </a:lnTo>
                <a:lnTo>
                  <a:pt x="166575" y="995298"/>
                </a:lnTo>
                <a:lnTo>
                  <a:pt x="134217" y="957655"/>
                </a:lnTo>
                <a:lnTo>
                  <a:pt x="106580" y="911320"/>
                </a:lnTo>
                <a:lnTo>
                  <a:pt x="83496" y="859101"/>
                </a:lnTo>
                <a:lnTo>
                  <a:pt x="64796" y="803808"/>
                </a:lnTo>
                <a:lnTo>
                  <a:pt x="50312" y="748250"/>
                </a:lnTo>
                <a:lnTo>
                  <a:pt x="39877" y="695236"/>
                </a:lnTo>
                <a:lnTo>
                  <a:pt x="33322" y="647575"/>
                </a:lnTo>
                <a:lnTo>
                  <a:pt x="30479" y="608075"/>
                </a:lnTo>
                <a:lnTo>
                  <a:pt x="28955" y="582929"/>
                </a:lnTo>
                <a:lnTo>
                  <a:pt x="28193" y="557021"/>
                </a:lnTo>
                <a:lnTo>
                  <a:pt x="27845" y="544829"/>
                </a:lnTo>
                <a:lnTo>
                  <a:pt x="13715" y="544829"/>
                </a:lnTo>
                <a:lnTo>
                  <a:pt x="9905" y="544067"/>
                </a:lnTo>
                <a:lnTo>
                  <a:pt x="27431" y="530351"/>
                </a:lnTo>
                <a:lnTo>
                  <a:pt x="761" y="530351"/>
                </a:lnTo>
                <a:lnTo>
                  <a:pt x="761" y="525017"/>
                </a:lnTo>
                <a:close/>
              </a:path>
              <a:path w="502920" h="1061720">
                <a:moveTo>
                  <a:pt x="332106" y="27431"/>
                </a:moveTo>
                <a:lnTo>
                  <a:pt x="252221" y="27431"/>
                </a:lnTo>
                <a:lnTo>
                  <a:pt x="257555" y="28193"/>
                </a:lnTo>
                <a:lnTo>
                  <a:pt x="262889" y="28193"/>
                </a:lnTo>
                <a:lnTo>
                  <a:pt x="285123" y="33955"/>
                </a:lnTo>
                <a:lnTo>
                  <a:pt x="325395" y="56627"/>
                </a:lnTo>
                <a:lnTo>
                  <a:pt x="360275" y="91869"/>
                </a:lnTo>
                <a:lnTo>
                  <a:pt x="389999" y="136922"/>
                </a:lnTo>
                <a:lnTo>
                  <a:pt x="414806" y="189030"/>
                </a:lnTo>
                <a:lnTo>
                  <a:pt x="434933" y="245437"/>
                </a:lnTo>
                <a:lnTo>
                  <a:pt x="450617" y="303384"/>
                </a:lnTo>
                <a:lnTo>
                  <a:pt x="462097" y="360116"/>
                </a:lnTo>
                <a:lnTo>
                  <a:pt x="469611" y="412876"/>
                </a:lnTo>
                <a:lnTo>
                  <a:pt x="473395" y="458906"/>
                </a:lnTo>
                <a:lnTo>
                  <a:pt x="473963" y="478535"/>
                </a:lnTo>
                <a:lnTo>
                  <a:pt x="475487" y="530351"/>
                </a:lnTo>
                <a:lnTo>
                  <a:pt x="474703" y="557783"/>
                </a:lnTo>
                <a:lnTo>
                  <a:pt x="473963" y="582929"/>
                </a:lnTo>
                <a:lnTo>
                  <a:pt x="473538" y="602260"/>
                </a:lnTo>
                <a:lnTo>
                  <a:pt x="469815" y="648371"/>
                </a:lnTo>
                <a:lnTo>
                  <a:pt x="462096" y="701889"/>
                </a:lnTo>
                <a:lnTo>
                  <a:pt x="450183" y="759780"/>
                </a:lnTo>
                <a:lnTo>
                  <a:pt x="433877" y="819013"/>
                </a:lnTo>
                <a:lnTo>
                  <a:pt x="412979" y="876556"/>
                </a:lnTo>
                <a:lnTo>
                  <a:pt x="387291" y="929376"/>
                </a:lnTo>
                <a:lnTo>
                  <a:pt x="356615" y="974440"/>
                </a:lnTo>
                <a:lnTo>
                  <a:pt x="320750" y="1008717"/>
                </a:lnTo>
                <a:lnTo>
                  <a:pt x="279500" y="1029173"/>
                </a:lnTo>
                <a:lnTo>
                  <a:pt x="251459" y="1034033"/>
                </a:lnTo>
                <a:lnTo>
                  <a:pt x="331115" y="1034033"/>
                </a:lnTo>
                <a:lnTo>
                  <a:pt x="375564" y="994061"/>
                </a:lnTo>
                <a:lnTo>
                  <a:pt x="408597" y="947365"/>
                </a:lnTo>
                <a:lnTo>
                  <a:pt x="435980" y="893260"/>
                </a:lnTo>
                <a:lnTo>
                  <a:pt x="458066" y="834441"/>
                </a:lnTo>
                <a:lnTo>
                  <a:pt x="475209" y="773604"/>
                </a:lnTo>
                <a:lnTo>
                  <a:pt x="487764" y="713444"/>
                </a:lnTo>
                <a:lnTo>
                  <a:pt x="496083" y="656656"/>
                </a:lnTo>
                <a:lnTo>
                  <a:pt x="500521" y="605935"/>
                </a:lnTo>
                <a:lnTo>
                  <a:pt x="502179" y="557021"/>
                </a:lnTo>
                <a:lnTo>
                  <a:pt x="502919" y="530351"/>
                </a:lnTo>
                <a:lnTo>
                  <a:pt x="501395" y="477011"/>
                </a:lnTo>
                <a:lnTo>
                  <a:pt x="498941" y="430723"/>
                </a:lnTo>
                <a:lnTo>
                  <a:pt x="492481" y="376164"/>
                </a:lnTo>
                <a:lnTo>
                  <a:pt x="481696" y="316325"/>
                </a:lnTo>
                <a:lnTo>
                  <a:pt x="466267" y="254196"/>
                </a:lnTo>
                <a:lnTo>
                  <a:pt x="445876" y="192766"/>
                </a:lnTo>
                <a:lnTo>
                  <a:pt x="420203" y="135027"/>
                </a:lnTo>
                <a:lnTo>
                  <a:pt x="388930" y="83966"/>
                </a:lnTo>
                <a:lnTo>
                  <a:pt x="351737" y="42575"/>
                </a:lnTo>
                <a:lnTo>
                  <a:pt x="332106" y="27431"/>
                </a:lnTo>
                <a:close/>
              </a:path>
              <a:path w="502920" h="1061720">
                <a:moveTo>
                  <a:pt x="27431" y="530351"/>
                </a:moveTo>
                <a:lnTo>
                  <a:pt x="9905" y="544067"/>
                </a:lnTo>
                <a:lnTo>
                  <a:pt x="13715" y="544829"/>
                </a:lnTo>
                <a:lnTo>
                  <a:pt x="18287" y="544829"/>
                </a:lnTo>
                <a:lnTo>
                  <a:pt x="22097" y="541781"/>
                </a:lnTo>
                <a:lnTo>
                  <a:pt x="25907" y="539495"/>
                </a:lnTo>
                <a:lnTo>
                  <a:pt x="27596" y="536118"/>
                </a:lnTo>
                <a:lnTo>
                  <a:pt x="27431" y="530351"/>
                </a:lnTo>
                <a:close/>
              </a:path>
              <a:path w="502920" h="1061720">
                <a:moveTo>
                  <a:pt x="27596" y="536118"/>
                </a:moveTo>
                <a:lnTo>
                  <a:pt x="25907" y="539495"/>
                </a:lnTo>
                <a:lnTo>
                  <a:pt x="22097" y="541781"/>
                </a:lnTo>
                <a:lnTo>
                  <a:pt x="18287" y="544829"/>
                </a:lnTo>
                <a:lnTo>
                  <a:pt x="27845" y="544829"/>
                </a:lnTo>
                <a:lnTo>
                  <a:pt x="27596" y="536118"/>
                </a:lnTo>
                <a:close/>
              </a:path>
              <a:path w="502920" h="1061720">
                <a:moveTo>
                  <a:pt x="28193" y="516635"/>
                </a:moveTo>
                <a:lnTo>
                  <a:pt x="14477" y="516635"/>
                </a:lnTo>
                <a:lnTo>
                  <a:pt x="18287" y="517397"/>
                </a:lnTo>
                <a:lnTo>
                  <a:pt x="761" y="530351"/>
                </a:lnTo>
                <a:lnTo>
                  <a:pt x="27431" y="530351"/>
                </a:lnTo>
                <a:lnTo>
                  <a:pt x="27596" y="536118"/>
                </a:lnTo>
                <a:lnTo>
                  <a:pt x="28193" y="534923"/>
                </a:lnTo>
                <a:lnTo>
                  <a:pt x="28193" y="516635"/>
                </a:lnTo>
                <a:close/>
              </a:path>
              <a:path w="502920" h="1061720">
                <a:moveTo>
                  <a:pt x="14477" y="516635"/>
                </a:moveTo>
                <a:lnTo>
                  <a:pt x="9905" y="516635"/>
                </a:lnTo>
                <a:lnTo>
                  <a:pt x="6095" y="519683"/>
                </a:lnTo>
                <a:lnTo>
                  <a:pt x="2285" y="521969"/>
                </a:lnTo>
                <a:lnTo>
                  <a:pt x="761" y="525017"/>
                </a:lnTo>
                <a:lnTo>
                  <a:pt x="761" y="530351"/>
                </a:lnTo>
                <a:lnTo>
                  <a:pt x="18287" y="517397"/>
                </a:lnTo>
                <a:lnTo>
                  <a:pt x="14477" y="516635"/>
                </a:lnTo>
                <a:close/>
              </a:path>
              <a:path w="502920" h="1061720">
                <a:moveTo>
                  <a:pt x="251459" y="0"/>
                </a:moveTo>
                <a:lnTo>
                  <a:pt x="196475" y="13098"/>
                </a:lnTo>
                <a:lnTo>
                  <a:pt x="154459" y="40086"/>
                </a:lnTo>
                <a:lnTo>
                  <a:pt x="118260" y="78956"/>
                </a:lnTo>
                <a:lnTo>
                  <a:pt x="87584" y="126938"/>
                </a:lnTo>
                <a:lnTo>
                  <a:pt x="62137" y="181264"/>
                </a:lnTo>
                <a:lnTo>
                  <a:pt x="41624" y="239163"/>
                </a:lnTo>
                <a:lnTo>
                  <a:pt x="25753" y="297866"/>
                </a:lnTo>
                <a:lnTo>
                  <a:pt x="14229" y="354604"/>
                </a:lnTo>
                <a:lnTo>
                  <a:pt x="6759" y="406606"/>
                </a:lnTo>
                <a:lnTo>
                  <a:pt x="3047" y="451103"/>
                </a:lnTo>
                <a:lnTo>
                  <a:pt x="761" y="503681"/>
                </a:lnTo>
                <a:lnTo>
                  <a:pt x="761" y="525017"/>
                </a:lnTo>
                <a:lnTo>
                  <a:pt x="2285" y="521969"/>
                </a:lnTo>
                <a:lnTo>
                  <a:pt x="6095" y="519683"/>
                </a:lnTo>
                <a:lnTo>
                  <a:pt x="9905" y="516635"/>
                </a:lnTo>
                <a:lnTo>
                  <a:pt x="28193" y="516635"/>
                </a:lnTo>
                <a:lnTo>
                  <a:pt x="28216" y="503681"/>
                </a:lnTo>
                <a:lnTo>
                  <a:pt x="30479" y="452627"/>
                </a:lnTo>
                <a:lnTo>
                  <a:pt x="33601" y="412522"/>
                </a:lnTo>
                <a:lnTo>
                  <a:pt x="40341" y="364217"/>
                </a:lnTo>
                <a:lnTo>
                  <a:pt x="50930" y="310588"/>
                </a:lnTo>
                <a:lnTo>
                  <a:pt x="65598" y="254507"/>
                </a:lnTo>
                <a:lnTo>
                  <a:pt x="84578" y="198847"/>
                </a:lnTo>
                <a:lnTo>
                  <a:pt x="108099" y="146482"/>
                </a:lnTo>
                <a:lnTo>
                  <a:pt x="136393" y="100285"/>
                </a:lnTo>
                <a:lnTo>
                  <a:pt x="169691" y="63128"/>
                </a:lnTo>
                <a:lnTo>
                  <a:pt x="208223" y="37886"/>
                </a:lnTo>
                <a:lnTo>
                  <a:pt x="252221" y="27431"/>
                </a:lnTo>
                <a:lnTo>
                  <a:pt x="332106" y="27431"/>
                </a:lnTo>
                <a:lnTo>
                  <a:pt x="330821" y="26440"/>
                </a:lnTo>
                <a:lnTo>
                  <a:pt x="308306" y="13844"/>
                </a:lnTo>
                <a:lnTo>
                  <a:pt x="284151" y="5160"/>
                </a:lnTo>
                <a:lnTo>
                  <a:pt x="258317" y="761"/>
                </a:lnTo>
                <a:lnTo>
                  <a:pt x="2514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15" name="object 8"/>
          <p:cNvSpPr/>
          <p:nvPr/>
        </p:nvSpPr>
        <p:spPr>
          <a:xfrm>
            <a:off x="7865597" y="2350331"/>
            <a:ext cx="990600" cy="379643"/>
          </a:xfrm>
          <a:custGeom>
            <a:avLst/>
            <a:gdLst/>
            <a:ahLst/>
            <a:cxnLst/>
            <a:rect l="l" t="t" r="r" b="b"/>
            <a:pathLst>
              <a:path w="502920" h="1061720">
                <a:moveTo>
                  <a:pt x="761" y="525017"/>
                </a:moveTo>
                <a:lnTo>
                  <a:pt x="0" y="526541"/>
                </a:lnTo>
                <a:lnTo>
                  <a:pt x="0" y="531113"/>
                </a:lnTo>
                <a:lnTo>
                  <a:pt x="1523" y="584453"/>
                </a:lnTo>
                <a:lnTo>
                  <a:pt x="4517" y="631853"/>
                </a:lnTo>
                <a:lnTo>
                  <a:pt x="10228" y="681241"/>
                </a:lnTo>
                <a:lnTo>
                  <a:pt x="19907" y="736791"/>
                </a:lnTo>
                <a:lnTo>
                  <a:pt x="33883" y="795645"/>
                </a:lnTo>
                <a:lnTo>
                  <a:pt x="52487" y="854947"/>
                </a:lnTo>
                <a:lnTo>
                  <a:pt x="76046" y="911841"/>
                </a:lnTo>
                <a:lnTo>
                  <a:pt x="104891" y="963470"/>
                </a:lnTo>
                <a:lnTo>
                  <a:pt x="139350" y="1006977"/>
                </a:lnTo>
                <a:lnTo>
                  <a:pt x="179753" y="1039505"/>
                </a:lnTo>
                <a:lnTo>
                  <a:pt x="226429" y="1058199"/>
                </a:lnTo>
                <a:lnTo>
                  <a:pt x="252221" y="1061465"/>
                </a:lnTo>
                <a:lnTo>
                  <a:pt x="259079" y="1060703"/>
                </a:lnTo>
                <a:lnTo>
                  <a:pt x="265937" y="1060703"/>
                </a:lnTo>
                <a:lnTo>
                  <a:pt x="291130" y="1054448"/>
                </a:lnTo>
                <a:lnTo>
                  <a:pt x="314645" y="1044319"/>
                </a:lnTo>
                <a:lnTo>
                  <a:pt x="331115" y="1034033"/>
                </a:lnTo>
                <a:lnTo>
                  <a:pt x="251459" y="1034033"/>
                </a:lnTo>
                <a:lnTo>
                  <a:pt x="246125" y="1033271"/>
                </a:lnTo>
                <a:lnTo>
                  <a:pt x="203822" y="1021440"/>
                </a:lnTo>
                <a:lnTo>
                  <a:pt x="166575" y="995298"/>
                </a:lnTo>
                <a:lnTo>
                  <a:pt x="134217" y="957655"/>
                </a:lnTo>
                <a:lnTo>
                  <a:pt x="106580" y="911320"/>
                </a:lnTo>
                <a:lnTo>
                  <a:pt x="83496" y="859101"/>
                </a:lnTo>
                <a:lnTo>
                  <a:pt x="64796" y="803808"/>
                </a:lnTo>
                <a:lnTo>
                  <a:pt x="50312" y="748250"/>
                </a:lnTo>
                <a:lnTo>
                  <a:pt x="39877" y="695236"/>
                </a:lnTo>
                <a:lnTo>
                  <a:pt x="33322" y="647575"/>
                </a:lnTo>
                <a:lnTo>
                  <a:pt x="30479" y="608075"/>
                </a:lnTo>
                <a:lnTo>
                  <a:pt x="28955" y="582929"/>
                </a:lnTo>
                <a:lnTo>
                  <a:pt x="28193" y="557021"/>
                </a:lnTo>
                <a:lnTo>
                  <a:pt x="27845" y="544829"/>
                </a:lnTo>
                <a:lnTo>
                  <a:pt x="13715" y="544829"/>
                </a:lnTo>
                <a:lnTo>
                  <a:pt x="9905" y="544067"/>
                </a:lnTo>
                <a:lnTo>
                  <a:pt x="27431" y="530351"/>
                </a:lnTo>
                <a:lnTo>
                  <a:pt x="761" y="530351"/>
                </a:lnTo>
                <a:lnTo>
                  <a:pt x="761" y="525017"/>
                </a:lnTo>
                <a:close/>
              </a:path>
              <a:path w="502920" h="1061720">
                <a:moveTo>
                  <a:pt x="332106" y="27431"/>
                </a:moveTo>
                <a:lnTo>
                  <a:pt x="252221" y="27431"/>
                </a:lnTo>
                <a:lnTo>
                  <a:pt x="257555" y="28193"/>
                </a:lnTo>
                <a:lnTo>
                  <a:pt x="262889" y="28193"/>
                </a:lnTo>
                <a:lnTo>
                  <a:pt x="285123" y="33955"/>
                </a:lnTo>
                <a:lnTo>
                  <a:pt x="325395" y="56627"/>
                </a:lnTo>
                <a:lnTo>
                  <a:pt x="360275" y="91869"/>
                </a:lnTo>
                <a:lnTo>
                  <a:pt x="389999" y="136922"/>
                </a:lnTo>
                <a:lnTo>
                  <a:pt x="414806" y="189030"/>
                </a:lnTo>
                <a:lnTo>
                  <a:pt x="434933" y="245437"/>
                </a:lnTo>
                <a:lnTo>
                  <a:pt x="450617" y="303384"/>
                </a:lnTo>
                <a:lnTo>
                  <a:pt x="462097" y="360116"/>
                </a:lnTo>
                <a:lnTo>
                  <a:pt x="469611" y="412876"/>
                </a:lnTo>
                <a:lnTo>
                  <a:pt x="473395" y="458906"/>
                </a:lnTo>
                <a:lnTo>
                  <a:pt x="473963" y="478535"/>
                </a:lnTo>
                <a:lnTo>
                  <a:pt x="475487" y="530351"/>
                </a:lnTo>
                <a:lnTo>
                  <a:pt x="474703" y="557783"/>
                </a:lnTo>
                <a:lnTo>
                  <a:pt x="473963" y="582929"/>
                </a:lnTo>
                <a:lnTo>
                  <a:pt x="473538" y="602260"/>
                </a:lnTo>
                <a:lnTo>
                  <a:pt x="469815" y="648371"/>
                </a:lnTo>
                <a:lnTo>
                  <a:pt x="462096" y="701889"/>
                </a:lnTo>
                <a:lnTo>
                  <a:pt x="450183" y="759780"/>
                </a:lnTo>
                <a:lnTo>
                  <a:pt x="433877" y="819013"/>
                </a:lnTo>
                <a:lnTo>
                  <a:pt x="412979" y="876556"/>
                </a:lnTo>
                <a:lnTo>
                  <a:pt x="387291" y="929376"/>
                </a:lnTo>
                <a:lnTo>
                  <a:pt x="356615" y="974440"/>
                </a:lnTo>
                <a:lnTo>
                  <a:pt x="320750" y="1008717"/>
                </a:lnTo>
                <a:lnTo>
                  <a:pt x="279500" y="1029173"/>
                </a:lnTo>
                <a:lnTo>
                  <a:pt x="251459" y="1034033"/>
                </a:lnTo>
                <a:lnTo>
                  <a:pt x="331115" y="1034033"/>
                </a:lnTo>
                <a:lnTo>
                  <a:pt x="375564" y="994061"/>
                </a:lnTo>
                <a:lnTo>
                  <a:pt x="408597" y="947365"/>
                </a:lnTo>
                <a:lnTo>
                  <a:pt x="435980" y="893260"/>
                </a:lnTo>
                <a:lnTo>
                  <a:pt x="458066" y="834441"/>
                </a:lnTo>
                <a:lnTo>
                  <a:pt x="475209" y="773604"/>
                </a:lnTo>
                <a:lnTo>
                  <a:pt x="487764" y="713444"/>
                </a:lnTo>
                <a:lnTo>
                  <a:pt x="496083" y="656656"/>
                </a:lnTo>
                <a:lnTo>
                  <a:pt x="500521" y="605935"/>
                </a:lnTo>
                <a:lnTo>
                  <a:pt x="502179" y="557021"/>
                </a:lnTo>
                <a:lnTo>
                  <a:pt x="502919" y="530351"/>
                </a:lnTo>
                <a:lnTo>
                  <a:pt x="501395" y="477011"/>
                </a:lnTo>
                <a:lnTo>
                  <a:pt x="498941" y="430723"/>
                </a:lnTo>
                <a:lnTo>
                  <a:pt x="492481" y="376164"/>
                </a:lnTo>
                <a:lnTo>
                  <a:pt x="481696" y="316325"/>
                </a:lnTo>
                <a:lnTo>
                  <a:pt x="466267" y="254196"/>
                </a:lnTo>
                <a:lnTo>
                  <a:pt x="445876" y="192766"/>
                </a:lnTo>
                <a:lnTo>
                  <a:pt x="420203" y="135027"/>
                </a:lnTo>
                <a:lnTo>
                  <a:pt x="388930" y="83966"/>
                </a:lnTo>
                <a:lnTo>
                  <a:pt x="351737" y="42575"/>
                </a:lnTo>
                <a:lnTo>
                  <a:pt x="332106" y="27431"/>
                </a:lnTo>
                <a:close/>
              </a:path>
              <a:path w="502920" h="1061720">
                <a:moveTo>
                  <a:pt x="27431" y="530351"/>
                </a:moveTo>
                <a:lnTo>
                  <a:pt x="9905" y="544067"/>
                </a:lnTo>
                <a:lnTo>
                  <a:pt x="13715" y="544829"/>
                </a:lnTo>
                <a:lnTo>
                  <a:pt x="18287" y="544829"/>
                </a:lnTo>
                <a:lnTo>
                  <a:pt x="22097" y="541781"/>
                </a:lnTo>
                <a:lnTo>
                  <a:pt x="25907" y="539495"/>
                </a:lnTo>
                <a:lnTo>
                  <a:pt x="27596" y="536118"/>
                </a:lnTo>
                <a:lnTo>
                  <a:pt x="27431" y="530351"/>
                </a:lnTo>
                <a:close/>
              </a:path>
              <a:path w="502920" h="1061720">
                <a:moveTo>
                  <a:pt x="27596" y="536118"/>
                </a:moveTo>
                <a:lnTo>
                  <a:pt x="25907" y="539495"/>
                </a:lnTo>
                <a:lnTo>
                  <a:pt x="22097" y="541781"/>
                </a:lnTo>
                <a:lnTo>
                  <a:pt x="18287" y="544829"/>
                </a:lnTo>
                <a:lnTo>
                  <a:pt x="27845" y="544829"/>
                </a:lnTo>
                <a:lnTo>
                  <a:pt x="27596" y="536118"/>
                </a:lnTo>
                <a:close/>
              </a:path>
              <a:path w="502920" h="1061720">
                <a:moveTo>
                  <a:pt x="28193" y="516635"/>
                </a:moveTo>
                <a:lnTo>
                  <a:pt x="14477" y="516635"/>
                </a:lnTo>
                <a:lnTo>
                  <a:pt x="18287" y="517397"/>
                </a:lnTo>
                <a:lnTo>
                  <a:pt x="761" y="530351"/>
                </a:lnTo>
                <a:lnTo>
                  <a:pt x="27431" y="530351"/>
                </a:lnTo>
                <a:lnTo>
                  <a:pt x="27596" y="536118"/>
                </a:lnTo>
                <a:lnTo>
                  <a:pt x="28193" y="534923"/>
                </a:lnTo>
                <a:lnTo>
                  <a:pt x="28193" y="516635"/>
                </a:lnTo>
                <a:close/>
              </a:path>
              <a:path w="502920" h="1061720">
                <a:moveTo>
                  <a:pt x="14477" y="516635"/>
                </a:moveTo>
                <a:lnTo>
                  <a:pt x="9905" y="516635"/>
                </a:lnTo>
                <a:lnTo>
                  <a:pt x="6095" y="519683"/>
                </a:lnTo>
                <a:lnTo>
                  <a:pt x="2285" y="521969"/>
                </a:lnTo>
                <a:lnTo>
                  <a:pt x="761" y="525017"/>
                </a:lnTo>
                <a:lnTo>
                  <a:pt x="761" y="530351"/>
                </a:lnTo>
                <a:lnTo>
                  <a:pt x="18287" y="517397"/>
                </a:lnTo>
                <a:lnTo>
                  <a:pt x="14477" y="516635"/>
                </a:lnTo>
                <a:close/>
              </a:path>
              <a:path w="502920" h="1061720">
                <a:moveTo>
                  <a:pt x="251459" y="0"/>
                </a:moveTo>
                <a:lnTo>
                  <a:pt x="196475" y="13098"/>
                </a:lnTo>
                <a:lnTo>
                  <a:pt x="154459" y="40086"/>
                </a:lnTo>
                <a:lnTo>
                  <a:pt x="118260" y="78956"/>
                </a:lnTo>
                <a:lnTo>
                  <a:pt x="87584" y="126938"/>
                </a:lnTo>
                <a:lnTo>
                  <a:pt x="62137" y="181264"/>
                </a:lnTo>
                <a:lnTo>
                  <a:pt x="41624" y="239163"/>
                </a:lnTo>
                <a:lnTo>
                  <a:pt x="25753" y="297866"/>
                </a:lnTo>
                <a:lnTo>
                  <a:pt x="14229" y="354604"/>
                </a:lnTo>
                <a:lnTo>
                  <a:pt x="6759" y="406606"/>
                </a:lnTo>
                <a:lnTo>
                  <a:pt x="3047" y="451103"/>
                </a:lnTo>
                <a:lnTo>
                  <a:pt x="761" y="503681"/>
                </a:lnTo>
                <a:lnTo>
                  <a:pt x="761" y="525017"/>
                </a:lnTo>
                <a:lnTo>
                  <a:pt x="2285" y="521969"/>
                </a:lnTo>
                <a:lnTo>
                  <a:pt x="6095" y="519683"/>
                </a:lnTo>
                <a:lnTo>
                  <a:pt x="9905" y="516635"/>
                </a:lnTo>
                <a:lnTo>
                  <a:pt x="28193" y="516635"/>
                </a:lnTo>
                <a:lnTo>
                  <a:pt x="28216" y="503681"/>
                </a:lnTo>
                <a:lnTo>
                  <a:pt x="30479" y="452627"/>
                </a:lnTo>
                <a:lnTo>
                  <a:pt x="33601" y="412522"/>
                </a:lnTo>
                <a:lnTo>
                  <a:pt x="40341" y="364217"/>
                </a:lnTo>
                <a:lnTo>
                  <a:pt x="50930" y="310588"/>
                </a:lnTo>
                <a:lnTo>
                  <a:pt x="65598" y="254507"/>
                </a:lnTo>
                <a:lnTo>
                  <a:pt x="84578" y="198847"/>
                </a:lnTo>
                <a:lnTo>
                  <a:pt x="108099" y="146482"/>
                </a:lnTo>
                <a:lnTo>
                  <a:pt x="136393" y="100285"/>
                </a:lnTo>
                <a:lnTo>
                  <a:pt x="169691" y="63128"/>
                </a:lnTo>
                <a:lnTo>
                  <a:pt x="208223" y="37886"/>
                </a:lnTo>
                <a:lnTo>
                  <a:pt x="252221" y="27431"/>
                </a:lnTo>
                <a:lnTo>
                  <a:pt x="332106" y="27431"/>
                </a:lnTo>
                <a:lnTo>
                  <a:pt x="330821" y="26440"/>
                </a:lnTo>
                <a:lnTo>
                  <a:pt x="308306" y="13844"/>
                </a:lnTo>
                <a:lnTo>
                  <a:pt x="284151" y="5160"/>
                </a:lnTo>
                <a:lnTo>
                  <a:pt x="258317" y="761"/>
                </a:lnTo>
                <a:lnTo>
                  <a:pt x="2514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9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99" y="2979776"/>
            <a:ext cx="5534469" cy="36877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3900" y="1485689"/>
            <a:ext cx="9718040" cy="514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Defin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30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parameter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000" spc="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(value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CC"/>
                </a:solidFill>
                <a:latin typeface="Arial"/>
                <a:cs typeface="Arial"/>
              </a:rPr>
              <a:t>show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exampl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only)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65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bjectiv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cell</a:t>
            </a:r>
            <a:endParaRPr sz="2600" dirty="0">
              <a:latin typeface="Arial"/>
              <a:cs typeface="Arial"/>
            </a:endParaRPr>
          </a:p>
          <a:p>
            <a:pPr marL="1553845" lvl="1" indent="-369570">
              <a:lnSpc>
                <a:spcPct val="100000"/>
              </a:lnSpc>
              <a:spcBef>
                <a:spcPts val="635"/>
              </a:spcBef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25" dirty="0">
                <a:latin typeface="Arial"/>
                <a:cs typeface="Arial"/>
              </a:rPr>
              <a:t>Ma</a:t>
            </a:r>
            <a:r>
              <a:rPr sz="2600" spc="-15" dirty="0">
                <a:latin typeface="Arial"/>
                <a:cs typeface="Arial"/>
              </a:rPr>
              <a:t>x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/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Min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specifi</a:t>
            </a:r>
            <a:r>
              <a:rPr sz="2600" spc="-15" dirty="0">
                <a:latin typeface="Arial"/>
                <a:cs typeface="Arial"/>
              </a:rPr>
              <a:t>c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value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61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Adjustabl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cells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219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Constraints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219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Solvin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g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method</a:t>
            </a:r>
            <a:endParaRPr sz="2600" dirty="0">
              <a:latin typeface="Arial"/>
              <a:cs typeface="Arial"/>
            </a:endParaRPr>
          </a:p>
          <a:p>
            <a:pPr marL="1553845" lvl="1" indent="-369570">
              <a:lnSpc>
                <a:spcPct val="100000"/>
              </a:lnSpc>
              <a:spcBef>
                <a:spcPts val="1210"/>
              </a:spcBef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20" dirty="0">
                <a:latin typeface="Arial"/>
                <a:cs typeface="Arial"/>
              </a:rPr>
              <a:t>Evolutionary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615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Clic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chec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“Options”</a:t>
            </a:r>
            <a:endParaRPr sz="26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218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Clic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ru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Solver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rot="880482">
            <a:off x="3785355" y="3634426"/>
            <a:ext cx="1951197" cy="111518"/>
          </a:xfrm>
          <a:custGeom>
            <a:avLst/>
            <a:gdLst/>
            <a:ahLst/>
            <a:cxnLst/>
            <a:rect l="l" t="t" r="r" b="b"/>
            <a:pathLst>
              <a:path w="2398395" h="120650">
                <a:moveTo>
                  <a:pt x="2368618" y="73391"/>
                </a:moveTo>
                <a:lnTo>
                  <a:pt x="2302001" y="109727"/>
                </a:lnTo>
                <a:lnTo>
                  <a:pt x="2299715" y="111251"/>
                </a:lnTo>
                <a:lnTo>
                  <a:pt x="2298953" y="114299"/>
                </a:lnTo>
                <a:lnTo>
                  <a:pt x="2300477" y="116585"/>
                </a:lnTo>
                <a:lnTo>
                  <a:pt x="2301239" y="119633"/>
                </a:lnTo>
                <a:lnTo>
                  <a:pt x="2305049" y="120395"/>
                </a:lnTo>
                <a:lnTo>
                  <a:pt x="2307335" y="118871"/>
                </a:lnTo>
                <a:lnTo>
                  <a:pt x="2389643" y="73913"/>
                </a:lnTo>
                <a:lnTo>
                  <a:pt x="2388107" y="73913"/>
                </a:lnTo>
                <a:lnTo>
                  <a:pt x="2368618" y="73391"/>
                </a:lnTo>
                <a:close/>
              </a:path>
              <a:path w="2398395" h="120650">
                <a:moveTo>
                  <a:pt x="2377954" y="68299"/>
                </a:moveTo>
                <a:lnTo>
                  <a:pt x="2368618" y="73391"/>
                </a:lnTo>
                <a:lnTo>
                  <a:pt x="2388107" y="73913"/>
                </a:lnTo>
                <a:lnTo>
                  <a:pt x="2388107" y="73151"/>
                </a:lnTo>
                <a:lnTo>
                  <a:pt x="2385821" y="73151"/>
                </a:lnTo>
                <a:lnTo>
                  <a:pt x="2377954" y="68299"/>
                </a:lnTo>
                <a:close/>
              </a:path>
              <a:path w="2398395" h="120650">
                <a:moveTo>
                  <a:pt x="2307335" y="12953"/>
                </a:moveTo>
                <a:lnTo>
                  <a:pt x="2304287" y="13715"/>
                </a:lnTo>
                <a:lnTo>
                  <a:pt x="2301239" y="18287"/>
                </a:lnTo>
                <a:lnTo>
                  <a:pt x="2302001" y="21335"/>
                </a:lnTo>
                <a:lnTo>
                  <a:pt x="2304287" y="22859"/>
                </a:lnTo>
                <a:lnTo>
                  <a:pt x="2368938" y="62738"/>
                </a:lnTo>
                <a:lnTo>
                  <a:pt x="2388107" y="63245"/>
                </a:lnTo>
                <a:lnTo>
                  <a:pt x="2388107" y="73913"/>
                </a:lnTo>
                <a:lnTo>
                  <a:pt x="2389643" y="73913"/>
                </a:lnTo>
                <a:lnTo>
                  <a:pt x="2398013" y="69341"/>
                </a:lnTo>
                <a:lnTo>
                  <a:pt x="2309621" y="14477"/>
                </a:lnTo>
                <a:lnTo>
                  <a:pt x="2307335" y="12953"/>
                </a:lnTo>
                <a:close/>
              </a:path>
              <a:path w="2398395" h="120650">
                <a:moveTo>
                  <a:pt x="761" y="0"/>
                </a:moveTo>
                <a:lnTo>
                  <a:pt x="0" y="9905"/>
                </a:lnTo>
                <a:lnTo>
                  <a:pt x="2368618" y="73391"/>
                </a:lnTo>
                <a:lnTo>
                  <a:pt x="2377954" y="68299"/>
                </a:lnTo>
                <a:lnTo>
                  <a:pt x="2368938" y="62738"/>
                </a:lnTo>
                <a:lnTo>
                  <a:pt x="761" y="0"/>
                </a:lnTo>
                <a:close/>
              </a:path>
              <a:path w="2398395" h="120650">
                <a:moveTo>
                  <a:pt x="2385821" y="64007"/>
                </a:moveTo>
                <a:lnTo>
                  <a:pt x="2377954" y="68299"/>
                </a:lnTo>
                <a:lnTo>
                  <a:pt x="2385821" y="73151"/>
                </a:lnTo>
                <a:lnTo>
                  <a:pt x="2385821" y="64007"/>
                </a:lnTo>
                <a:close/>
              </a:path>
              <a:path w="2398395" h="120650">
                <a:moveTo>
                  <a:pt x="2388107" y="64007"/>
                </a:moveTo>
                <a:lnTo>
                  <a:pt x="2385821" y="64007"/>
                </a:lnTo>
                <a:lnTo>
                  <a:pt x="2385821" y="73151"/>
                </a:lnTo>
                <a:lnTo>
                  <a:pt x="2388107" y="73151"/>
                </a:lnTo>
                <a:lnTo>
                  <a:pt x="2388107" y="64007"/>
                </a:lnTo>
                <a:close/>
              </a:path>
              <a:path w="2398395" h="120650">
                <a:moveTo>
                  <a:pt x="2368938" y="62738"/>
                </a:moveTo>
                <a:lnTo>
                  <a:pt x="2377954" y="68299"/>
                </a:lnTo>
                <a:lnTo>
                  <a:pt x="2385821" y="64007"/>
                </a:lnTo>
                <a:lnTo>
                  <a:pt x="2388107" y="64007"/>
                </a:lnTo>
                <a:lnTo>
                  <a:pt x="2388107" y="63245"/>
                </a:lnTo>
                <a:lnTo>
                  <a:pt x="2368938" y="627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 rot="1115824">
            <a:off x="3228906" y="4211240"/>
            <a:ext cx="1797557" cy="84435"/>
          </a:xfrm>
          <a:custGeom>
            <a:avLst/>
            <a:gdLst/>
            <a:ahLst/>
            <a:cxnLst/>
            <a:rect l="l" t="t" r="r" b="b"/>
            <a:pathLst>
              <a:path w="3009265" h="107950">
                <a:moveTo>
                  <a:pt x="2988346" y="53339"/>
                </a:moveTo>
                <a:lnTo>
                  <a:pt x="2913887" y="96773"/>
                </a:lnTo>
                <a:lnTo>
                  <a:pt x="2911601" y="98297"/>
                </a:lnTo>
                <a:lnTo>
                  <a:pt x="2910839" y="101345"/>
                </a:lnTo>
                <a:lnTo>
                  <a:pt x="2912363" y="104393"/>
                </a:lnTo>
                <a:lnTo>
                  <a:pt x="2913887" y="106679"/>
                </a:lnTo>
                <a:lnTo>
                  <a:pt x="2916935" y="107441"/>
                </a:lnTo>
                <a:lnTo>
                  <a:pt x="2919221" y="105917"/>
                </a:lnTo>
                <a:lnTo>
                  <a:pt x="3000016" y="58673"/>
                </a:lnTo>
                <a:lnTo>
                  <a:pt x="2999231" y="58673"/>
                </a:lnTo>
                <a:lnTo>
                  <a:pt x="2999231" y="57911"/>
                </a:lnTo>
                <a:lnTo>
                  <a:pt x="2996183" y="57911"/>
                </a:lnTo>
                <a:lnTo>
                  <a:pt x="2988346" y="53339"/>
                </a:lnTo>
                <a:close/>
              </a:path>
              <a:path w="3009265" h="107950">
                <a:moveTo>
                  <a:pt x="2980508" y="48767"/>
                </a:moveTo>
                <a:lnTo>
                  <a:pt x="0" y="48767"/>
                </a:lnTo>
                <a:lnTo>
                  <a:pt x="0" y="58673"/>
                </a:lnTo>
                <a:lnTo>
                  <a:pt x="2979202" y="58673"/>
                </a:lnTo>
                <a:lnTo>
                  <a:pt x="2988346" y="53339"/>
                </a:lnTo>
                <a:lnTo>
                  <a:pt x="2980508" y="48767"/>
                </a:lnTo>
                <a:close/>
              </a:path>
              <a:path w="3009265" h="107950">
                <a:moveTo>
                  <a:pt x="3001319" y="48767"/>
                </a:moveTo>
                <a:lnTo>
                  <a:pt x="2999231" y="48767"/>
                </a:lnTo>
                <a:lnTo>
                  <a:pt x="2999231" y="58673"/>
                </a:lnTo>
                <a:lnTo>
                  <a:pt x="3000016" y="58673"/>
                </a:lnTo>
                <a:lnTo>
                  <a:pt x="3009137" y="53339"/>
                </a:lnTo>
                <a:lnTo>
                  <a:pt x="3001319" y="48767"/>
                </a:lnTo>
                <a:close/>
              </a:path>
              <a:path w="3009265" h="107950">
                <a:moveTo>
                  <a:pt x="2996183" y="48767"/>
                </a:moveTo>
                <a:lnTo>
                  <a:pt x="2988346" y="53339"/>
                </a:lnTo>
                <a:lnTo>
                  <a:pt x="2996183" y="57911"/>
                </a:lnTo>
                <a:lnTo>
                  <a:pt x="2996183" y="48767"/>
                </a:lnTo>
                <a:close/>
              </a:path>
              <a:path w="3009265" h="107950">
                <a:moveTo>
                  <a:pt x="2999231" y="48767"/>
                </a:moveTo>
                <a:lnTo>
                  <a:pt x="2996183" y="48767"/>
                </a:lnTo>
                <a:lnTo>
                  <a:pt x="2996183" y="57911"/>
                </a:lnTo>
                <a:lnTo>
                  <a:pt x="2999231" y="57911"/>
                </a:lnTo>
                <a:lnTo>
                  <a:pt x="2999231" y="48767"/>
                </a:lnTo>
                <a:close/>
              </a:path>
              <a:path w="3009265" h="107950">
                <a:moveTo>
                  <a:pt x="2916935" y="0"/>
                </a:moveTo>
                <a:lnTo>
                  <a:pt x="2913887" y="761"/>
                </a:lnTo>
                <a:lnTo>
                  <a:pt x="2910839" y="5333"/>
                </a:lnTo>
                <a:lnTo>
                  <a:pt x="2911601" y="8381"/>
                </a:lnTo>
                <a:lnTo>
                  <a:pt x="2913887" y="9905"/>
                </a:lnTo>
                <a:lnTo>
                  <a:pt x="2988346" y="53339"/>
                </a:lnTo>
                <a:lnTo>
                  <a:pt x="2996183" y="48767"/>
                </a:lnTo>
                <a:lnTo>
                  <a:pt x="3001319" y="48767"/>
                </a:lnTo>
                <a:lnTo>
                  <a:pt x="2919221" y="761"/>
                </a:lnTo>
                <a:lnTo>
                  <a:pt x="29169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 rot="20388162" flipV="1">
            <a:off x="4849269" y="5964022"/>
            <a:ext cx="3110353" cy="411619"/>
          </a:xfrm>
          <a:custGeom>
            <a:avLst/>
            <a:gdLst/>
            <a:ahLst/>
            <a:cxnLst/>
            <a:rect l="l" t="t" r="r" b="b"/>
            <a:pathLst>
              <a:path w="3651884" h="572770">
                <a:moveTo>
                  <a:pt x="2017480" y="0"/>
                </a:moveTo>
                <a:lnTo>
                  <a:pt x="1975865" y="850"/>
                </a:lnTo>
                <a:lnTo>
                  <a:pt x="1924049" y="3898"/>
                </a:lnTo>
                <a:lnTo>
                  <a:pt x="1868423" y="9232"/>
                </a:lnTo>
                <a:lnTo>
                  <a:pt x="1822034" y="15161"/>
                </a:lnTo>
                <a:lnTo>
                  <a:pt x="1775798" y="22042"/>
                </a:lnTo>
                <a:lnTo>
                  <a:pt x="1729709" y="29792"/>
                </a:lnTo>
                <a:lnTo>
                  <a:pt x="1683757" y="38328"/>
                </a:lnTo>
                <a:lnTo>
                  <a:pt x="1637934" y="47568"/>
                </a:lnTo>
                <a:lnTo>
                  <a:pt x="1592232" y="57430"/>
                </a:lnTo>
                <a:lnTo>
                  <a:pt x="1523886" y="73205"/>
                </a:lnTo>
                <a:lnTo>
                  <a:pt x="1410461" y="101434"/>
                </a:lnTo>
                <a:lnTo>
                  <a:pt x="1274502" y="139389"/>
                </a:lnTo>
                <a:lnTo>
                  <a:pt x="1145733" y="176879"/>
                </a:lnTo>
                <a:lnTo>
                  <a:pt x="974561" y="229557"/>
                </a:lnTo>
                <a:lnTo>
                  <a:pt x="718962" y="312752"/>
                </a:lnTo>
                <a:lnTo>
                  <a:pt x="0" y="559396"/>
                </a:lnTo>
                <a:lnTo>
                  <a:pt x="3809" y="572350"/>
                </a:lnTo>
                <a:lnTo>
                  <a:pt x="737208" y="320951"/>
                </a:lnTo>
                <a:lnTo>
                  <a:pt x="961282" y="248089"/>
                </a:lnTo>
                <a:lnTo>
                  <a:pt x="1141368" y="192463"/>
                </a:lnTo>
                <a:lnTo>
                  <a:pt x="1277027" y="152730"/>
                </a:lnTo>
                <a:lnTo>
                  <a:pt x="1367789" y="127342"/>
                </a:lnTo>
                <a:lnTo>
                  <a:pt x="1502340" y="92814"/>
                </a:lnTo>
                <a:lnTo>
                  <a:pt x="1567513" y="77181"/>
                </a:lnTo>
                <a:lnTo>
                  <a:pt x="1633179" y="62626"/>
                </a:lnTo>
                <a:lnTo>
                  <a:pt x="1677165" y="53639"/>
                </a:lnTo>
                <a:lnTo>
                  <a:pt x="1721273" y="45305"/>
                </a:lnTo>
                <a:lnTo>
                  <a:pt x="1765464" y="37694"/>
                </a:lnTo>
                <a:lnTo>
                  <a:pt x="1809698" y="30877"/>
                </a:lnTo>
                <a:lnTo>
                  <a:pt x="1853937" y="24922"/>
                </a:lnTo>
                <a:lnTo>
                  <a:pt x="1898141" y="19900"/>
                </a:lnTo>
                <a:lnTo>
                  <a:pt x="1975865" y="14566"/>
                </a:lnTo>
                <a:lnTo>
                  <a:pt x="2188539" y="13686"/>
                </a:lnTo>
                <a:lnTo>
                  <a:pt x="2179998" y="12455"/>
                </a:lnTo>
                <a:lnTo>
                  <a:pt x="2139773" y="7399"/>
                </a:lnTo>
                <a:lnTo>
                  <a:pt x="2099341" y="3492"/>
                </a:lnTo>
                <a:lnTo>
                  <a:pt x="2058607" y="953"/>
                </a:lnTo>
                <a:lnTo>
                  <a:pt x="2038099" y="264"/>
                </a:lnTo>
                <a:lnTo>
                  <a:pt x="2017480" y="0"/>
                </a:lnTo>
                <a:close/>
              </a:path>
              <a:path w="3651884" h="572770">
                <a:moveTo>
                  <a:pt x="3611042" y="339256"/>
                </a:moveTo>
                <a:lnTo>
                  <a:pt x="3544823" y="357466"/>
                </a:lnTo>
                <a:lnTo>
                  <a:pt x="3541013" y="358228"/>
                </a:lnTo>
                <a:lnTo>
                  <a:pt x="3538727" y="362038"/>
                </a:lnTo>
                <a:lnTo>
                  <a:pt x="3539489" y="365848"/>
                </a:lnTo>
                <a:lnTo>
                  <a:pt x="3541013" y="369658"/>
                </a:lnTo>
                <a:lnTo>
                  <a:pt x="3544823" y="371944"/>
                </a:lnTo>
                <a:lnTo>
                  <a:pt x="3547871" y="370420"/>
                </a:lnTo>
                <a:lnTo>
                  <a:pt x="3637499" y="346036"/>
                </a:lnTo>
                <a:lnTo>
                  <a:pt x="3636263" y="346036"/>
                </a:lnTo>
                <a:lnTo>
                  <a:pt x="3611042" y="339256"/>
                </a:lnTo>
                <a:close/>
              </a:path>
              <a:path w="3651884" h="572770">
                <a:moveTo>
                  <a:pt x="3624982" y="335422"/>
                </a:moveTo>
                <a:lnTo>
                  <a:pt x="3611042" y="339256"/>
                </a:lnTo>
                <a:lnTo>
                  <a:pt x="3636263" y="346036"/>
                </a:lnTo>
                <a:lnTo>
                  <a:pt x="3636898" y="343750"/>
                </a:lnTo>
                <a:lnTo>
                  <a:pt x="3633215" y="343750"/>
                </a:lnTo>
                <a:lnTo>
                  <a:pt x="3624982" y="335422"/>
                </a:lnTo>
                <a:close/>
              </a:path>
              <a:path w="3651884" h="572770">
                <a:moveTo>
                  <a:pt x="3573017" y="263740"/>
                </a:moveTo>
                <a:lnTo>
                  <a:pt x="3569207" y="263740"/>
                </a:lnTo>
                <a:lnTo>
                  <a:pt x="3563873" y="269074"/>
                </a:lnTo>
                <a:lnTo>
                  <a:pt x="3563873" y="273646"/>
                </a:lnTo>
                <a:lnTo>
                  <a:pt x="3566159" y="275932"/>
                </a:lnTo>
                <a:lnTo>
                  <a:pt x="3615340" y="325671"/>
                </a:lnTo>
                <a:lnTo>
                  <a:pt x="3640073" y="332320"/>
                </a:lnTo>
                <a:lnTo>
                  <a:pt x="3636263" y="346036"/>
                </a:lnTo>
                <a:lnTo>
                  <a:pt x="3637499" y="346036"/>
                </a:lnTo>
                <a:lnTo>
                  <a:pt x="3651503" y="342226"/>
                </a:lnTo>
                <a:lnTo>
                  <a:pt x="3573017" y="263740"/>
                </a:lnTo>
                <a:close/>
              </a:path>
              <a:path w="3651884" h="572770">
                <a:moveTo>
                  <a:pt x="3636263" y="332320"/>
                </a:moveTo>
                <a:lnTo>
                  <a:pt x="3624982" y="335422"/>
                </a:lnTo>
                <a:lnTo>
                  <a:pt x="3633215" y="343750"/>
                </a:lnTo>
                <a:lnTo>
                  <a:pt x="3636263" y="332320"/>
                </a:lnTo>
                <a:close/>
              </a:path>
              <a:path w="3651884" h="572770">
                <a:moveTo>
                  <a:pt x="3640073" y="332320"/>
                </a:moveTo>
                <a:lnTo>
                  <a:pt x="3636263" y="332320"/>
                </a:lnTo>
                <a:lnTo>
                  <a:pt x="3633215" y="343750"/>
                </a:lnTo>
                <a:lnTo>
                  <a:pt x="3636898" y="343750"/>
                </a:lnTo>
                <a:lnTo>
                  <a:pt x="3640073" y="332320"/>
                </a:lnTo>
                <a:close/>
              </a:path>
              <a:path w="3651884" h="572770">
                <a:moveTo>
                  <a:pt x="2188539" y="13686"/>
                </a:moveTo>
                <a:lnTo>
                  <a:pt x="2021205" y="13686"/>
                </a:lnTo>
                <a:lnTo>
                  <a:pt x="2042001" y="14036"/>
                </a:lnTo>
                <a:lnTo>
                  <a:pt x="2062652" y="14823"/>
                </a:lnTo>
                <a:lnTo>
                  <a:pt x="2103577" y="17584"/>
                </a:lnTo>
                <a:lnTo>
                  <a:pt x="2144097" y="21718"/>
                </a:lnTo>
                <a:lnTo>
                  <a:pt x="2184327" y="26977"/>
                </a:lnTo>
                <a:lnTo>
                  <a:pt x="2224385" y="33111"/>
                </a:lnTo>
                <a:lnTo>
                  <a:pt x="2433065" y="69430"/>
                </a:lnTo>
                <a:lnTo>
                  <a:pt x="2462021" y="74764"/>
                </a:lnTo>
                <a:lnTo>
                  <a:pt x="2535195" y="85849"/>
                </a:lnTo>
                <a:lnTo>
                  <a:pt x="2608353" y="98233"/>
                </a:lnTo>
                <a:lnTo>
                  <a:pt x="2681462" y="111781"/>
                </a:lnTo>
                <a:lnTo>
                  <a:pt x="2790956" y="133993"/>
                </a:lnTo>
                <a:lnTo>
                  <a:pt x="2900148" y="158069"/>
                </a:lnTo>
                <a:lnTo>
                  <a:pt x="3045066" y="192283"/>
                </a:lnTo>
                <a:lnTo>
                  <a:pt x="3340607" y="266788"/>
                </a:lnTo>
                <a:lnTo>
                  <a:pt x="3611042" y="339256"/>
                </a:lnTo>
                <a:lnTo>
                  <a:pt x="3624982" y="335422"/>
                </a:lnTo>
                <a:lnTo>
                  <a:pt x="3344417" y="253834"/>
                </a:lnTo>
                <a:lnTo>
                  <a:pt x="3041550" y="177198"/>
                </a:lnTo>
                <a:lnTo>
                  <a:pt x="2891181" y="141824"/>
                </a:lnTo>
                <a:lnTo>
                  <a:pt x="2778149" y="117251"/>
                </a:lnTo>
                <a:lnTo>
                  <a:pt x="2664650" y="94657"/>
                </a:lnTo>
                <a:lnTo>
                  <a:pt x="2588613" y="80825"/>
                </a:lnTo>
                <a:lnTo>
                  <a:pt x="2512202" y="68072"/>
                </a:lnTo>
                <a:lnTo>
                  <a:pt x="2435351" y="56476"/>
                </a:lnTo>
                <a:lnTo>
                  <a:pt x="2381249" y="47332"/>
                </a:lnTo>
                <a:lnTo>
                  <a:pt x="2260194" y="25141"/>
                </a:lnTo>
                <a:lnTo>
                  <a:pt x="2240147" y="21716"/>
                </a:lnTo>
                <a:lnTo>
                  <a:pt x="2200061" y="15346"/>
                </a:lnTo>
                <a:lnTo>
                  <a:pt x="2188539" y="13686"/>
                </a:lnTo>
                <a:close/>
              </a:path>
              <a:path w="3651884" h="572770">
                <a:moveTo>
                  <a:pt x="3615340" y="325671"/>
                </a:moveTo>
                <a:lnTo>
                  <a:pt x="3624982" y="335422"/>
                </a:lnTo>
                <a:lnTo>
                  <a:pt x="3636263" y="332320"/>
                </a:lnTo>
                <a:lnTo>
                  <a:pt x="3640073" y="332320"/>
                </a:lnTo>
                <a:lnTo>
                  <a:pt x="3615340" y="325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rot="20568428">
            <a:off x="3664460" y="3598221"/>
            <a:ext cx="5128127" cy="578604"/>
          </a:xfrm>
          <a:custGeom>
            <a:avLst/>
            <a:gdLst/>
            <a:ahLst/>
            <a:cxnLst/>
            <a:rect l="l" t="t" r="r" b="b"/>
            <a:pathLst>
              <a:path w="3938270" h="586104">
                <a:moveTo>
                  <a:pt x="3897783" y="552225"/>
                </a:moveTo>
                <a:lnTo>
                  <a:pt x="3831335" y="572159"/>
                </a:lnTo>
                <a:lnTo>
                  <a:pt x="3827525" y="572921"/>
                </a:lnTo>
                <a:lnTo>
                  <a:pt x="3825239" y="576731"/>
                </a:lnTo>
                <a:lnTo>
                  <a:pt x="3826763" y="580541"/>
                </a:lnTo>
                <a:lnTo>
                  <a:pt x="3827525" y="583589"/>
                </a:lnTo>
                <a:lnTo>
                  <a:pt x="3831335" y="585875"/>
                </a:lnTo>
                <a:lnTo>
                  <a:pt x="3835145" y="585113"/>
                </a:lnTo>
                <a:lnTo>
                  <a:pt x="3925157" y="558443"/>
                </a:lnTo>
                <a:lnTo>
                  <a:pt x="3922775" y="558443"/>
                </a:lnTo>
                <a:lnTo>
                  <a:pt x="3897783" y="552225"/>
                </a:lnTo>
                <a:close/>
              </a:path>
              <a:path w="3938270" h="586104">
                <a:moveTo>
                  <a:pt x="3911426" y="548132"/>
                </a:moveTo>
                <a:lnTo>
                  <a:pt x="3897783" y="552225"/>
                </a:lnTo>
                <a:lnTo>
                  <a:pt x="3922775" y="558443"/>
                </a:lnTo>
                <a:lnTo>
                  <a:pt x="3923410" y="556157"/>
                </a:lnTo>
                <a:lnTo>
                  <a:pt x="3919727" y="556157"/>
                </a:lnTo>
                <a:lnTo>
                  <a:pt x="3911426" y="548132"/>
                </a:lnTo>
                <a:close/>
              </a:path>
              <a:path w="3938270" h="586104">
                <a:moveTo>
                  <a:pt x="3858005" y="477671"/>
                </a:moveTo>
                <a:lnTo>
                  <a:pt x="3854195" y="477671"/>
                </a:lnTo>
                <a:lnTo>
                  <a:pt x="3848861" y="483005"/>
                </a:lnTo>
                <a:lnTo>
                  <a:pt x="3848861" y="487577"/>
                </a:lnTo>
                <a:lnTo>
                  <a:pt x="3851147" y="489863"/>
                </a:lnTo>
                <a:lnTo>
                  <a:pt x="3901531" y="538567"/>
                </a:lnTo>
                <a:lnTo>
                  <a:pt x="3926585" y="544727"/>
                </a:lnTo>
                <a:lnTo>
                  <a:pt x="3922775" y="558443"/>
                </a:lnTo>
                <a:lnTo>
                  <a:pt x="3925157" y="558443"/>
                </a:lnTo>
                <a:lnTo>
                  <a:pt x="3938015" y="554633"/>
                </a:lnTo>
                <a:lnTo>
                  <a:pt x="3861053" y="479957"/>
                </a:lnTo>
                <a:lnTo>
                  <a:pt x="3858005" y="477671"/>
                </a:lnTo>
                <a:close/>
              </a:path>
              <a:path w="3938270" h="586104">
                <a:moveTo>
                  <a:pt x="3922775" y="544727"/>
                </a:moveTo>
                <a:lnTo>
                  <a:pt x="3911426" y="548132"/>
                </a:lnTo>
                <a:lnTo>
                  <a:pt x="3919727" y="556157"/>
                </a:lnTo>
                <a:lnTo>
                  <a:pt x="3922775" y="544727"/>
                </a:lnTo>
                <a:close/>
              </a:path>
              <a:path w="3938270" h="586104">
                <a:moveTo>
                  <a:pt x="3926585" y="544727"/>
                </a:moveTo>
                <a:lnTo>
                  <a:pt x="3922775" y="544727"/>
                </a:lnTo>
                <a:lnTo>
                  <a:pt x="3919727" y="556157"/>
                </a:lnTo>
                <a:lnTo>
                  <a:pt x="3923410" y="556157"/>
                </a:lnTo>
                <a:lnTo>
                  <a:pt x="3926585" y="544727"/>
                </a:lnTo>
                <a:close/>
              </a:path>
              <a:path w="3938270" h="586104">
                <a:moveTo>
                  <a:pt x="1311951" y="13714"/>
                </a:moveTo>
                <a:lnTo>
                  <a:pt x="953235" y="13714"/>
                </a:lnTo>
                <a:lnTo>
                  <a:pt x="1012659" y="13924"/>
                </a:lnTo>
                <a:lnTo>
                  <a:pt x="1072160" y="14962"/>
                </a:lnTo>
                <a:lnTo>
                  <a:pt x="1131755" y="16831"/>
                </a:lnTo>
                <a:lnTo>
                  <a:pt x="1191463" y="19535"/>
                </a:lnTo>
                <a:lnTo>
                  <a:pt x="1251302" y="23076"/>
                </a:lnTo>
                <a:lnTo>
                  <a:pt x="1311292" y="27458"/>
                </a:lnTo>
                <a:lnTo>
                  <a:pt x="1371451" y="32685"/>
                </a:lnTo>
                <a:lnTo>
                  <a:pt x="1492757" y="44855"/>
                </a:lnTo>
                <a:lnTo>
                  <a:pt x="1554479" y="52475"/>
                </a:lnTo>
                <a:lnTo>
                  <a:pt x="1649262" y="65387"/>
                </a:lnTo>
                <a:lnTo>
                  <a:pt x="1744006" y="79329"/>
                </a:lnTo>
                <a:lnTo>
                  <a:pt x="1838703" y="94242"/>
                </a:lnTo>
                <a:lnTo>
                  <a:pt x="2027932" y="126740"/>
                </a:lnTo>
                <a:lnTo>
                  <a:pt x="2216898" y="162398"/>
                </a:lnTo>
                <a:lnTo>
                  <a:pt x="2499737" y="220762"/>
                </a:lnTo>
                <a:lnTo>
                  <a:pt x="2875438" y="305160"/>
                </a:lnTo>
                <a:lnTo>
                  <a:pt x="3897783" y="552225"/>
                </a:lnTo>
                <a:lnTo>
                  <a:pt x="3911426" y="548132"/>
                </a:lnTo>
                <a:lnTo>
                  <a:pt x="2878469" y="291608"/>
                </a:lnTo>
                <a:lnTo>
                  <a:pt x="2502484" y="207263"/>
                </a:lnTo>
                <a:lnTo>
                  <a:pt x="2219406" y="148987"/>
                </a:lnTo>
                <a:lnTo>
                  <a:pt x="2030307" y="113349"/>
                </a:lnTo>
                <a:lnTo>
                  <a:pt x="1840990" y="80803"/>
                </a:lnTo>
                <a:lnTo>
                  <a:pt x="1651528" y="51796"/>
                </a:lnTo>
                <a:lnTo>
                  <a:pt x="1556765" y="38759"/>
                </a:lnTo>
                <a:lnTo>
                  <a:pt x="1494281" y="31139"/>
                </a:lnTo>
                <a:lnTo>
                  <a:pt x="1372834" y="18977"/>
                </a:lnTo>
                <a:lnTo>
                  <a:pt x="1312517" y="13755"/>
                </a:lnTo>
                <a:lnTo>
                  <a:pt x="1311951" y="13714"/>
                </a:lnTo>
                <a:close/>
              </a:path>
              <a:path w="3938270" h="586104">
                <a:moveTo>
                  <a:pt x="3901531" y="538567"/>
                </a:moveTo>
                <a:lnTo>
                  <a:pt x="3911426" y="548132"/>
                </a:lnTo>
                <a:lnTo>
                  <a:pt x="3922775" y="544727"/>
                </a:lnTo>
                <a:lnTo>
                  <a:pt x="3926585" y="544727"/>
                </a:lnTo>
                <a:lnTo>
                  <a:pt x="3901531" y="538567"/>
                </a:lnTo>
                <a:close/>
              </a:path>
              <a:path w="3938270" h="586104">
                <a:moveTo>
                  <a:pt x="953273" y="0"/>
                </a:moveTo>
                <a:lnTo>
                  <a:pt x="893685" y="609"/>
                </a:lnTo>
                <a:lnTo>
                  <a:pt x="834134" y="2039"/>
                </a:lnTo>
                <a:lnTo>
                  <a:pt x="774604" y="4287"/>
                </a:lnTo>
                <a:lnTo>
                  <a:pt x="715077" y="7351"/>
                </a:lnTo>
                <a:lnTo>
                  <a:pt x="655537" y="11227"/>
                </a:lnTo>
                <a:lnTo>
                  <a:pt x="595967" y="15913"/>
                </a:lnTo>
                <a:lnTo>
                  <a:pt x="536351" y="21405"/>
                </a:lnTo>
                <a:lnTo>
                  <a:pt x="476671" y="27700"/>
                </a:lnTo>
                <a:lnTo>
                  <a:pt x="416911" y="34796"/>
                </a:lnTo>
                <a:lnTo>
                  <a:pt x="357054" y="42689"/>
                </a:lnTo>
                <a:lnTo>
                  <a:pt x="297083" y="51378"/>
                </a:lnTo>
                <a:lnTo>
                  <a:pt x="0" y="100481"/>
                </a:lnTo>
                <a:lnTo>
                  <a:pt x="2285" y="114197"/>
                </a:lnTo>
                <a:lnTo>
                  <a:pt x="299236" y="65105"/>
                </a:lnTo>
                <a:lnTo>
                  <a:pt x="359057" y="56425"/>
                </a:lnTo>
                <a:lnTo>
                  <a:pt x="418748" y="48536"/>
                </a:lnTo>
                <a:lnTo>
                  <a:pt x="478329" y="41443"/>
                </a:lnTo>
                <a:lnTo>
                  <a:pt x="537819" y="35148"/>
                </a:lnTo>
                <a:lnTo>
                  <a:pt x="597235" y="29655"/>
                </a:lnTo>
                <a:lnTo>
                  <a:pt x="656596" y="24967"/>
                </a:lnTo>
                <a:lnTo>
                  <a:pt x="715921" y="21086"/>
                </a:lnTo>
                <a:lnTo>
                  <a:pt x="775229" y="18018"/>
                </a:lnTo>
                <a:lnTo>
                  <a:pt x="834538" y="15764"/>
                </a:lnTo>
                <a:lnTo>
                  <a:pt x="893867" y="14328"/>
                </a:lnTo>
                <a:lnTo>
                  <a:pt x="953235" y="13714"/>
                </a:lnTo>
                <a:lnTo>
                  <a:pt x="1311951" y="13714"/>
                </a:lnTo>
                <a:lnTo>
                  <a:pt x="1252355" y="9375"/>
                </a:lnTo>
                <a:lnTo>
                  <a:pt x="1192330" y="5834"/>
                </a:lnTo>
                <a:lnTo>
                  <a:pt x="1132426" y="3129"/>
                </a:lnTo>
                <a:lnTo>
                  <a:pt x="1072627" y="1257"/>
                </a:lnTo>
                <a:lnTo>
                  <a:pt x="1012914" y="215"/>
                </a:lnTo>
                <a:lnTo>
                  <a:pt x="9532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50947" y="5668851"/>
            <a:ext cx="519553" cy="387478"/>
          </a:xfrm>
          <a:custGeom>
            <a:avLst/>
            <a:gdLst/>
            <a:ahLst/>
            <a:cxnLst/>
            <a:rect l="l" t="t" r="r" b="b"/>
            <a:pathLst>
              <a:path w="4328159" h="466725">
                <a:moveTo>
                  <a:pt x="4304296" y="25071"/>
                </a:moveTo>
                <a:lnTo>
                  <a:pt x="4292676" y="33469"/>
                </a:lnTo>
                <a:lnTo>
                  <a:pt x="4281677" y="57911"/>
                </a:lnTo>
                <a:lnTo>
                  <a:pt x="4272082" y="76456"/>
                </a:lnTo>
                <a:lnTo>
                  <a:pt x="4251194" y="110533"/>
                </a:lnTo>
                <a:lnTo>
                  <a:pt x="4228095" y="140914"/>
                </a:lnTo>
                <a:lnTo>
                  <a:pt x="4189434" y="180390"/>
                </a:lnTo>
                <a:lnTo>
                  <a:pt x="4146145" y="213702"/>
                </a:lnTo>
                <a:lnTo>
                  <a:pt x="4098436" y="242139"/>
                </a:lnTo>
                <a:lnTo>
                  <a:pt x="4064277" y="259028"/>
                </a:lnTo>
                <a:lnTo>
                  <a:pt x="4028309" y="274707"/>
                </a:lnTo>
                <a:lnTo>
                  <a:pt x="3990593" y="289559"/>
                </a:lnTo>
                <a:lnTo>
                  <a:pt x="3920489" y="312419"/>
                </a:lnTo>
                <a:lnTo>
                  <a:pt x="3877873" y="323926"/>
                </a:lnTo>
                <a:lnTo>
                  <a:pt x="3835023" y="334423"/>
                </a:lnTo>
                <a:lnTo>
                  <a:pt x="3791967" y="343991"/>
                </a:lnTo>
                <a:lnTo>
                  <a:pt x="3727050" y="356777"/>
                </a:lnTo>
                <a:lnTo>
                  <a:pt x="3683587" y="364372"/>
                </a:lnTo>
                <a:lnTo>
                  <a:pt x="3640007" y="371318"/>
                </a:lnTo>
                <a:lnTo>
                  <a:pt x="3574470" y="380694"/>
                </a:lnTo>
                <a:lnTo>
                  <a:pt x="3486911" y="391667"/>
                </a:lnTo>
                <a:lnTo>
                  <a:pt x="0" y="452627"/>
                </a:lnTo>
                <a:lnTo>
                  <a:pt x="761" y="466343"/>
                </a:lnTo>
                <a:lnTo>
                  <a:pt x="3454907" y="408431"/>
                </a:lnTo>
                <a:lnTo>
                  <a:pt x="3584384" y="393192"/>
                </a:lnTo>
                <a:lnTo>
                  <a:pt x="3632059" y="386416"/>
                </a:lnTo>
                <a:lnTo>
                  <a:pt x="3679546" y="379011"/>
                </a:lnTo>
                <a:lnTo>
                  <a:pt x="3726850" y="370844"/>
                </a:lnTo>
                <a:lnTo>
                  <a:pt x="3773978" y="361783"/>
                </a:lnTo>
                <a:lnTo>
                  <a:pt x="3820938" y="351694"/>
                </a:lnTo>
                <a:lnTo>
                  <a:pt x="3867736" y="340447"/>
                </a:lnTo>
                <a:lnTo>
                  <a:pt x="3914380" y="327907"/>
                </a:lnTo>
                <a:lnTo>
                  <a:pt x="3960875" y="313943"/>
                </a:lnTo>
                <a:lnTo>
                  <a:pt x="4027169" y="290321"/>
                </a:lnTo>
                <a:lnTo>
                  <a:pt x="4078952" y="267447"/>
                </a:lnTo>
                <a:lnTo>
                  <a:pt x="4126576" y="242198"/>
                </a:lnTo>
                <a:lnTo>
                  <a:pt x="4170043" y="213589"/>
                </a:lnTo>
                <a:lnTo>
                  <a:pt x="4209353" y="180634"/>
                </a:lnTo>
                <a:lnTo>
                  <a:pt x="4244508" y="142346"/>
                </a:lnTo>
                <a:lnTo>
                  <a:pt x="4275509" y="97741"/>
                </a:lnTo>
                <a:lnTo>
                  <a:pt x="4293869" y="64007"/>
                </a:lnTo>
                <a:lnTo>
                  <a:pt x="4305845" y="38796"/>
                </a:lnTo>
                <a:lnTo>
                  <a:pt x="4304296" y="25071"/>
                </a:lnTo>
                <a:close/>
              </a:path>
              <a:path w="4328159" h="466725">
                <a:moveTo>
                  <a:pt x="4316338" y="9905"/>
                </a:moveTo>
                <a:lnTo>
                  <a:pt x="4303775" y="9905"/>
                </a:lnTo>
                <a:lnTo>
                  <a:pt x="4315967" y="15239"/>
                </a:lnTo>
                <a:lnTo>
                  <a:pt x="4308347" y="33527"/>
                </a:lnTo>
                <a:lnTo>
                  <a:pt x="4305845" y="38796"/>
                </a:lnTo>
                <a:lnTo>
                  <a:pt x="4313681" y="108203"/>
                </a:lnTo>
                <a:lnTo>
                  <a:pt x="4314443" y="112013"/>
                </a:lnTo>
                <a:lnTo>
                  <a:pt x="4317491" y="114299"/>
                </a:lnTo>
                <a:lnTo>
                  <a:pt x="4321301" y="114299"/>
                </a:lnTo>
                <a:lnTo>
                  <a:pt x="4325111" y="113537"/>
                </a:lnTo>
                <a:lnTo>
                  <a:pt x="4328159" y="110489"/>
                </a:lnTo>
                <a:lnTo>
                  <a:pt x="4327397" y="106679"/>
                </a:lnTo>
                <a:lnTo>
                  <a:pt x="4316338" y="9905"/>
                </a:lnTo>
                <a:close/>
              </a:path>
              <a:path w="4328159" h="466725">
                <a:moveTo>
                  <a:pt x="4315205" y="0"/>
                </a:moveTo>
                <a:lnTo>
                  <a:pt x="4229099" y="63245"/>
                </a:lnTo>
                <a:lnTo>
                  <a:pt x="4226051" y="65531"/>
                </a:lnTo>
                <a:lnTo>
                  <a:pt x="4225289" y="69341"/>
                </a:lnTo>
                <a:lnTo>
                  <a:pt x="4229861" y="75437"/>
                </a:lnTo>
                <a:lnTo>
                  <a:pt x="4233671" y="76199"/>
                </a:lnTo>
                <a:lnTo>
                  <a:pt x="4236719" y="73913"/>
                </a:lnTo>
                <a:lnTo>
                  <a:pt x="4292676" y="33469"/>
                </a:lnTo>
                <a:lnTo>
                  <a:pt x="4295393" y="27431"/>
                </a:lnTo>
                <a:lnTo>
                  <a:pt x="4303775" y="9905"/>
                </a:lnTo>
                <a:lnTo>
                  <a:pt x="4316338" y="9905"/>
                </a:lnTo>
                <a:lnTo>
                  <a:pt x="4315205" y="0"/>
                </a:lnTo>
                <a:close/>
              </a:path>
              <a:path w="4328159" h="466725">
                <a:moveTo>
                  <a:pt x="4312484" y="13715"/>
                </a:moveTo>
                <a:lnTo>
                  <a:pt x="4303013" y="13715"/>
                </a:lnTo>
                <a:lnTo>
                  <a:pt x="4313681" y="18287"/>
                </a:lnTo>
                <a:lnTo>
                  <a:pt x="4304296" y="25071"/>
                </a:lnTo>
                <a:lnTo>
                  <a:pt x="4305845" y="38796"/>
                </a:lnTo>
                <a:lnTo>
                  <a:pt x="4308372" y="33469"/>
                </a:lnTo>
                <a:lnTo>
                  <a:pt x="4315967" y="15239"/>
                </a:lnTo>
                <a:lnTo>
                  <a:pt x="4312484" y="13715"/>
                </a:lnTo>
                <a:close/>
              </a:path>
              <a:path w="4328159" h="466725">
                <a:moveTo>
                  <a:pt x="4303775" y="9905"/>
                </a:moveTo>
                <a:lnTo>
                  <a:pt x="4295393" y="27431"/>
                </a:lnTo>
                <a:lnTo>
                  <a:pt x="4292676" y="33469"/>
                </a:lnTo>
                <a:lnTo>
                  <a:pt x="4304296" y="25071"/>
                </a:lnTo>
                <a:lnTo>
                  <a:pt x="4303013" y="13715"/>
                </a:lnTo>
                <a:lnTo>
                  <a:pt x="4312484" y="13715"/>
                </a:lnTo>
                <a:lnTo>
                  <a:pt x="4303775" y="9905"/>
                </a:lnTo>
                <a:close/>
              </a:path>
              <a:path w="4328159" h="466725">
                <a:moveTo>
                  <a:pt x="4303013" y="13715"/>
                </a:moveTo>
                <a:lnTo>
                  <a:pt x="4304296" y="25071"/>
                </a:lnTo>
                <a:lnTo>
                  <a:pt x="4313681" y="18287"/>
                </a:lnTo>
                <a:lnTo>
                  <a:pt x="4303013" y="13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329065" y="720861"/>
            <a:ext cx="10037445" cy="530915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450" b="1" spc="-5" dirty="0" err="1" smtClean="0">
                <a:solidFill>
                  <a:srgbClr val="008000"/>
                </a:solidFill>
                <a:latin typeface="Arial"/>
                <a:cs typeface="Arial"/>
              </a:rPr>
              <a:t>LibreOffice</a:t>
            </a:r>
            <a:r>
              <a:rPr lang="en-US"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 S</a:t>
            </a:r>
            <a:r>
              <a:rPr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olver</a:t>
            </a:r>
            <a:r>
              <a:rPr lang="en-US"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 Parameters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18" name="object 10"/>
          <p:cNvSpPr/>
          <p:nvPr/>
        </p:nvSpPr>
        <p:spPr>
          <a:xfrm rot="1711092">
            <a:off x="3724240" y="2073136"/>
            <a:ext cx="2963340" cy="881780"/>
          </a:xfrm>
          <a:custGeom>
            <a:avLst/>
            <a:gdLst/>
            <a:ahLst/>
            <a:cxnLst/>
            <a:rect l="l" t="t" r="r" b="b"/>
            <a:pathLst>
              <a:path w="3651884" h="572770">
                <a:moveTo>
                  <a:pt x="2017480" y="0"/>
                </a:moveTo>
                <a:lnTo>
                  <a:pt x="1975865" y="850"/>
                </a:lnTo>
                <a:lnTo>
                  <a:pt x="1924049" y="3898"/>
                </a:lnTo>
                <a:lnTo>
                  <a:pt x="1868423" y="9232"/>
                </a:lnTo>
                <a:lnTo>
                  <a:pt x="1822034" y="15161"/>
                </a:lnTo>
                <a:lnTo>
                  <a:pt x="1775798" y="22042"/>
                </a:lnTo>
                <a:lnTo>
                  <a:pt x="1729709" y="29792"/>
                </a:lnTo>
                <a:lnTo>
                  <a:pt x="1683757" y="38328"/>
                </a:lnTo>
                <a:lnTo>
                  <a:pt x="1637934" y="47568"/>
                </a:lnTo>
                <a:lnTo>
                  <a:pt x="1592232" y="57430"/>
                </a:lnTo>
                <a:lnTo>
                  <a:pt x="1523886" y="73205"/>
                </a:lnTo>
                <a:lnTo>
                  <a:pt x="1410461" y="101434"/>
                </a:lnTo>
                <a:lnTo>
                  <a:pt x="1274502" y="139389"/>
                </a:lnTo>
                <a:lnTo>
                  <a:pt x="1145733" y="176879"/>
                </a:lnTo>
                <a:lnTo>
                  <a:pt x="974561" y="229557"/>
                </a:lnTo>
                <a:lnTo>
                  <a:pt x="718962" y="312752"/>
                </a:lnTo>
                <a:lnTo>
                  <a:pt x="0" y="559396"/>
                </a:lnTo>
                <a:lnTo>
                  <a:pt x="3809" y="572350"/>
                </a:lnTo>
                <a:lnTo>
                  <a:pt x="737208" y="320951"/>
                </a:lnTo>
                <a:lnTo>
                  <a:pt x="961282" y="248089"/>
                </a:lnTo>
                <a:lnTo>
                  <a:pt x="1141368" y="192463"/>
                </a:lnTo>
                <a:lnTo>
                  <a:pt x="1277027" y="152730"/>
                </a:lnTo>
                <a:lnTo>
                  <a:pt x="1367789" y="127342"/>
                </a:lnTo>
                <a:lnTo>
                  <a:pt x="1502340" y="92814"/>
                </a:lnTo>
                <a:lnTo>
                  <a:pt x="1567513" y="77181"/>
                </a:lnTo>
                <a:lnTo>
                  <a:pt x="1633179" y="62626"/>
                </a:lnTo>
                <a:lnTo>
                  <a:pt x="1677165" y="53639"/>
                </a:lnTo>
                <a:lnTo>
                  <a:pt x="1721273" y="45305"/>
                </a:lnTo>
                <a:lnTo>
                  <a:pt x="1765464" y="37694"/>
                </a:lnTo>
                <a:lnTo>
                  <a:pt x="1809698" y="30877"/>
                </a:lnTo>
                <a:lnTo>
                  <a:pt x="1853937" y="24922"/>
                </a:lnTo>
                <a:lnTo>
                  <a:pt x="1898141" y="19900"/>
                </a:lnTo>
                <a:lnTo>
                  <a:pt x="1975865" y="14566"/>
                </a:lnTo>
                <a:lnTo>
                  <a:pt x="2188539" y="13686"/>
                </a:lnTo>
                <a:lnTo>
                  <a:pt x="2179998" y="12455"/>
                </a:lnTo>
                <a:lnTo>
                  <a:pt x="2139773" y="7399"/>
                </a:lnTo>
                <a:lnTo>
                  <a:pt x="2099341" y="3492"/>
                </a:lnTo>
                <a:lnTo>
                  <a:pt x="2058607" y="953"/>
                </a:lnTo>
                <a:lnTo>
                  <a:pt x="2038099" y="264"/>
                </a:lnTo>
                <a:lnTo>
                  <a:pt x="2017480" y="0"/>
                </a:lnTo>
                <a:close/>
              </a:path>
              <a:path w="3651884" h="572770">
                <a:moveTo>
                  <a:pt x="3611042" y="339256"/>
                </a:moveTo>
                <a:lnTo>
                  <a:pt x="3544823" y="357466"/>
                </a:lnTo>
                <a:lnTo>
                  <a:pt x="3541013" y="358228"/>
                </a:lnTo>
                <a:lnTo>
                  <a:pt x="3538727" y="362038"/>
                </a:lnTo>
                <a:lnTo>
                  <a:pt x="3539489" y="365848"/>
                </a:lnTo>
                <a:lnTo>
                  <a:pt x="3541013" y="369658"/>
                </a:lnTo>
                <a:lnTo>
                  <a:pt x="3544823" y="371944"/>
                </a:lnTo>
                <a:lnTo>
                  <a:pt x="3547871" y="370420"/>
                </a:lnTo>
                <a:lnTo>
                  <a:pt x="3637499" y="346036"/>
                </a:lnTo>
                <a:lnTo>
                  <a:pt x="3636263" y="346036"/>
                </a:lnTo>
                <a:lnTo>
                  <a:pt x="3611042" y="339256"/>
                </a:lnTo>
                <a:close/>
              </a:path>
              <a:path w="3651884" h="572770">
                <a:moveTo>
                  <a:pt x="3624982" y="335422"/>
                </a:moveTo>
                <a:lnTo>
                  <a:pt x="3611042" y="339256"/>
                </a:lnTo>
                <a:lnTo>
                  <a:pt x="3636263" y="346036"/>
                </a:lnTo>
                <a:lnTo>
                  <a:pt x="3636898" y="343750"/>
                </a:lnTo>
                <a:lnTo>
                  <a:pt x="3633215" y="343750"/>
                </a:lnTo>
                <a:lnTo>
                  <a:pt x="3624982" y="335422"/>
                </a:lnTo>
                <a:close/>
              </a:path>
              <a:path w="3651884" h="572770">
                <a:moveTo>
                  <a:pt x="3573017" y="263740"/>
                </a:moveTo>
                <a:lnTo>
                  <a:pt x="3569207" y="263740"/>
                </a:lnTo>
                <a:lnTo>
                  <a:pt x="3563873" y="269074"/>
                </a:lnTo>
                <a:lnTo>
                  <a:pt x="3563873" y="273646"/>
                </a:lnTo>
                <a:lnTo>
                  <a:pt x="3566159" y="275932"/>
                </a:lnTo>
                <a:lnTo>
                  <a:pt x="3615340" y="325671"/>
                </a:lnTo>
                <a:lnTo>
                  <a:pt x="3640073" y="332320"/>
                </a:lnTo>
                <a:lnTo>
                  <a:pt x="3636263" y="346036"/>
                </a:lnTo>
                <a:lnTo>
                  <a:pt x="3637499" y="346036"/>
                </a:lnTo>
                <a:lnTo>
                  <a:pt x="3651503" y="342226"/>
                </a:lnTo>
                <a:lnTo>
                  <a:pt x="3573017" y="263740"/>
                </a:lnTo>
                <a:close/>
              </a:path>
              <a:path w="3651884" h="572770">
                <a:moveTo>
                  <a:pt x="3636263" y="332320"/>
                </a:moveTo>
                <a:lnTo>
                  <a:pt x="3624982" y="335422"/>
                </a:lnTo>
                <a:lnTo>
                  <a:pt x="3633215" y="343750"/>
                </a:lnTo>
                <a:lnTo>
                  <a:pt x="3636263" y="332320"/>
                </a:lnTo>
                <a:close/>
              </a:path>
              <a:path w="3651884" h="572770">
                <a:moveTo>
                  <a:pt x="3640073" y="332320"/>
                </a:moveTo>
                <a:lnTo>
                  <a:pt x="3636263" y="332320"/>
                </a:lnTo>
                <a:lnTo>
                  <a:pt x="3633215" y="343750"/>
                </a:lnTo>
                <a:lnTo>
                  <a:pt x="3636898" y="343750"/>
                </a:lnTo>
                <a:lnTo>
                  <a:pt x="3640073" y="332320"/>
                </a:lnTo>
                <a:close/>
              </a:path>
              <a:path w="3651884" h="572770">
                <a:moveTo>
                  <a:pt x="2188539" y="13686"/>
                </a:moveTo>
                <a:lnTo>
                  <a:pt x="2021205" y="13686"/>
                </a:lnTo>
                <a:lnTo>
                  <a:pt x="2042001" y="14036"/>
                </a:lnTo>
                <a:lnTo>
                  <a:pt x="2062652" y="14823"/>
                </a:lnTo>
                <a:lnTo>
                  <a:pt x="2103577" y="17584"/>
                </a:lnTo>
                <a:lnTo>
                  <a:pt x="2144097" y="21718"/>
                </a:lnTo>
                <a:lnTo>
                  <a:pt x="2184327" y="26977"/>
                </a:lnTo>
                <a:lnTo>
                  <a:pt x="2224385" y="33111"/>
                </a:lnTo>
                <a:lnTo>
                  <a:pt x="2433065" y="69430"/>
                </a:lnTo>
                <a:lnTo>
                  <a:pt x="2462021" y="74764"/>
                </a:lnTo>
                <a:lnTo>
                  <a:pt x="2535195" y="85849"/>
                </a:lnTo>
                <a:lnTo>
                  <a:pt x="2608353" y="98233"/>
                </a:lnTo>
                <a:lnTo>
                  <a:pt x="2681462" y="111781"/>
                </a:lnTo>
                <a:lnTo>
                  <a:pt x="2790956" y="133993"/>
                </a:lnTo>
                <a:lnTo>
                  <a:pt x="2900148" y="158069"/>
                </a:lnTo>
                <a:lnTo>
                  <a:pt x="3045066" y="192283"/>
                </a:lnTo>
                <a:lnTo>
                  <a:pt x="3340607" y="266788"/>
                </a:lnTo>
                <a:lnTo>
                  <a:pt x="3611042" y="339256"/>
                </a:lnTo>
                <a:lnTo>
                  <a:pt x="3624982" y="335422"/>
                </a:lnTo>
                <a:lnTo>
                  <a:pt x="3344417" y="253834"/>
                </a:lnTo>
                <a:lnTo>
                  <a:pt x="3041550" y="177198"/>
                </a:lnTo>
                <a:lnTo>
                  <a:pt x="2891181" y="141824"/>
                </a:lnTo>
                <a:lnTo>
                  <a:pt x="2778149" y="117251"/>
                </a:lnTo>
                <a:lnTo>
                  <a:pt x="2664650" y="94657"/>
                </a:lnTo>
                <a:lnTo>
                  <a:pt x="2588613" y="80825"/>
                </a:lnTo>
                <a:lnTo>
                  <a:pt x="2512202" y="68072"/>
                </a:lnTo>
                <a:lnTo>
                  <a:pt x="2435351" y="56476"/>
                </a:lnTo>
                <a:lnTo>
                  <a:pt x="2381249" y="47332"/>
                </a:lnTo>
                <a:lnTo>
                  <a:pt x="2260194" y="25141"/>
                </a:lnTo>
                <a:lnTo>
                  <a:pt x="2240147" y="21716"/>
                </a:lnTo>
                <a:lnTo>
                  <a:pt x="2200061" y="15346"/>
                </a:lnTo>
                <a:lnTo>
                  <a:pt x="2188539" y="13686"/>
                </a:lnTo>
                <a:close/>
              </a:path>
              <a:path w="3651884" h="572770">
                <a:moveTo>
                  <a:pt x="3615340" y="325671"/>
                </a:moveTo>
                <a:lnTo>
                  <a:pt x="3624982" y="335422"/>
                </a:lnTo>
                <a:lnTo>
                  <a:pt x="3636263" y="332320"/>
                </a:lnTo>
                <a:lnTo>
                  <a:pt x="3640073" y="332320"/>
                </a:lnTo>
                <a:lnTo>
                  <a:pt x="3615340" y="325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87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9201" y="1454447"/>
            <a:ext cx="8225790" cy="176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Afte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3000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yo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u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loa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3000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Solve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3000" spc="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add-in</a:t>
            </a:r>
            <a:endParaRPr sz="3000" dirty="0">
              <a:latin typeface="Arial"/>
              <a:cs typeface="Arial"/>
            </a:endParaRPr>
          </a:p>
          <a:p>
            <a:pPr marL="628650">
              <a:lnSpc>
                <a:spcPts val="3115"/>
              </a:lnSpc>
              <a:spcBef>
                <a:spcPts val="65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A50021"/>
                </a:solidFill>
                <a:latin typeface="Arial"/>
                <a:cs typeface="Arial"/>
              </a:rPr>
              <a:t>t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h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A50021"/>
                </a:solidFill>
                <a:latin typeface="Arial"/>
                <a:cs typeface="Arial"/>
              </a:rPr>
              <a:t>Solve</a:t>
            </a:r>
            <a:r>
              <a:rPr sz="2600" b="1" spc="-15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2600" b="1" spc="6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comman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d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is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availabl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9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in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A50021"/>
                </a:solidFill>
                <a:latin typeface="Arial"/>
                <a:cs typeface="Arial"/>
              </a:rPr>
              <a:t>Analysis</a:t>
            </a:r>
            <a:endParaRPr sz="2600" dirty="0">
              <a:latin typeface="Arial"/>
              <a:cs typeface="Arial"/>
            </a:endParaRPr>
          </a:p>
          <a:p>
            <a:pPr marL="1061085">
              <a:lnSpc>
                <a:spcPts val="3115"/>
              </a:lnSpc>
            </a:pP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grou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p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endParaRPr sz="2600" dirty="0">
              <a:latin typeface="Arial"/>
              <a:cs typeface="Arial"/>
            </a:endParaRPr>
          </a:p>
          <a:p>
            <a:pPr marL="1061085">
              <a:lnSpc>
                <a:spcPct val="100000"/>
              </a:lnSpc>
              <a:spcBef>
                <a:spcPts val="635"/>
              </a:spcBef>
            </a:pPr>
            <a:r>
              <a:rPr sz="2600" b="1" spc="-20" dirty="0">
                <a:solidFill>
                  <a:srgbClr val="A50021"/>
                </a:solidFill>
                <a:latin typeface="Arial"/>
                <a:cs typeface="Arial"/>
              </a:rPr>
              <a:t>Dat</a:t>
            </a:r>
            <a:r>
              <a:rPr sz="2600" b="1" spc="-15" dirty="0">
                <a:solidFill>
                  <a:srgbClr val="A50021"/>
                </a:solidFill>
                <a:latin typeface="Arial"/>
                <a:cs typeface="Arial"/>
              </a:rPr>
              <a:t>a</a:t>
            </a:r>
            <a:r>
              <a:rPr sz="2600" b="1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tab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664" y="4771878"/>
            <a:ext cx="4309745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4500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Clic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“Solver”</a:t>
            </a:r>
            <a:endParaRPr sz="2600">
              <a:latin typeface="Arial"/>
              <a:cs typeface="Arial"/>
            </a:endParaRPr>
          </a:p>
          <a:p>
            <a:pPr marL="937260" indent="-369570">
              <a:lnSpc>
                <a:spcPct val="100000"/>
              </a:lnSpc>
              <a:spcBef>
                <a:spcPts val="640"/>
              </a:spcBef>
              <a:buClr>
                <a:srgbClr val="FC0128"/>
              </a:buClr>
              <a:buFont typeface="Symbol"/>
              <a:buChar char=""/>
              <a:tabLst>
                <a:tab pos="937894" algn="l"/>
              </a:tabLst>
            </a:pPr>
            <a:r>
              <a:rPr sz="2600" spc="-3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“Solve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Parameters”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3076" y="2914721"/>
            <a:ext cx="4437581" cy="2729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9900" y="3019425"/>
            <a:ext cx="1045091" cy="1421098"/>
          </a:xfrm>
          <a:custGeom>
            <a:avLst/>
            <a:gdLst/>
            <a:ahLst/>
            <a:cxnLst/>
            <a:rect l="l" t="t" r="r" b="b"/>
            <a:pathLst>
              <a:path w="502920" h="1061720">
                <a:moveTo>
                  <a:pt x="761" y="525017"/>
                </a:moveTo>
                <a:lnTo>
                  <a:pt x="0" y="526541"/>
                </a:lnTo>
                <a:lnTo>
                  <a:pt x="0" y="531113"/>
                </a:lnTo>
                <a:lnTo>
                  <a:pt x="1523" y="584453"/>
                </a:lnTo>
                <a:lnTo>
                  <a:pt x="4517" y="631853"/>
                </a:lnTo>
                <a:lnTo>
                  <a:pt x="10228" y="681241"/>
                </a:lnTo>
                <a:lnTo>
                  <a:pt x="19907" y="736791"/>
                </a:lnTo>
                <a:lnTo>
                  <a:pt x="33883" y="795645"/>
                </a:lnTo>
                <a:lnTo>
                  <a:pt x="52487" y="854947"/>
                </a:lnTo>
                <a:lnTo>
                  <a:pt x="76046" y="911841"/>
                </a:lnTo>
                <a:lnTo>
                  <a:pt x="104891" y="963470"/>
                </a:lnTo>
                <a:lnTo>
                  <a:pt x="139350" y="1006977"/>
                </a:lnTo>
                <a:lnTo>
                  <a:pt x="179753" y="1039505"/>
                </a:lnTo>
                <a:lnTo>
                  <a:pt x="226429" y="1058199"/>
                </a:lnTo>
                <a:lnTo>
                  <a:pt x="252221" y="1061465"/>
                </a:lnTo>
                <a:lnTo>
                  <a:pt x="259079" y="1060703"/>
                </a:lnTo>
                <a:lnTo>
                  <a:pt x="265937" y="1060703"/>
                </a:lnTo>
                <a:lnTo>
                  <a:pt x="291130" y="1054448"/>
                </a:lnTo>
                <a:lnTo>
                  <a:pt x="314645" y="1044319"/>
                </a:lnTo>
                <a:lnTo>
                  <a:pt x="331115" y="1034033"/>
                </a:lnTo>
                <a:lnTo>
                  <a:pt x="251459" y="1034033"/>
                </a:lnTo>
                <a:lnTo>
                  <a:pt x="246125" y="1033271"/>
                </a:lnTo>
                <a:lnTo>
                  <a:pt x="203822" y="1021440"/>
                </a:lnTo>
                <a:lnTo>
                  <a:pt x="166575" y="995298"/>
                </a:lnTo>
                <a:lnTo>
                  <a:pt x="134217" y="957655"/>
                </a:lnTo>
                <a:lnTo>
                  <a:pt x="106580" y="911320"/>
                </a:lnTo>
                <a:lnTo>
                  <a:pt x="83496" y="859101"/>
                </a:lnTo>
                <a:lnTo>
                  <a:pt x="64796" y="803808"/>
                </a:lnTo>
                <a:lnTo>
                  <a:pt x="50312" y="748250"/>
                </a:lnTo>
                <a:lnTo>
                  <a:pt x="39877" y="695236"/>
                </a:lnTo>
                <a:lnTo>
                  <a:pt x="33322" y="647575"/>
                </a:lnTo>
                <a:lnTo>
                  <a:pt x="30479" y="608075"/>
                </a:lnTo>
                <a:lnTo>
                  <a:pt x="28955" y="582929"/>
                </a:lnTo>
                <a:lnTo>
                  <a:pt x="28193" y="557021"/>
                </a:lnTo>
                <a:lnTo>
                  <a:pt x="27845" y="544829"/>
                </a:lnTo>
                <a:lnTo>
                  <a:pt x="13715" y="544829"/>
                </a:lnTo>
                <a:lnTo>
                  <a:pt x="9905" y="544067"/>
                </a:lnTo>
                <a:lnTo>
                  <a:pt x="27431" y="530351"/>
                </a:lnTo>
                <a:lnTo>
                  <a:pt x="761" y="530351"/>
                </a:lnTo>
                <a:lnTo>
                  <a:pt x="761" y="525017"/>
                </a:lnTo>
                <a:close/>
              </a:path>
              <a:path w="502920" h="1061720">
                <a:moveTo>
                  <a:pt x="332106" y="27431"/>
                </a:moveTo>
                <a:lnTo>
                  <a:pt x="252221" y="27431"/>
                </a:lnTo>
                <a:lnTo>
                  <a:pt x="257555" y="28193"/>
                </a:lnTo>
                <a:lnTo>
                  <a:pt x="262889" y="28193"/>
                </a:lnTo>
                <a:lnTo>
                  <a:pt x="285123" y="33955"/>
                </a:lnTo>
                <a:lnTo>
                  <a:pt x="325395" y="56627"/>
                </a:lnTo>
                <a:lnTo>
                  <a:pt x="360275" y="91869"/>
                </a:lnTo>
                <a:lnTo>
                  <a:pt x="389999" y="136922"/>
                </a:lnTo>
                <a:lnTo>
                  <a:pt x="414806" y="189030"/>
                </a:lnTo>
                <a:lnTo>
                  <a:pt x="434933" y="245437"/>
                </a:lnTo>
                <a:lnTo>
                  <a:pt x="450617" y="303384"/>
                </a:lnTo>
                <a:lnTo>
                  <a:pt x="462097" y="360116"/>
                </a:lnTo>
                <a:lnTo>
                  <a:pt x="469611" y="412876"/>
                </a:lnTo>
                <a:lnTo>
                  <a:pt x="473395" y="458906"/>
                </a:lnTo>
                <a:lnTo>
                  <a:pt x="473963" y="478535"/>
                </a:lnTo>
                <a:lnTo>
                  <a:pt x="475487" y="530351"/>
                </a:lnTo>
                <a:lnTo>
                  <a:pt x="474703" y="557783"/>
                </a:lnTo>
                <a:lnTo>
                  <a:pt x="473963" y="582929"/>
                </a:lnTo>
                <a:lnTo>
                  <a:pt x="473538" y="602260"/>
                </a:lnTo>
                <a:lnTo>
                  <a:pt x="469815" y="648371"/>
                </a:lnTo>
                <a:lnTo>
                  <a:pt x="462096" y="701889"/>
                </a:lnTo>
                <a:lnTo>
                  <a:pt x="450183" y="759780"/>
                </a:lnTo>
                <a:lnTo>
                  <a:pt x="433877" y="819013"/>
                </a:lnTo>
                <a:lnTo>
                  <a:pt x="412979" y="876556"/>
                </a:lnTo>
                <a:lnTo>
                  <a:pt x="387291" y="929376"/>
                </a:lnTo>
                <a:lnTo>
                  <a:pt x="356615" y="974440"/>
                </a:lnTo>
                <a:lnTo>
                  <a:pt x="320750" y="1008717"/>
                </a:lnTo>
                <a:lnTo>
                  <a:pt x="279500" y="1029173"/>
                </a:lnTo>
                <a:lnTo>
                  <a:pt x="251459" y="1034033"/>
                </a:lnTo>
                <a:lnTo>
                  <a:pt x="331115" y="1034033"/>
                </a:lnTo>
                <a:lnTo>
                  <a:pt x="375564" y="994061"/>
                </a:lnTo>
                <a:lnTo>
                  <a:pt x="408597" y="947365"/>
                </a:lnTo>
                <a:lnTo>
                  <a:pt x="435980" y="893260"/>
                </a:lnTo>
                <a:lnTo>
                  <a:pt x="458066" y="834441"/>
                </a:lnTo>
                <a:lnTo>
                  <a:pt x="475209" y="773604"/>
                </a:lnTo>
                <a:lnTo>
                  <a:pt x="487764" y="713444"/>
                </a:lnTo>
                <a:lnTo>
                  <a:pt x="496083" y="656656"/>
                </a:lnTo>
                <a:lnTo>
                  <a:pt x="500521" y="605935"/>
                </a:lnTo>
                <a:lnTo>
                  <a:pt x="502179" y="557021"/>
                </a:lnTo>
                <a:lnTo>
                  <a:pt x="502919" y="530351"/>
                </a:lnTo>
                <a:lnTo>
                  <a:pt x="501395" y="477011"/>
                </a:lnTo>
                <a:lnTo>
                  <a:pt x="498941" y="430723"/>
                </a:lnTo>
                <a:lnTo>
                  <a:pt x="492481" y="376164"/>
                </a:lnTo>
                <a:lnTo>
                  <a:pt x="481696" y="316325"/>
                </a:lnTo>
                <a:lnTo>
                  <a:pt x="466267" y="254196"/>
                </a:lnTo>
                <a:lnTo>
                  <a:pt x="445876" y="192766"/>
                </a:lnTo>
                <a:lnTo>
                  <a:pt x="420203" y="135027"/>
                </a:lnTo>
                <a:lnTo>
                  <a:pt x="388930" y="83966"/>
                </a:lnTo>
                <a:lnTo>
                  <a:pt x="351737" y="42575"/>
                </a:lnTo>
                <a:lnTo>
                  <a:pt x="332106" y="27431"/>
                </a:lnTo>
                <a:close/>
              </a:path>
              <a:path w="502920" h="1061720">
                <a:moveTo>
                  <a:pt x="27431" y="530351"/>
                </a:moveTo>
                <a:lnTo>
                  <a:pt x="9905" y="544067"/>
                </a:lnTo>
                <a:lnTo>
                  <a:pt x="13715" y="544829"/>
                </a:lnTo>
                <a:lnTo>
                  <a:pt x="18287" y="544829"/>
                </a:lnTo>
                <a:lnTo>
                  <a:pt x="22097" y="541781"/>
                </a:lnTo>
                <a:lnTo>
                  <a:pt x="25907" y="539495"/>
                </a:lnTo>
                <a:lnTo>
                  <a:pt x="27596" y="536118"/>
                </a:lnTo>
                <a:lnTo>
                  <a:pt x="27431" y="530351"/>
                </a:lnTo>
                <a:close/>
              </a:path>
              <a:path w="502920" h="1061720">
                <a:moveTo>
                  <a:pt x="27596" y="536118"/>
                </a:moveTo>
                <a:lnTo>
                  <a:pt x="25907" y="539495"/>
                </a:lnTo>
                <a:lnTo>
                  <a:pt x="22097" y="541781"/>
                </a:lnTo>
                <a:lnTo>
                  <a:pt x="18287" y="544829"/>
                </a:lnTo>
                <a:lnTo>
                  <a:pt x="27845" y="544829"/>
                </a:lnTo>
                <a:lnTo>
                  <a:pt x="27596" y="536118"/>
                </a:lnTo>
                <a:close/>
              </a:path>
              <a:path w="502920" h="1061720">
                <a:moveTo>
                  <a:pt x="28193" y="516635"/>
                </a:moveTo>
                <a:lnTo>
                  <a:pt x="14477" y="516635"/>
                </a:lnTo>
                <a:lnTo>
                  <a:pt x="18287" y="517397"/>
                </a:lnTo>
                <a:lnTo>
                  <a:pt x="761" y="530351"/>
                </a:lnTo>
                <a:lnTo>
                  <a:pt x="27431" y="530351"/>
                </a:lnTo>
                <a:lnTo>
                  <a:pt x="27596" y="536118"/>
                </a:lnTo>
                <a:lnTo>
                  <a:pt x="28193" y="534923"/>
                </a:lnTo>
                <a:lnTo>
                  <a:pt x="28193" y="516635"/>
                </a:lnTo>
                <a:close/>
              </a:path>
              <a:path w="502920" h="1061720">
                <a:moveTo>
                  <a:pt x="14477" y="516635"/>
                </a:moveTo>
                <a:lnTo>
                  <a:pt x="9905" y="516635"/>
                </a:lnTo>
                <a:lnTo>
                  <a:pt x="6095" y="519683"/>
                </a:lnTo>
                <a:lnTo>
                  <a:pt x="2285" y="521969"/>
                </a:lnTo>
                <a:lnTo>
                  <a:pt x="761" y="525017"/>
                </a:lnTo>
                <a:lnTo>
                  <a:pt x="761" y="530351"/>
                </a:lnTo>
                <a:lnTo>
                  <a:pt x="18287" y="517397"/>
                </a:lnTo>
                <a:lnTo>
                  <a:pt x="14477" y="516635"/>
                </a:lnTo>
                <a:close/>
              </a:path>
              <a:path w="502920" h="1061720">
                <a:moveTo>
                  <a:pt x="251459" y="0"/>
                </a:moveTo>
                <a:lnTo>
                  <a:pt x="196475" y="13098"/>
                </a:lnTo>
                <a:lnTo>
                  <a:pt x="154459" y="40086"/>
                </a:lnTo>
                <a:lnTo>
                  <a:pt x="118260" y="78956"/>
                </a:lnTo>
                <a:lnTo>
                  <a:pt x="87584" y="126938"/>
                </a:lnTo>
                <a:lnTo>
                  <a:pt x="62137" y="181264"/>
                </a:lnTo>
                <a:lnTo>
                  <a:pt x="41624" y="239163"/>
                </a:lnTo>
                <a:lnTo>
                  <a:pt x="25753" y="297866"/>
                </a:lnTo>
                <a:lnTo>
                  <a:pt x="14229" y="354604"/>
                </a:lnTo>
                <a:lnTo>
                  <a:pt x="6759" y="406606"/>
                </a:lnTo>
                <a:lnTo>
                  <a:pt x="3047" y="451103"/>
                </a:lnTo>
                <a:lnTo>
                  <a:pt x="761" y="503681"/>
                </a:lnTo>
                <a:lnTo>
                  <a:pt x="761" y="525017"/>
                </a:lnTo>
                <a:lnTo>
                  <a:pt x="2285" y="521969"/>
                </a:lnTo>
                <a:lnTo>
                  <a:pt x="6095" y="519683"/>
                </a:lnTo>
                <a:lnTo>
                  <a:pt x="9905" y="516635"/>
                </a:lnTo>
                <a:lnTo>
                  <a:pt x="28193" y="516635"/>
                </a:lnTo>
                <a:lnTo>
                  <a:pt x="28216" y="503681"/>
                </a:lnTo>
                <a:lnTo>
                  <a:pt x="30479" y="452627"/>
                </a:lnTo>
                <a:lnTo>
                  <a:pt x="33601" y="412522"/>
                </a:lnTo>
                <a:lnTo>
                  <a:pt x="40341" y="364217"/>
                </a:lnTo>
                <a:lnTo>
                  <a:pt x="50930" y="310588"/>
                </a:lnTo>
                <a:lnTo>
                  <a:pt x="65598" y="254507"/>
                </a:lnTo>
                <a:lnTo>
                  <a:pt x="84578" y="198847"/>
                </a:lnTo>
                <a:lnTo>
                  <a:pt x="108099" y="146482"/>
                </a:lnTo>
                <a:lnTo>
                  <a:pt x="136393" y="100285"/>
                </a:lnTo>
                <a:lnTo>
                  <a:pt x="169691" y="63128"/>
                </a:lnTo>
                <a:lnTo>
                  <a:pt x="208223" y="37886"/>
                </a:lnTo>
                <a:lnTo>
                  <a:pt x="252221" y="27431"/>
                </a:lnTo>
                <a:lnTo>
                  <a:pt x="332106" y="27431"/>
                </a:lnTo>
                <a:lnTo>
                  <a:pt x="330821" y="26440"/>
                </a:lnTo>
                <a:lnTo>
                  <a:pt x="308306" y="13844"/>
                </a:lnTo>
                <a:lnTo>
                  <a:pt x="284151" y="5160"/>
                </a:lnTo>
                <a:lnTo>
                  <a:pt x="258317" y="761"/>
                </a:lnTo>
                <a:lnTo>
                  <a:pt x="2514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329065" y="720861"/>
            <a:ext cx="10037445" cy="530915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Star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MS Office S</a:t>
            </a:r>
            <a:r>
              <a:rPr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olver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69386" y="2182368"/>
            <a:ext cx="4277868" cy="4329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900" y="1485689"/>
            <a:ext cx="9718040" cy="514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493395">
              <a:lnSpc>
                <a:spcPct val="100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Defin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3000" spc="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30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parameter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000" spc="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(value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CC"/>
                </a:solidFill>
                <a:latin typeface="Arial"/>
                <a:cs typeface="Arial"/>
              </a:rPr>
              <a:t>show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ar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6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exampl</a:t>
            </a:r>
            <a:r>
              <a:rPr sz="2600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Arial"/>
                <a:cs typeface="Arial"/>
              </a:rPr>
              <a:t>only)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65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A50021"/>
                </a:solidFill>
                <a:latin typeface="Arial"/>
                <a:cs typeface="Arial"/>
              </a:rPr>
              <a:t>O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bjectiv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cell</a:t>
            </a:r>
            <a:endParaRPr sz="2600">
              <a:latin typeface="Arial"/>
              <a:cs typeface="Arial"/>
            </a:endParaRPr>
          </a:p>
          <a:p>
            <a:pPr marL="1553845" lvl="1" indent="-369570">
              <a:lnSpc>
                <a:spcPct val="100000"/>
              </a:lnSpc>
              <a:spcBef>
                <a:spcPts val="635"/>
              </a:spcBef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25" dirty="0">
                <a:latin typeface="Arial"/>
                <a:cs typeface="Arial"/>
              </a:rPr>
              <a:t>Ma</a:t>
            </a:r>
            <a:r>
              <a:rPr sz="2600" spc="-15" dirty="0">
                <a:latin typeface="Arial"/>
                <a:cs typeface="Arial"/>
              </a:rPr>
              <a:t>x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/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Min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specifi</a:t>
            </a:r>
            <a:r>
              <a:rPr sz="2600" spc="-15" dirty="0">
                <a:latin typeface="Arial"/>
                <a:cs typeface="Arial"/>
              </a:rPr>
              <a:t>c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value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61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Adjustabl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cells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219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Constraints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219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Solvin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g</a:t>
            </a:r>
            <a:r>
              <a:rPr sz="2600" spc="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method</a:t>
            </a:r>
            <a:endParaRPr sz="2600">
              <a:latin typeface="Arial"/>
              <a:cs typeface="Arial"/>
            </a:endParaRPr>
          </a:p>
          <a:p>
            <a:pPr marL="1553845" lvl="1" indent="-369570">
              <a:lnSpc>
                <a:spcPct val="100000"/>
              </a:lnSpc>
              <a:spcBef>
                <a:spcPts val="1210"/>
              </a:spcBef>
              <a:buClr>
                <a:srgbClr val="FC0128"/>
              </a:buClr>
              <a:buFont typeface="Symbol"/>
              <a:buChar char=""/>
              <a:tabLst>
                <a:tab pos="1554480" algn="l"/>
              </a:tabLst>
            </a:pPr>
            <a:r>
              <a:rPr sz="2600" spc="-20" dirty="0">
                <a:latin typeface="Arial"/>
                <a:cs typeface="Arial"/>
              </a:rPr>
              <a:t>Evolutionary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615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Clic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chec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“Options”</a:t>
            </a:r>
            <a:endParaRPr sz="26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2180"/>
              </a:spcBef>
              <a:tabLst>
                <a:tab pos="1061085" algn="l"/>
              </a:tabLst>
            </a:pP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»</a:t>
            </a:r>
            <a:r>
              <a:rPr sz="2600" spc="-15" dirty="0">
                <a:solidFill>
                  <a:srgbClr val="A50021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Clic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k</a:t>
            </a:r>
            <a:r>
              <a:rPr sz="2600" spc="7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ru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A50021"/>
                </a:solidFill>
                <a:latin typeface="Arial"/>
                <a:cs typeface="Arial"/>
              </a:rPr>
              <a:t>the</a:t>
            </a:r>
            <a:r>
              <a:rPr sz="2600" spc="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A50021"/>
                </a:solidFill>
                <a:latin typeface="Arial"/>
                <a:cs typeface="Arial"/>
              </a:rPr>
              <a:t>Solver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2321" y="2110749"/>
            <a:ext cx="2677160" cy="509905"/>
          </a:xfrm>
          <a:custGeom>
            <a:avLst/>
            <a:gdLst/>
            <a:ahLst/>
            <a:cxnLst/>
            <a:rect l="l" t="t" r="r" b="b"/>
            <a:pathLst>
              <a:path w="2677160" h="509905">
                <a:moveTo>
                  <a:pt x="2647355" y="472947"/>
                </a:moveTo>
                <a:lnTo>
                  <a:pt x="2575559" y="499109"/>
                </a:lnTo>
                <a:lnTo>
                  <a:pt x="2573273" y="499871"/>
                </a:lnTo>
                <a:lnTo>
                  <a:pt x="2571749" y="502919"/>
                </a:lnTo>
                <a:lnTo>
                  <a:pt x="2572511" y="505967"/>
                </a:lnTo>
                <a:lnTo>
                  <a:pt x="2574035" y="508253"/>
                </a:lnTo>
                <a:lnTo>
                  <a:pt x="2577083" y="509777"/>
                </a:lnTo>
                <a:lnTo>
                  <a:pt x="2579369" y="509015"/>
                </a:lnTo>
                <a:lnTo>
                  <a:pt x="2666745" y="476249"/>
                </a:lnTo>
                <a:lnTo>
                  <a:pt x="2666237" y="476249"/>
                </a:lnTo>
                <a:lnTo>
                  <a:pt x="2647355" y="472947"/>
                </a:lnTo>
                <a:close/>
              </a:path>
              <a:path w="2677160" h="509905">
                <a:moveTo>
                  <a:pt x="2657417" y="469280"/>
                </a:moveTo>
                <a:lnTo>
                  <a:pt x="2647355" y="472947"/>
                </a:lnTo>
                <a:lnTo>
                  <a:pt x="2666237" y="476249"/>
                </a:lnTo>
                <a:lnTo>
                  <a:pt x="2666455" y="474725"/>
                </a:lnTo>
                <a:lnTo>
                  <a:pt x="2663951" y="474725"/>
                </a:lnTo>
                <a:lnTo>
                  <a:pt x="2657417" y="469280"/>
                </a:lnTo>
                <a:close/>
              </a:path>
              <a:path w="2677160" h="509905">
                <a:moveTo>
                  <a:pt x="2595371" y="403859"/>
                </a:moveTo>
                <a:lnTo>
                  <a:pt x="2592323" y="403859"/>
                </a:lnTo>
                <a:lnTo>
                  <a:pt x="2590037" y="406145"/>
                </a:lnTo>
                <a:lnTo>
                  <a:pt x="2588513" y="408431"/>
                </a:lnTo>
                <a:lnTo>
                  <a:pt x="2588513" y="411479"/>
                </a:lnTo>
                <a:lnTo>
                  <a:pt x="2590799" y="413765"/>
                </a:lnTo>
                <a:lnTo>
                  <a:pt x="2649060" y="462316"/>
                </a:lnTo>
                <a:lnTo>
                  <a:pt x="2667761" y="465581"/>
                </a:lnTo>
                <a:lnTo>
                  <a:pt x="2666237" y="476249"/>
                </a:lnTo>
                <a:lnTo>
                  <a:pt x="2666745" y="476249"/>
                </a:lnTo>
                <a:lnTo>
                  <a:pt x="2676905" y="472439"/>
                </a:lnTo>
                <a:lnTo>
                  <a:pt x="2597657" y="405383"/>
                </a:lnTo>
                <a:lnTo>
                  <a:pt x="2595371" y="403859"/>
                </a:lnTo>
                <a:close/>
              </a:path>
              <a:path w="2677160" h="509905">
                <a:moveTo>
                  <a:pt x="2665475" y="466343"/>
                </a:moveTo>
                <a:lnTo>
                  <a:pt x="2657417" y="469280"/>
                </a:lnTo>
                <a:lnTo>
                  <a:pt x="2663951" y="474725"/>
                </a:lnTo>
                <a:lnTo>
                  <a:pt x="2665475" y="466343"/>
                </a:lnTo>
                <a:close/>
              </a:path>
              <a:path w="2677160" h="509905">
                <a:moveTo>
                  <a:pt x="2667653" y="466343"/>
                </a:moveTo>
                <a:lnTo>
                  <a:pt x="2665475" y="466343"/>
                </a:lnTo>
                <a:lnTo>
                  <a:pt x="2663951" y="474725"/>
                </a:lnTo>
                <a:lnTo>
                  <a:pt x="2666455" y="474725"/>
                </a:lnTo>
                <a:lnTo>
                  <a:pt x="2667653" y="466343"/>
                </a:lnTo>
                <a:close/>
              </a:path>
              <a:path w="2677160" h="509905">
                <a:moveTo>
                  <a:pt x="1523" y="0"/>
                </a:moveTo>
                <a:lnTo>
                  <a:pt x="0" y="9905"/>
                </a:lnTo>
                <a:lnTo>
                  <a:pt x="2647355" y="472947"/>
                </a:lnTo>
                <a:lnTo>
                  <a:pt x="2657417" y="469280"/>
                </a:lnTo>
                <a:lnTo>
                  <a:pt x="2649060" y="462316"/>
                </a:lnTo>
                <a:lnTo>
                  <a:pt x="1523" y="0"/>
                </a:lnTo>
                <a:close/>
              </a:path>
              <a:path w="2677160" h="509905">
                <a:moveTo>
                  <a:pt x="2649060" y="462316"/>
                </a:moveTo>
                <a:lnTo>
                  <a:pt x="2657417" y="469280"/>
                </a:lnTo>
                <a:lnTo>
                  <a:pt x="2665475" y="466343"/>
                </a:lnTo>
                <a:lnTo>
                  <a:pt x="2667653" y="466343"/>
                </a:lnTo>
                <a:lnTo>
                  <a:pt x="2667761" y="465581"/>
                </a:lnTo>
                <a:lnTo>
                  <a:pt x="2649060" y="4623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1871" y="3301755"/>
            <a:ext cx="2398395" cy="120650"/>
          </a:xfrm>
          <a:custGeom>
            <a:avLst/>
            <a:gdLst/>
            <a:ahLst/>
            <a:cxnLst/>
            <a:rect l="l" t="t" r="r" b="b"/>
            <a:pathLst>
              <a:path w="2398395" h="120650">
                <a:moveTo>
                  <a:pt x="2368618" y="73391"/>
                </a:moveTo>
                <a:lnTo>
                  <a:pt x="2302001" y="109727"/>
                </a:lnTo>
                <a:lnTo>
                  <a:pt x="2299715" y="111251"/>
                </a:lnTo>
                <a:lnTo>
                  <a:pt x="2298953" y="114299"/>
                </a:lnTo>
                <a:lnTo>
                  <a:pt x="2300477" y="116585"/>
                </a:lnTo>
                <a:lnTo>
                  <a:pt x="2301239" y="119633"/>
                </a:lnTo>
                <a:lnTo>
                  <a:pt x="2305049" y="120395"/>
                </a:lnTo>
                <a:lnTo>
                  <a:pt x="2307335" y="118871"/>
                </a:lnTo>
                <a:lnTo>
                  <a:pt x="2389643" y="73913"/>
                </a:lnTo>
                <a:lnTo>
                  <a:pt x="2388107" y="73913"/>
                </a:lnTo>
                <a:lnTo>
                  <a:pt x="2368618" y="73391"/>
                </a:lnTo>
                <a:close/>
              </a:path>
              <a:path w="2398395" h="120650">
                <a:moveTo>
                  <a:pt x="2377954" y="68299"/>
                </a:moveTo>
                <a:lnTo>
                  <a:pt x="2368618" y="73391"/>
                </a:lnTo>
                <a:lnTo>
                  <a:pt x="2388107" y="73913"/>
                </a:lnTo>
                <a:lnTo>
                  <a:pt x="2388107" y="73151"/>
                </a:lnTo>
                <a:lnTo>
                  <a:pt x="2385821" y="73151"/>
                </a:lnTo>
                <a:lnTo>
                  <a:pt x="2377954" y="68299"/>
                </a:lnTo>
                <a:close/>
              </a:path>
              <a:path w="2398395" h="120650">
                <a:moveTo>
                  <a:pt x="2307335" y="12953"/>
                </a:moveTo>
                <a:lnTo>
                  <a:pt x="2304287" y="13715"/>
                </a:lnTo>
                <a:lnTo>
                  <a:pt x="2301239" y="18287"/>
                </a:lnTo>
                <a:lnTo>
                  <a:pt x="2302001" y="21335"/>
                </a:lnTo>
                <a:lnTo>
                  <a:pt x="2304287" y="22859"/>
                </a:lnTo>
                <a:lnTo>
                  <a:pt x="2368938" y="62738"/>
                </a:lnTo>
                <a:lnTo>
                  <a:pt x="2388107" y="63245"/>
                </a:lnTo>
                <a:lnTo>
                  <a:pt x="2388107" y="73913"/>
                </a:lnTo>
                <a:lnTo>
                  <a:pt x="2389643" y="73913"/>
                </a:lnTo>
                <a:lnTo>
                  <a:pt x="2398013" y="69341"/>
                </a:lnTo>
                <a:lnTo>
                  <a:pt x="2309621" y="14477"/>
                </a:lnTo>
                <a:lnTo>
                  <a:pt x="2307335" y="12953"/>
                </a:lnTo>
                <a:close/>
              </a:path>
              <a:path w="2398395" h="120650">
                <a:moveTo>
                  <a:pt x="761" y="0"/>
                </a:moveTo>
                <a:lnTo>
                  <a:pt x="0" y="9905"/>
                </a:lnTo>
                <a:lnTo>
                  <a:pt x="2368618" y="73391"/>
                </a:lnTo>
                <a:lnTo>
                  <a:pt x="2377954" y="68299"/>
                </a:lnTo>
                <a:lnTo>
                  <a:pt x="2368938" y="62738"/>
                </a:lnTo>
                <a:lnTo>
                  <a:pt x="761" y="0"/>
                </a:lnTo>
                <a:close/>
              </a:path>
              <a:path w="2398395" h="120650">
                <a:moveTo>
                  <a:pt x="2385821" y="64007"/>
                </a:moveTo>
                <a:lnTo>
                  <a:pt x="2377954" y="68299"/>
                </a:lnTo>
                <a:lnTo>
                  <a:pt x="2385821" y="73151"/>
                </a:lnTo>
                <a:lnTo>
                  <a:pt x="2385821" y="64007"/>
                </a:lnTo>
                <a:close/>
              </a:path>
              <a:path w="2398395" h="120650">
                <a:moveTo>
                  <a:pt x="2388107" y="64007"/>
                </a:moveTo>
                <a:lnTo>
                  <a:pt x="2385821" y="64007"/>
                </a:lnTo>
                <a:lnTo>
                  <a:pt x="2385821" y="73151"/>
                </a:lnTo>
                <a:lnTo>
                  <a:pt x="2388107" y="73151"/>
                </a:lnTo>
                <a:lnTo>
                  <a:pt x="2388107" y="64007"/>
                </a:lnTo>
                <a:close/>
              </a:path>
              <a:path w="2398395" h="120650">
                <a:moveTo>
                  <a:pt x="2368938" y="62738"/>
                </a:moveTo>
                <a:lnTo>
                  <a:pt x="2377954" y="68299"/>
                </a:lnTo>
                <a:lnTo>
                  <a:pt x="2385821" y="64007"/>
                </a:lnTo>
                <a:lnTo>
                  <a:pt x="2388107" y="64007"/>
                </a:lnTo>
                <a:lnTo>
                  <a:pt x="2388107" y="63245"/>
                </a:lnTo>
                <a:lnTo>
                  <a:pt x="2368938" y="627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0090" y="3929643"/>
            <a:ext cx="3009265" cy="107950"/>
          </a:xfrm>
          <a:custGeom>
            <a:avLst/>
            <a:gdLst/>
            <a:ahLst/>
            <a:cxnLst/>
            <a:rect l="l" t="t" r="r" b="b"/>
            <a:pathLst>
              <a:path w="3009265" h="107950">
                <a:moveTo>
                  <a:pt x="2988346" y="53339"/>
                </a:moveTo>
                <a:lnTo>
                  <a:pt x="2913887" y="96773"/>
                </a:lnTo>
                <a:lnTo>
                  <a:pt x="2911601" y="98297"/>
                </a:lnTo>
                <a:lnTo>
                  <a:pt x="2910839" y="101345"/>
                </a:lnTo>
                <a:lnTo>
                  <a:pt x="2912363" y="104393"/>
                </a:lnTo>
                <a:lnTo>
                  <a:pt x="2913887" y="106679"/>
                </a:lnTo>
                <a:lnTo>
                  <a:pt x="2916935" y="107441"/>
                </a:lnTo>
                <a:lnTo>
                  <a:pt x="2919221" y="105917"/>
                </a:lnTo>
                <a:lnTo>
                  <a:pt x="3000016" y="58673"/>
                </a:lnTo>
                <a:lnTo>
                  <a:pt x="2999231" y="58673"/>
                </a:lnTo>
                <a:lnTo>
                  <a:pt x="2999231" y="57911"/>
                </a:lnTo>
                <a:lnTo>
                  <a:pt x="2996183" y="57911"/>
                </a:lnTo>
                <a:lnTo>
                  <a:pt x="2988346" y="53339"/>
                </a:lnTo>
                <a:close/>
              </a:path>
              <a:path w="3009265" h="107950">
                <a:moveTo>
                  <a:pt x="2980508" y="48767"/>
                </a:moveTo>
                <a:lnTo>
                  <a:pt x="0" y="48767"/>
                </a:lnTo>
                <a:lnTo>
                  <a:pt x="0" y="58673"/>
                </a:lnTo>
                <a:lnTo>
                  <a:pt x="2979202" y="58673"/>
                </a:lnTo>
                <a:lnTo>
                  <a:pt x="2988346" y="53339"/>
                </a:lnTo>
                <a:lnTo>
                  <a:pt x="2980508" y="48767"/>
                </a:lnTo>
                <a:close/>
              </a:path>
              <a:path w="3009265" h="107950">
                <a:moveTo>
                  <a:pt x="3001319" y="48767"/>
                </a:moveTo>
                <a:lnTo>
                  <a:pt x="2999231" y="48767"/>
                </a:lnTo>
                <a:lnTo>
                  <a:pt x="2999231" y="58673"/>
                </a:lnTo>
                <a:lnTo>
                  <a:pt x="3000016" y="58673"/>
                </a:lnTo>
                <a:lnTo>
                  <a:pt x="3009137" y="53339"/>
                </a:lnTo>
                <a:lnTo>
                  <a:pt x="3001319" y="48767"/>
                </a:lnTo>
                <a:close/>
              </a:path>
              <a:path w="3009265" h="107950">
                <a:moveTo>
                  <a:pt x="2996183" y="48767"/>
                </a:moveTo>
                <a:lnTo>
                  <a:pt x="2988346" y="53339"/>
                </a:lnTo>
                <a:lnTo>
                  <a:pt x="2996183" y="57911"/>
                </a:lnTo>
                <a:lnTo>
                  <a:pt x="2996183" y="48767"/>
                </a:lnTo>
                <a:close/>
              </a:path>
              <a:path w="3009265" h="107950">
                <a:moveTo>
                  <a:pt x="2999231" y="48767"/>
                </a:moveTo>
                <a:lnTo>
                  <a:pt x="2996183" y="48767"/>
                </a:lnTo>
                <a:lnTo>
                  <a:pt x="2996183" y="57911"/>
                </a:lnTo>
                <a:lnTo>
                  <a:pt x="2999231" y="57911"/>
                </a:lnTo>
                <a:lnTo>
                  <a:pt x="2999231" y="48767"/>
                </a:lnTo>
                <a:close/>
              </a:path>
              <a:path w="3009265" h="107950">
                <a:moveTo>
                  <a:pt x="2916935" y="0"/>
                </a:moveTo>
                <a:lnTo>
                  <a:pt x="2913887" y="761"/>
                </a:lnTo>
                <a:lnTo>
                  <a:pt x="2910839" y="5333"/>
                </a:lnTo>
                <a:lnTo>
                  <a:pt x="2911601" y="8381"/>
                </a:lnTo>
                <a:lnTo>
                  <a:pt x="2913887" y="9905"/>
                </a:lnTo>
                <a:lnTo>
                  <a:pt x="2988346" y="53339"/>
                </a:lnTo>
                <a:lnTo>
                  <a:pt x="2996183" y="48767"/>
                </a:lnTo>
                <a:lnTo>
                  <a:pt x="3001319" y="48767"/>
                </a:lnTo>
                <a:lnTo>
                  <a:pt x="2919221" y="761"/>
                </a:lnTo>
                <a:lnTo>
                  <a:pt x="29169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50947" y="5938943"/>
            <a:ext cx="3651885" cy="572770"/>
          </a:xfrm>
          <a:custGeom>
            <a:avLst/>
            <a:gdLst/>
            <a:ahLst/>
            <a:cxnLst/>
            <a:rect l="l" t="t" r="r" b="b"/>
            <a:pathLst>
              <a:path w="3651884" h="572770">
                <a:moveTo>
                  <a:pt x="2017480" y="0"/>
                </a:moveTo>
                <a:lnTo>
                  <a:pt x="1975865" y="850"/>
                </a:lnTo>
                <a:lnTo>
                  <a:pt x="1924049" y="3898"/>
                </a:lnTo>
                <a:lnTo>
                  <a:pt x="1868423" y="9232"/>
                </a:lnTo>
                <a:lnTo>
                  <a:pt x="1822034" y="15161"/>
                </a:lnTo>
                <a:lnTo>
                  <a:pt x="1775798" y="22042"/>
                </a:lnTo>
                <a:lnTo>
                  <a:pt x="1729709" y="29792"/>
                </a:lnTo>
                <a:lnTo>
                  <a:pt x="1683757" y="38328"/>
                </a:lnTo>
                <a:lnTo>
                  <a:pt x="1637934" y="47568"/>
                </a:lnTo>
                <a:lnTo>
                  <a:pt x="1592232" y="57430"/>
                </a:lnTo>
                <a:lnTo>
                  <a:pt x="1523886" y="73205"/>
                </a:lnTo>
                <a:lnTo>
                  <a:pt x="1410461" y="101434"/>
                </a:lnTo>
                <a:lnTo>
                  <a:pt x="1274502" y="139389"/>
                </a:lnTo>
                <a:lnTo>
                  <a:pt x="1145733" y="176879"/>
                </a:lnTo>
                <a:lnTo>
                  <a:pt x="974561" y="229557"/>
                </a:lnTo>
                <a:lnTo>
                  <a:pt x="718962" y="312752"/>
                </a:lnTo>
                <a:lnTo>
                  <a:pt x="0" y="559396"/>
                </a:lnTo>
                <a:lnTo>
                  <a:pt x="3809" y="572350"/>
                </a:lnTo>
                <a:lnTo>
                  <a:pt x="737208" y="320951"/>
                </a:lnTo>
                <a:lnTo>
                  <a:pt x="961282" y="248089"/>
                </a:lnTo>
                <a:lnTo>
                  <a:pt x="1141368" y="192463"/>
                </a:lnTo>
                <a:lnTo>
                  <a:pt x="1277027" y="152730"/>
                </a:lnTo>
                <a:lnTo>
                  <a:pt x="1367789" y="127342"/>
                </a:lnTo>
                <a:lnTo>
                  <a:pt x="1502340" y="92814"/>
                </a:lnTo>
                <a:lnTo>
                  <a:pt x="1567513" y="77181"/>
                </a:lnTo>
                <a:lnTo>
                  <a:pt x="1633179" y="62626"/>
                </a:lnTo>
                <a:lnTo>
                  <a:pt x="1677165" y="53639"/>
                </a:lnTo>
                <a:lnTo>
                  <a:pt x="1721273" y="45305"/>
                </a:lnTo>
                <a:lnTo>
                  <a:pt x="1765464" y="37694"/>
                </a:lnTo>
                <a:lnTo>
                  <a:pt x="1809698" y="30877"/>
                </a:lnTo>
                <a:lnTo>
                  <a:pt x="1853937" y="24922"/>
                </a:lnTo>
                <a:lnTo>
                  <a:pt x="1898141" y="19900"/>
                </a:lnTo>
                <a:lnTo>
                  <a:pt x="1975865" y="14566"/>
                </a:lnTo>
                <a:lnTo>
                  <a:pt x="2188539" y="13686"/>
                </a:lnTo>
                <a:lnTo>
                  <a:pt x="2179998" y="12455"/>
                </a:lnTo>
                <a:lnTo>
                  <a:pt x="2139773" y="7399"/>
                </a:lnTo>
                <a:lnTo>
                  <a:pt x="2099341" y="3492"/>
                </a:lnTo>
                <a:lnTo>
                  <a:pt x="2058607" y="953"/>
                </a:lnTo>
                <a:lnTo>
                  <a:pt x="2038099" y="264"/>
                </a:lnTo>
                <a:lnTo>
                  <a:pt x="2017480" y="0"/>
                </a:lnTo>
                <a:close/>
              </a:path>
              <a:path w="3651884" h="572770">
                <a:moveTo>
                  <a:pt x="3611042" y="339256"/>
                </a:moveTo>
                <a:lnTo>
                  <a:pt x="3544823" y="357466"/>
                </a:lnTo>
                <a:lnTo>
                  <a:pt x="3541013" y="358228"/>
                </a:lnTo>
                <a:lnTo>
                  <a:pt x="3538727" y="362038"/>
                </a:lnTo>
                <a:lnTo>
                  <a:pt x="3539489" y="365848"/>
                </a:lnTo>
                <a:lnTo>
                  <a:pt x="3541013" y="369658"/>
                </a:lnTo>
                <a:lnTo>
                  <a:pt x="3544823" y="371944"/>
                </a:lnTo>
                <a:lnTo>
                  <a:pt x="3547871" y="370420"/>
                </a:lnTo>
                <a:lnTo>
                  <a:pt x="3637499" y="346036"/>
                </a:lnTo>
                <a:lnTo>
                  <a:pt x="3636263" y="346036"/>
                </a:lnTo>
                <a:lnTo>
                  <a:pt x="3611042" y="339256"/>
                </a:lnTo>
                <a:close/>
              </a:path>
              <a:path w="3651884" h="572770">
                <a:moveTo>
                  <a:pt x="3624982" y="335422"/>
                </a:moveTo>
                <a:lnTo>
                  <a:pt x="3611042" y="339256"/>
                </a:lnTo>
                <a:lnTo>
                  <a:pt x="3636263" y="346036"/>
                </a:lnTo>
                <a:lnTo>
                  <a:pt x="3636898" y="343750"/>
                </a:lnTo>
                <a:lnTo>
                  <a:pt x="3633215" y="343750"/>
                </a:lnTo>
                <a:lnTo>
                  <a:pt x="3624982" y="335422"/>
                </a:lnTo>
                <a:close/>
              </a:path>
              <a:path w="3651884" h="572770">
                <a:moveTo>
                  <a:pt x="3573017" y="263740"/>
                </a:moveTo>
                <a:lnTo>
                  <a:pt x="3569207" y="263740"/>
                </a:lnTo>
                <a:lnTo>
                  <a:pt x="3563873" y="269074"/>
                </a:lnTo>
                <a:lnTo>
                  <a:pt x="3563873" y="273646"/>
                </a:lnTo>
                <a:lnTo>
                  <a:pt x="3566159" y="275932"/>
                </a:lnTo>
                <a:lnTo>
                  <a:pt x="3615340" y="325671"/>
                </a:lnTo>
                <a:lnTo>
                  <a:pt x="3640073" y="332320"/>
                </a:lnTo>
                <a:lnTo>
                  <a:pt x="3636263" y="346036"/>
                </a:lnTo>
                <a:lnTo>
                  <a:pt x="3637499" y="346036"/>
                </a:lnTo>
                <a:lnTo>
                  <a:pt x="3651503" y="342226"/>
                </a:lnTo>
                <a:lnTo>
                  <a:pt x="3573017" y="263740"/>
                </a:lnTo>
                <a:close/>
              </a:path>
              <a:path w="3651884" h="572770">
                <a:moveTo>
                  <a:pt x="3636263" y="332320"/>
                </a:moveTo>
                <a:lnTo>
                  <a:pt x="3624982" y="335422"/>
                </a:lnTo>
                <a:lnTo>
                  <a:pt x="3633215" y="343750"/>
                </a:lnTo>
                <a:lnTo>
                  <a:pt x="3636263" y="332320"/>
                </a:lnTo>
                <a:close/>
              </a:path>
              <a:path w="3651884" h="572770">
                <a:moveTo>
                  <a:pt x="3640073" y="332320"/>
                </a:moveTo>
                <a:lnTo>
                  <a:pt x="3636263" y="332320"/>
                </a:lnTo>
                <a:lnTo>
                  <a:pt x="3633215" y="343750"/>
                </a:lnTo>
                <a:lnTo>
                  <a:pt x="3636898" y="343750"/>
                </a:lnTo>
                <a:lnTo>
                  <a:pt x="3640073" y="332320"/>
                </a:lnTo>
                <a:close/>
              </a:path>
              <a:path w="3651884" h="572770">
                <a:moveTo>
                  <a:pt x="2188539" y="13686"/>
                </a:moveTo>
                <a:lnTo>
                  <a:pt x="2021205" y="13686"/>
                </a:lnTo>
                <a:lnTo>
                  <a:pt x="2042001" y="14036"/>
                </a:lnTo>
                <a:lnTo>
                  <a:pt x="2062652" y="14823"/>
                </a:lnTo>
                <a:lnTo>
                  <a:pt x="2103577" y="17584"/>
                </a:lnTo>
                <a:lnTo>
                  <a:pt x="2144097" y="21718"/>
                </a:lnTo>
                <a:lnTo>
                  <a:pt x="2184327" y="26977"/>
                </a:lnTo>
                <a:lnTo>
                  <a:pt x="2224385" y="33111"/>
                </a:lnTo>
                <a:lnTo>
                  <a:pt x="2433065" y="69430"/>
                </a:lnTo>
                <a:lnTo>
                  <a:pt x="2462021" y="74764"/>
                </a:lnTo>
                <a:lnTo>
                  <a:pt x="2535195" y="85849"/>
                </a:lnTo>
                <a:lnTo>
                  <a:pt x="2608353" y="98233"/>
                </a:lnTo>
                <a:lnTo>
                  <a:pt x="2681462" y="111781"/>
                </a:lnTo>
                <a:lnTo>
                  <a:pt x="2790956" y="133993"/>
                </a:lnTo>
                <a:lnTo>
                  <a:pt x="2900148" y="158069"/>
                </a:lnTo>
                <a:lnTo>
                  <a:pt x="3045066" y="192283"/>
                </a:lnTo>
                <a:lnTo>
                  <a:pt x="3340607" y="266788"/>
                </a:lnTo>
                <a:lnTo>
                  <a:pt x="3611042" y="339256"/>
                </a:lnTo>
                <a:lnTo>
                  <a:pt x="3624982" y="335422"/>
                </a:lnTo>
                <a:lnTo>
                  <a:pt x="3344417" y="253834"/>
                </a:lnTo>
                <a:lnTo>
                  <a:pt x="3041550" y="177198"/>
                </a:lnTo>
                <a:lnTo>
                  <a:pt x="2891181" y="141824"/>
                </a:lnTo>
                <a:lnTo>
                  <a:pt x="2778149" y="117251"/>
                </a:lnTo>
                <a:lnTo>
                  <a:pt x="2664650" y="94657"/>
                </a:lnTo>
                <a:lnTo>
                  <a:pt x="2588613" y="80825"/>
                </a:lnTo>
                <a:lnTo>
                  <a:pt x="2512202" y="68072"/>
                </a:lnTo>
                <a:lnTo>
                  <a:pt x="2435351" y="56476"/>
                </a:lnTo>
                <a:lnTo>
                  <a:pt x="2381249" y="47332"/>
                </a:lnTo>
                <a:lnTo>
                  <a:pt x="2260194" y="25141"/>
                </a:lnTo>
                <a:lnTo>
                  <a:pt x="2240147" y="21716"/>
                </a:lnTo>
                <a:lnTo>
                  <a:pt x="2200061" y="15346"/>
                </a:lnTo>
                <a:lnTo>
                  <a:pt x="2188539" y="13686"/>
                </a:lnTo>
                <a:close/>
              </a:path>
              <a:path w="3651884" h="572770">
                <a:moveTo>
                  <a:pt x="3615340" y="325671"/>
                </a:moveTo>
                <a:lnTo>
                  <a:pt x="3624982" y="335422"/>
                </a:lnTo>
                <a:lnTo>
                  <a:pt x="3636263" y="332320"/>
                </a:lnTo>
                <a:lnTo>
                  <a:pt x="3640073" y="332320"/>
                </a:lnTo>
                <a:lnTo>
                  <a:pt x="3615340" y="325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0650" y="4582774"/>
            <a:ext cx="3938270" cy="586105"/>
          </a:xfrm>
          <a:custGeom>
            <a:avLst/>
            <a:gdLst/>
            <a:ahLst/>
            <a:cxnLst/>
            <a:rect l="l" t="t" r="r" b="b"/>
            <a:pathLst>
              <a:path w="3938270" h="586104">
                <a:moveTo>
                  <a:pt x="3897783" y="552225"/>
                </a:moveTo>
                <a:lnTo>
                  <a:pt x="3831335" y="572159"/>
                </a:lnTo>
                <a:lnTo>
                  <a:pt x="3827525" y="572921"/>
                </a:lnTo>
                <a:lnTo>
                  <a:pt x="3825239" y="576731"/>
                </a:lnTo>
                <a:lnTo>
                  <a:pt x="3826763" y="580541"/>
                </a:lnTo>
                <a:lnTo>
                  <a:pt x="3827525" y="583589"/>
                </a:lnTo>
                <a:lnTo>
                  <a:pt x="3831335" y="585875"/>
                </a:lnTo>
                <a:lnTo>
                  <a:pt x="3835145" y="585113"/>
                </a:lnTo>
                <a:lnTo>
                  <a:pt x="3925157" y="558443"/>
                </a:lnTo>
                <a:lnTo>
                  <a:pt x="3922775" y="558443"/>
                </a:lnTo>
                <a:lnTo>
                  <a:pt x="3897783" y="552225"/>
                </a:lnTo>
                <a:close/>
              </a:path>
              <a:path w="3938270" h="586104">
                <a:moveTo>
                  <a:pt x="3911426" y="548132"/>
                </a:moveTo>
                <a:lnTo>
                  <a:pt x="3897783" y="552225"/>
                </a:lnTo>
                <a:lnTo>
                  <a:pt x="3922775" y="558443"/>
                </a:lnTo>
                <a:lnTo>
                  <a:pt x="3923410" y="556157"/>
                </a:lnTo>
                <a:lnTo>
                  <a:pt x="3919727" y="556157"/>
                </a:lnTo>
                <a:lnTo>
                  <a:pt x="3911426" y="548132"/>
                </a:lnTo>
                <a:close/>
              </a:path>
              <a:path w="3938270" h="586104">
                <a:moveTo>
                  <a:pt x="3858005" y="477671"/>
                </a:moveTo>
                <a:lnTo>
                  <a:pt x="3854195" y="477671"/>
                </a:lnTo>
                <a:lnTo>
                  <a:pt x="3848861" y="483005"/>
                </a:lnTo>
                <a:lnTo>
                  <a:pt x="3848861" y="487577"/>
                </a:lnTo>
                <a:lnTo>
                  <a:pt x="3851147" y="489863"/>
                </a:lnTo>
                <a:lnTo>
                  <a:pt x="3901531" y="538567"/>
                </a:lnTo>
                <a:lnTo>
                  <a:pt x="3926585" y="544727"/>
                </a:lnTo>
                <a:lnTo>
                  <a:pt x="3922775" y="558443"/>
                </a:lnTo>
                <a:lnTo>
                  <a:pt x="3925157" y="558443"/>
                </a:lnTo>
                <a:lnTo>
                  <a:pt x="3938015" y="554633"/>
                </a:lnTo>
                <a:lnTo>
                  <a:pt x="3861053" y="479957"/>
                </a:lnTo>
                <a:lnTo>
                  <a:pt x="3858005" y="477671"/>
                </a:lnTo>
                <a:close/>
              </a:path>
              <a:path w="3938270" h="586104">
                <a:moveTo>
                  <a:pt x="3922775" y="544727"/>
                </a:moveTo>
                <a:lnTo>
                  <a:pt x="3911426" y="548132"/>
                </a:lnTo>
                <a:lnTo>
                  <a:pt x="3919727" y="556157"/>
                </a:lnTo>
                <a:lnTo>
                  <a:pt x="3922775" y="544727"/>
                </a:lnTo>
                <a:close/>
              </a:path>
              <a:path w="3938270" h="586104">
                <a:moveTo>
                  <a:pt x="3926585" y="544727"/>
                </a:moveTo>
                <a:lnTo>
                  <a:pt x="3922775" y="544727"/>
                </a:lnTo>
                <a:lnTo>
                  <a:pt x="3919727" y="556157"/>
                </a:lnTo>
                <a:lnTo>
                  <a:pt x="3923410" y="556157"/>
                </a:lnTo>
                <a:lnTo>
                  <a:pt x="3926585" y="544727"/>
                </a:lnTo>
                <a:close/>
              </a:path>
              <a:path w="3938270" h="586104">
                <a:moveTo>
                  <a:pt x="1311951" y="13714"/>
                </a:moveTo>
                <a:lnTo>
                  <a:pt x="953235" y="13714"/>
                </a:lnTo>
                <a:lnTo>
                  <a:pt x="1012659" y="13924"/>
                </a:lnTo>
                <a:lnTo>
                  <a:pt x="1072160" y="14962"/>
                </a:lnTo>
                <a:lnTo>
                  <a:pt x="1131755" y="16831"/>
                </a:lnTo>
                <a:lnTo>
                  <a:pt x="1191463" y="19535"/>
                </a:lnTo>
                <a:lnTo>
                  <a:pt x="1251302" y="23076"/>
                </a:lnTo>
                <a:lnTo>
                  <a:pt x="1311292" y="27458"/>
                </a:lnTo>
                <a:lnTo>
                  <a:pt x="1371451" y="32685"/>
                </a:lnTo>
                <a:lnTo>
                  <a:pt x="1492757" y="44855"/>
                </a:lnTo>
                <a:lnTo>
                  <a:pt x="1554479" y="52475"/>
                </a:lnTo>
                <a:lnTo>
                  <a:pt x="1649262" y="65387"/>
                </a:lnTo>
                <a:lnTo>
                  <a:pt x="1744006" y="79329"/>
                </a:lnTo>
                <a:lnTo>
                  <a:pt x="1838703" y="94242"/>
                </a:lnTo>
                <a:lnTo>
                  <a:pt x="2027932" y="126740"/>
                </a:lnTo>
                <a:lnTo>
                  <a:pt x="2216898" y="162398"/>
                </a:lnTo>
                <a:lnTo>
                  <a:pt x="2499737" y="220762"/>
                </a:lnTo>
                <a:lnTo>
                  <a:pt x="2875438" y="305160"/>
                </a:lnTo>
                <a:lnTo>
                  <a:pt x="3897783" y="552225"/>
                </a:lnTo>
                <a:lnTo>
                  <a:pt x="3911426" y="548132"/>
                </a:lnTo>
                <a:lnTo>
                  <a:pt x="2878469" y="291608"/>
                </a:lnTo>
                <a:lnTo>
                  <a:pt x="2502484" y="207263"/>
                </a:lnTo>
                <a:lnTo>
                  <a:pt x="2219406" y="148987"/>
                </a:lnTo>
                <a:lnTo>
                  <a:pt x="2030307" y="113349"/>
                </a:lnTo>
                <a:lnTo>
                  <a:pt x="1840990" y="80803"/>
                </a:lnTo>
                <a:lnTo>
                  <a:pt x="1651528" y="51796"/>
                </a:lnTo>
                <a:lnTo>
                  <a:pt x="1556765" y="38759"/>
                </a:lnTo>
                <a:lnTo>
                  <a:pt x="1494281" y="31139"/>
                </a:lnTo>
                <a:lnTo>
                  <a:pt x="1372834" y="18977"/>
                </a:lnTo>
                <a:lnTo>
                  <a:pt x="1312517" y="13755"/>
                </a:lnTo>
                <a:lnTo>
                  <a:pt x="1311951" y="13714"/>
                </a:lnTo>
                <a:close/>
              </a:path>
              <a:path w="3938270" h="586104">
                <a:moveTo>
                  <a:pt x="3901531" y="538567"/>
                </a:moveTo>
                <a:lnTo>
                  <a:pt x="3911426" y="548132"/>
                </a:lnTo>
                <a:lnTo>
                  <a:pt x="3922775" y="544727"/>
                </a:lnTo>
                <a:lnTo>
                  <a:pt x="3926585" y="544727"/>
                </a:lnTo>
                <a:lnTo>
                  <a:pt x="3901531" y="538567"/>
                </a:lnTo>
                <a:close/>
              </a:path>
              <a:path w="3938270" h="586104">
                <a:moveTo>
                  <a:pt x="953273" y="0"/>
                </a:moveTo>
                <a:lnTo>
                  <a:pt x="893685" y="609"/>
                </a:lnTo>
                <a:lnTo>
                  <a:pt x="834134" y="2039"/>
                </a:lnTo>
                <a:lnTo>
                  <a:pt x="774604" y="4287"/>
                </a:lnTo>
                <a:lnTo>
                  <a:pt x="715077" y="7351"/>
                </a:lnTo>
                <a:lnTo>
                  <a:pt x="655537" y="11227"/>
                </a:lnTo>
                <a:lnTo>
                  <a:pt x="595967" y="15913"/>
                </a:lnTo>
                <a:lnTo>
                  <a:pt x="536351" y="21405"/>
                </a:lnTo>
                <a:lnTo>
                  <a:pt x="476671" y="27700"/>
                </a:lnTo>
                <a:lnTo>
                  <a:pt x="416911" y="34796"/>
                </a:lnTo>
                <a:lnTo>
                  <a:pt x="357054" y="42689"/>
                </a:lnTo>
                <a:lnTo>
                  <a:pt x="297083" y="51378"/>
                </a:lnTo>
                <a:lnTo>
                  <a:pt x="0" y="100481"/>
                </a:lnTo>
                <a:lnTo>
                  <a:pt x="2285" y="114197"/>
                </a:lnTo>
                <a:lnTo>
                  <a:pt x="299236" y="65105"/>
                </a:lnTo>
                <a:lnTo>
                  <a:pt x="359057" y="56425"/>
                </a:lnTo>
                <a:lnTo>
                  <a:pt x="418748" y="48536"/>
                </a:lnTo>
                <a:lnTo>
                  <a:pt x="478329" y="41443"/>
                </a:lnTo>
                <a:lnTo>
                  <a:pt x="537819" y="35148"/>
                </a:lnTo>
                <a:lnTo>
                  <a:pt x="597235" y="29655"/>
                </a:lnTo>
                <a:lnTo>
                  <a:pt x="656596" y="24967"/>
                </a:lnTo>
                <a:lnTo>
                  <a:pt x="715921" y="21086"/>
                </a:lnTo>
                <a:lnTo>
                  <a:pt x="775229" y="18018"/>
                </a:lnTo>
                <a:lnTo>
                  <a:pt x="834538" y="15764"/>
                </a:lnTo>
                <a:lnTo>
                  <a:pt x="893867" y="14328"/>
                </a:lnTo>
                <a:lnTo>
                  <a:pt x="953235" y="13714"/>
                </a:lnTo>
                <a:lnTo>
                  <a:pt x="1311951" y="13714"/>
                </a:lnTo>
                <a:lnTo>
                  <a:pt x="1252355" y="9375"/>
                </a:lnTo>
                <a:lnTo>
                  <a:pt x="1192330" y="5834"/>
                </a:lnTo>
                <a:lnTo>
                  <a:pt x="1132426" y="3129"/>
                </a:lnTo>
                <a:lnTo>
                  <a:pt x="1072627" y="1257"/>
                </a:lnTo>
                <a:lnTo>
                  <a:pt x="1012914" y="215"/>
                </a:lnTo>
                <a:lnTo>
                  <a:pt x="9532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1186" y="5366769"/>
            <a:ext cx="4328160" cy="466725"/>
          </a:xfrm>
          <a:custGeom>
            <a:avLst/>
            <a:gdLst/>
            <a:ahLst/>
            <a:cxnLst/>
            <a:rect l="l" t="t" r="r" b="b"/>
            <a:pathLst>
              <a:path w="4328159" h="466725">
                <a:moveTo>
                  <a:pt x="4304296" y="25071"/>
                </a:moveTo>
                <a:lnTo>
                  <a:pt x="4292676" y="33469"/>
                </a:lnTo>
                <a:lnTo>
                  <a:pt x="4281677" y="57911"/>
                </a:lnTo>
                <a:lnTo>
                  <a:pt x="4272082" y="76456"/>
                </a:lnTo>
                <a:lnTo>
                  <a:pt x="4251194" y="110533"/>
                </a:lnTo>
                <a:lnTo>
                  <a:pt x="4228095" y="140914"/>
                </a:lnTo>
                <a:lnTo>
                  <a:pt x="4189434" y="180390"/>
                </a:lnTo>
                <a:lnTo>
                  <a:pt x="4146145" y="213702"/>
                </a:lnTo>
                <a:lnTo>
                  <a:pt x="4098436" y="242139"/>
                </a:lnTo>
                <a:lnTo>
                  <a:pt x="4064277" y="259028"/>
                </a:lnTo>
                <a:lnTo>
                  <a:pt x="4028309" y="274707"/>
                </a:lnTo>
                <a:lnTo>
                  <a:pt x="3990593" y="289559"/>
                </a:lnTo>
                <a:lnTo>
                  <a:pt x="3920489" y="312419"/>
                </a:lnTo>
                <a:lnTo>
                  <a:pt x="3877873" y="323926"/>
                </a:lnTo>
                <a:lnTo>
                  <a:pt x="3835023" y="334423"/>
                </a:lnTo>
                <a:lnTo>
                  <a:pt x="3791967" y="343991"/>
                </a:lnTo>
                <a:lnTo>
                  <a:pt x="3727050" y="356777"/>
                </a:lnTo>
                <a:lnTo>
                  <a:pt x="3683587" y="364372"/>
                </a:lnTo>
                <a:lnTo>
                  <a:pt x="3640007" y="371318"/>
                </a:lnTo>
                <a:lnTo>
                  <a:pt x="3574470" y="380694"/>
                </a:lnTo>
                <a:lnTo>
                  <a:pt x="3486911" y="391667"/>
                </a:lnTo>
                <a:lnTo>
                  <a:pt x="0" y="452627"/>
                </a:lnTo>
                <a:lnTo>
                  <a:pt x="761" y="466343"/>
                </a:lnTo>
                <a:lnTo>
                  <a:pt x="3454907" y="408431"/>
                </a:lnTo>
                <a:lnTo>
                  <a:pt x="3584384" y="393192"/>
                </a:lnTo>
                <a:lnTo>
                  <a:pt x="3632059" y="386416"/>
                </a:lnTo>
                <a:lnTo>
                  <a:pt x="3679546" y="379011"/>
                </a:lnTo>
                <a:lnTo>
                  <a:pt x="3726850" y="370844"/>
                </a:lnTo>
                <a:lnTo>
                  <a:pt x="3773978" y="361783"/>
                </a:lnTo>
                <a:lnTo>
                  <a:pt x="3820938" y="351694"/>
                </a:lnTo>
                <a:lnTo>
                  <a:pt x="3867736" y="340447"/>
                </a:lnTo>
                <a:lnTo>
                  <a:pt x="3914380" y="327907"/>
                </a:lnTo>
                <a:lnTo>
                  <a:pt x="3960875" y="313943"/>
                </a:lnTo>
                <a:lnTo>
                  <a:pt x="4027169" y="290321"/>
                </a:lnTo>
                <a:lnTo>
                  <a:pt x="4078952" y="267447"/>
                </a:lnTo>
                <a:lnTo>
                  <a:pt x="4126576" y="242198"/>
                </a:lnTo>
                <a:lnTo>
                  <a:pt x="4170043" y="213589"/>
                </a:lnTo>
                <a:lnTo>
                  <a:pt x="4209353" y="180634"/>
                </a:lnTo>
                <a:lnTo>
                  <a:pt x="4244508" y="142346"/>
                </a:lnTo>
                <a:lnTo>
                  <a:pt x="4275509" y="97741"/>
                </a:lnTo>
                <a:lnTo>
                  <a:pt x="4293869" y="64007"/>
                </a:lnTo>
                <a:lnTo>
                  <a:pt x="4305845" y="38796"/>
                </a:lnTo>
                <a:lnTo>
                  <a:pt x="4304296" y="25071"/>
                </a:lnTo>
                <a:close/>
              </a:path>
              <a:path w="4328159" h="466725">
                <a:moveTo>
                  <a:pt x="4316338" y="9905"/>
                </a:moveTo>
                <a:lnTo>
                  <a:pt x="4303775" y="9905"/>
                </a:lnTo>
                <a:lnTo>
                  <a:pt x="4315967" y="15239"/>
                </a:lnTo>
                <a:lnTo>
                  <a:pt x="4308347" y="33527"/>
                </a:lnTo>
                <a:lnTo>
                  <a:pt x="4305845" y="38796"/>
                </a:lnTo>
                <a:lnTo>
                  <a:pt x="4313681" y="108203"/>
                </a:lnTo>
                <a:lnTo>
                  <a:pt x="4314443" y="112013"/>
                </a:lnTo>
                <a:lnTo>
                  <a:pt x="4317491" y="114299"/>
                </a:lnTo>
                <a:lnTo>
                  <a:pt x="4321301" y="114299"/>
                </a:lnTo>
                <a:lnTo>
                  <a:pt x="4325111" y="113537"/>
                </a:lnTo>
                <a:lnTo>
                  <a:pt x="4328159" y="110489"/>
                </a:lnTo>
                <a:lnTo>
                  <a:pt x="4327397" y="106679"/>
                </a:lnTo>
                <a:lnTo>
                  <a:pt x="4316338" y="9905"/>
                </a:lnTo>
                <a:close/>
              </a:path>
              <a:path w="4328159" h="466725">
                <a:moveTo>
                  <a:pt x="4315205" y="0"/>
                </a:moveTo>
                <a:lnTo>
                  <a:pt x="4229099" y="63245"/>
                </a:lnTo>
                <a:lnTo>
                  <a:pt x="4226051" y="65531"/>
                </a:lnTo>
                <a:lnTo>
                  <a:pt x="4225289" y="69341"/>
                </a:lnTo>
                <a:lnTo>
                  <a:pt x="4229861" y="75437"/>
                </a:lnTo>
                <a:lnTo>
                  <a:pt x="4233671" y="76199"/>
                </a:lnTo>
                <a:lnTo>
                  <a:pt x="4236719" y="73913"/>
                </a:lnTo>
                <a:lnTo>
                  <a:pt x="4292676" y="33469"/>
                </a:lnTo>
                <a:lnTo>
                  <a:pt x="4295393" y="27431"/>
                </a:lnTo>
                <a:lnTo>
                  <a:pt x="4303775" y="9905"/>
                </a:lnTo>
                <a:lnTo>
                  <a:pt x="4316338" y="9905"/>
                </a:lnTo>
                <a:lnTo>
                  <a:pt x="4315205" y="0"/>
                </a:lnTo>
                <a:close/>
              </a:path>
              <a:path w="4328159" h="466725">
                <a:moveTo>
                  <a:pt x="4312484" y="13715"/>
                </a:moveTo>
                <a:lnTo>
                  <a:pt x="4303013" y="13715"/>
                </a:lnTo>
                <a:lnTo>
                  <a:pt x="4313681" y="18287"/>
                </a:lnTo>
                <a:lnTo>
                  <a:pt x="4304296" y="25071"/>
                </a:lnTo>
                <a:lnTo>
                  <a:pt x="4305845" y="38796"/>
                </a:lnTo>
                <a:lnTo>
                  <a:pt x="4308372" y="33469"/>
                </a:lnTo>
                <a:lnTo>
                  <a:pt x="4315967" y="15239"/>
                </a:lnTo>
                <a:lnTo>
                  <a:pt x="4312484" y="13715"/>
                </a:lnTo>
                <a:close/>
              </a:path>
              <a:path w="4328159" h="466725">
                <a:moveTo>
                  <a:pt x="4303775" y="9905"/>
                </a:moveTo>
                <a:lnTo>
                  <a:pt x="4295393" y="27431"/>
                </a:lnTo>
                <a:lnTo>
                  <a:pt x="4292676" y="33469"/>
                </a:lnTo>
                <a:lnTo>
                  <a:pt x="4304296" y="25071"/>
                </a:lnTo>
                <a:lnTo>
                  <a:pt x="4303013" y="13715"/>
                </a:lnTo>
                <a:lnTo>
                  <a:pt x="4312484" y="13715"/>
                </a:lnTo>
                <a:lnTo>
                  <a:pt x="4303775" y="9905"/>
                </a:lnTo>
                <a:close/>
              </a:path>
              <a:path w="4328159" h="466725">
                <a:moveTo>
                  <a:pt x="4303013" y="13715"/>
                </a:moveTo>
                <a:lnTo>
                  <a:pt x="4304296" y="25071"/>
                </a:lnTo>
                <a:lnTo>
                  <a:pt x="4313681" y="18287"/>
                </a:lnTo>
                <a:lnTo>
                  <a:pt x="4303013" y="13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329065" y="720861"/>
            <a:ext cx="10037445" cy="530915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Star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45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MS Office S</a:t>
            </a:r>
            <a:r>
              <a:rPr sz="3450" b="1" spc="-5" dirty="0" smtClean="0">
                <a:solidFill>
                  <a:srgbClr val="008000"/>
                </a:solidFill>
                <a:latin typeface="Arial"/>
                <a:cs typeface="Arial"/>
              </a:rPr>
              <a:t>olver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310</Words>
  <Application>Microsoft Office PowerPoint</Application>
  <PresentationFormat>Custom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Gu Zhan</cp:lastModifiedBy>
  <cp:revision>9</cp:revision>
  <dcterms:created xsi:type="dcterms:W3CDTF">2017-12-20T03:08:40Z</dcterms:created>
  <dcterms:modified xsi:type="dcterms:W3CDTF">2017-12-26T09:45:37Z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2017-12-20T00:00:00Z</vt:filetime>
  </property>
  <property fmtid="{D5CDD505-2E9C-101B-9397-08002B2CF9AE}" pid="3" name="LastSaved">
    <vt:filetime>2017-12-20T00:00:00Z</vt:filetime>
  </property>
</Properties>
</file>