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6" autoAdjust="0"/>
  </p:normalViewPr>
  <p:slideViewPr>
    <p:cSldViewPr>
      <p:cViewPr varScale="1">
        <p:scale>
          <a:sx n="98" d="100"/>
          <a:sy n="98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9929-461F-40D8-ACFF-B88FE0104D11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786B-C3B9-43D8-A786-A1A30EC964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efor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124744"/>
            <a:ext cx="5922039" cy="43791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9792" y="476672"/>
            <a:ext cx="40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>
                <a:solidFill>
                  <a:srgbClr val="FFFF00"/>
                </a:solidFill>
              </a:rPr>
              <a:t>Крестьянская реформа 1861г.</a:t>
            </a:r>
            <a:endParaRPr lang="ru-RU" sz="240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5805264"/>
            <a:ext cx="32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Creator:</a:t>
            </a:r>
            <a:r>
              <a:rPr lang="ru-RU" smtClean="0">
                <a:solidFill>
                  <a:srgbClr val="FFFF00"/>
                </a:solidFill>
              </a:rPr>
              <a:t>Абдулкадыр Карагишев</a:t>
            </a:r>
            <a:endParaRPr lang="ru-RU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6093296"/>
            <a:ext cx="415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Teacher:</a:t>
            </a:r>
            <a:r>
              <a:rPr lang="ru-RU" smtClean="0">
                <a:solidFill>
                  <a:srgbClr val="FFFF00"/>
                </a:solidFill>
              </a:rPr>
              <a:t>Миронова Надежда Васильевна</a:t>
            </a:r>
            <a:endParaRPr lang="ru-RU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260648"/>
            <a:ext cx="59895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План : </a:t>
            </a:r>
            <a:endParaRPr kumimoji="0" lang="ru-RU" sz="1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1.Вступление</a:t>
            </a:r>
            <a:endParaRPr kumimoji="0" lang="ru-RU" sz="1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2. 1-ая часть(До Александра 2)</a:t>
            </a:r>
            <a:endParaRPr kumimoji="0" lang="ru-RU" sz="1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3. 2-ая часть(Время Александра 2)</a:t>
            </a:r>
            <a:endParaRPr kumimoji="0" lang="ru-RU" sz="1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4.Концовка(Итоги)</a:t>
            </a:r>
            <a:endParaRPr kumimoji="0" lang="ru-RU" sz="2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el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Овальная выноска 3"/>
          <p:cNvSpPr/>
          <p:nvPr/>
        </p:nvSpPr>
        <p:spPr>
          <a:xfrm>
            <a:off x="1115616" y="1340768"/>
            <a:ext cx="1728192" cy="1728192"/>
          </a:xfrm>
          <a:prstGeom prst="wedgeEllipseCallout">
            <a:avLst>
              <a:gd name="adj1" fmla="val 84989"/>
              <a:gd name="adj2" fmla="val 608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Здарова</a:t>
            </a: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eform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196752"/>
            <a:ext cx="6400729" cy="4547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88640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smtClean="0">
                <a:solidFill>
                  <a:srgbClr val="FFFF00"/>
                </a:solidFill>
              </a:rPr>
              <a:t>Крестья́нская рефо́рма в России (в просторечии — отмена крепостного права) — начатая в 1861 году реформа, у</a:t>
            </a:r>
            <a:r>
              <a:rPr lang="ru-RU" sz="1600" smtClean="0">
                <a:solidFill>
                  <a:srgbClr val="FFFF00"/>
                </a:solidFill>
              </a:rPr>
              <a:t>празднившая крепостное право</a:t>
            </a:r>
            <a:endParaRPr lang="en-US" sz="1600" smtClean="0">
              <a:solidFill>
                <a:srgbClr val="FFFF00"/>
              </a:solidFill>
            </a:endParaRPr>
          </a:p>
          <a:p>
            <a:r>
              <a:rPr lang="ru-RU" sz="1600" smtClean="0">
                <a:solidFill>
                  <a:srgbClr val="FFFF00"/>
                </a:solidFill>
              </a:rPr>
              <a:t> в Российской империи. </a:t>
            </a:r>
            <a:endParaRPr lang="ru-RU" sz="1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FFFF00"/>
                </a:solidFill>
              </a:rPr>
              <a:t>Основные причины отмены крепостного права:</a:t>
            </a:r>
          </a:p>
          <a:p>
            <a:r>
              <a:rPr lang="ru-RU" smtClean="0">
                <a:solidFill>
                  <a:srgbClr val="FFFF00"/>
                </a:solidFill>
              </a:rPr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Крепостничество стало тормозом в развитии промышленности и торговли, что препятствовало росту капитала и ставило Россию в разряд второстепенных государств;</a:t>
            </a:r>
          </a:p>
          <a:p>
            <a:pPr lvl="0">
              <a:buFont typeface="Arial" pitchFamily="34" charset="0"/>
              <a:buChar char="•"/>
            </a:pPr>
            <a:endParaRPr lang="ru-RU" smtClean="0">
              <a:solidFill>
                <a:srgbClr val="FFFF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Упадок помещичьего хозяйства из-за крайне неэффективного труда крепостных крестьян, что выражалось в заведомо плохом выполнении барщины;</a:t>
            </a:r>
          </a:p>
          <a:p>
            <a:pPr lvl="0">
              <a:buFont typeface="Arial" pitchFamily="34" charset="0"/>
              <a:buChar char="•"/>
            </a:pPr>
            <a:endParaRPr lang="ru-RU" smtClean="0">
              <a:solidFill>
                <a:srgbClr val="FFFF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Нарастание крестьянских бунтов указывало на то, что крепостной строй – это «пороховая бочка» под государством;</a:t>
            </a:r>
          </a:p>
          <a:p>
            <a:pPr lvl="0">
              <a:buFont typeface="Arial" pitchFamily="34" charset="0"/>
              <a:buChar char="•"/>
            </a:pPr>
            <a:endParaRPr lang="ru-RU" smtClean="0">
              <a:solidFill>
                <a:srgbClr val="FFFF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Поражение в Крымской войне (1853-1856 гг.) продемонстрировало отсталость политической системы в стране. 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otme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lexan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3968" cy="6858000"/>
          </a:xfrm>
          <a:prstGeom prst="rect">
            <a:avLst/>
          </a:prstGeom>
        </p:spPr>
      </p:pic>
      <p:pic>
        <p:nvPicPr>
          <p:cNvPr id="3" name="Рисунок 2" descr="pav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3" y="0"/>
            <a:ext cx="464400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maf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88640"/>
            <a:ext cx="56166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FFFF00"/>
                </a:solidFill>
              </a:rPr>
              <a:t>Вывод</a:t>
            </a:r>
            <a:r>
              <a:rPr lang="en-US" smtClean="0">
                <a:solidFill>
                  <a:srgbClr val="FFFF00"/>
                </a:solidFill>
              </a:rPr>
              <a:t>:</a:t>
            </a:r>
            <a:endParaRPr lang="ru-RU" smtClean="0">
              <a:solidFill>
                <a:srgbClr val="FFFF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Александр 2 пытался сделать всё лучше ,но получилось как обычно(никак)</a:t>
            </a:r>
          </a:p>
          <a:p>
            <a:pPr lvl="1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Несмотря на то , что получилось всё не очень из-за того ,что было плохо и крестьянам и помещикам , она являлась катализатором на создание фабрик и заводов. </a:t>
            </a:r>
          </a:p>
          <a:p>
            <a:pPr lvl="1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Освобождение крестьян тоже было отличной затеей .</a:t>
            </a:r>
          </a:p>
          <a:p>
            <a:pPr lvl="1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Помещики спаслись от  “краха”: государство погасило эти долги за счет вычета из выкупных платежей крестьян.</a:t>
            </a:r>
          </a:p>
          <a:p>
            <a:pPr lvl="1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А ещё , в этот период сложилась благоприятная ситуация для хлебопашества.</a:t>
            </a:r>
          </a:p>
          <a:p>
            <a:pPr lvl="1">
              <a:buFont typeface="Arial" pitchFamily="34" charset="0"/>
              <a:buChar char="•"/>
            </a:pPr>
            <a:r>
              <a:rPr lang="ru-RU" smtClean="0">
                <a:solidFill>
                  <a:srgbClr val="FFFF00"/>
                </a:solidFill>
              </a:rPr>
              <a:t>Однако ,благодаря всему этому ,в России начало развиваться железнодорожное строительство . Благодаря этому </a:t>
            </a:r>
            <a:r>
              <a:rPr lang="en-US" smtClean="0">
                <a:solidFill>
                  <a:srgbClr val="FFFF00"/>
                </a:solidFill>
              </a:rPr>
              <a:t>,</a:t>
            </a:r>
            <a:r>
              <a:rPr lang="ru-RU" smtClean="0">
                <a:solidFill>
                  <a:srgbClr val="FFFF00"/>
                </a:solidFill>
              </a:rPr>
              <a:t> у России повысилось экономическое развитие.</a:t>
            </a:r>
          </a:p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C0C0C0"/>
      </a:dk1>
      <a:lt1>
        <a:sysClr val="window" lastClr="2D2D2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166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Мурат Карагишиев</dc:creator>
  <cp:lastModifiedBy>Мурат Карагишиев</cp:lastModifiedBy>
  <cp:revision>6</cp:revision>
  <dcterms:created xsi:type="dcterms:W3CDTF">2017-05-11T16:03:21Z</dcterms:created>
  <dcterms:modified xsi:type="dcterms:W3CDTF">2017-05-13T03:28:52Z</dcterms:modified>
</cp:coreProperties>
</file>