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Photo Description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Daniels </a:t>
            </a:r>
            <a:r>
              <a:rPr lang="en-GB" dirty="0" smtClean="0"/>
              <a:t>Volkovs</a:t>
            </a:r>
            <a:r>
              <a:rPr lang="en-GB" dirty="0" smtClean="0"/>
              <a:t>, Madars Batraks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Structure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158997" cy="388077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Make Sure your photo description has a simple structure. Start by saying what the photo shows in general (Who? What? Where?). Then mention interesting details. You can finish with a personal comment or some speculation.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863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sz="4000" dirty="0" smtClean="0"/>
              <a:t>Example photo description</a:t>
            </a:r>
            <a:br>
              <a:rPr lang="lv-LV" sz="4000" dirty="0" smtClean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This person is hiking. They are on top of a mountain. There are more mountains in the background. They seem happy with reaching the op of the mountain.</a:t>
            </a:r>
            <a:endParaRPr lang="en-GB" sz="2400" dirty="0"/>
          </a:p>
        </p:txBody>
      </p:sp>
      <p:pic>
        <p:nvPicPr>
          <p:cNvPr id="1028" name="Picture 4" descr="Everything You Need to Know About Hiking in North Georgia | Glen-Ella  Springs In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88" y="1957356"/>
            <a:ext cx="6132142" cy="408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dirty="0" smtClean="0"/>
              <a:t>Excersise 1 on page 26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Match two or more of the pieces of equipment below with each photo.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7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Thank you for your attention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84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110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Photo Description</vt:lpstr>
      <vt:lpstr>Structure</vt:lpstr>
      <vt:lpstr>Example photo description </vt:lpstr>
      <vt:lpstr>Excersise 1 on page 26</vt:lpstr>
      <vt:lpstr>Thank you for your attention</vt:lpstr>
    </vt:vector>
  </TitlesOfParts>
  <Company>Madas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Madars Batraks</dc:creator>
  <cp:lastModifiedBy>Madars Batraks</cp:lastModifiedBy>
  <cp:revision>8</cp:revision>
  <dcterms:created xsi:type="dcterms:W3CDTF">2021-11-16T16:02:49Z</dcterms:created>
  <dcterms:modified xsi:type="dcterms:W3CDTF">2021-11-16T18:30:05Z</dcterms:modified>
</cp:coreProperties>
</file>