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9" r:id="rId8"/>
    <p:sldId id="271" r:id="rId9"/>
    <p:sldId id="262" r:id="rId10"/>
    <p:sldId id="263"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946" y="1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2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2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2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2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2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8" name="Holder 2"/>
          <p:cNvSpPr>
            <a:spLocks noGrp="1"/>
          </p:cNvSpPr>
          <p:nvPr>
            <p:ph type="ctrTitle"/>
          </p:nvPr>
        </p:nvSpPr>
        <p:spPr>
          <a:xfrm>
            <a:off x="914400" y="2125980"/>
            <a:ext cx="10363200" cy="1440180"/>
          </a:xfrm>
          <a:prstGeom prst="rect">
            <a:avLst/>
          </a:prstGeom>
        </p:spPr>
        <p:txBody>
          <a:bodyPr wrap="square" lIns="0" tIns="0" rIns="0" bIns="0">
            <a:spAutoFit/>
          </a:bodyPr>
          <a:lstStyle/>
          <a:p>
            <a:endParaRPr/>
          </a:p>
        </p:txBody>
      </p:sp>
      <p:sp>
        <p:nvSpPr>
          <p:cNvPr id="1048609"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1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1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2/16/2023</a:t>
            </a:fld>
            <a:endParaRPr lang="en-US"/>
          </a:p>
        </p:txBody>
      </p:sp>
      <p:sp>
        <p:nvSpPr>
          <p:cNvPr id="1048612"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5" name="Holder 2"/>
          <p:cNvSpPr>
            <a:spLocks noGrp="1"/>
          </p:cNvSpPr>
          <p:nvPr>
            <p:ph type="title"/>
          </p:nvPr>
        </p:nvSpPr>
        <p:spPr/>
        <p:txBody>
          <a:bodyPr lIns="0" tIns="0" rIns="0" bIns="0"/>
          <a:lstStyle>
            <a:lvl1pPr>
              <a:defRPr sz="4400" b="1" i="0">
                <a:solidFill>
                  <a:schemeClr val="bg1"/>
                </a:solidFill>
                <a:latin typeface="Cambria"/>
                <a:cs typeface="Cambria"/>
              </a:defRPr>
            </a:lvl1pPr>
          </a:lstStyle>
          <a:p>
            <a:endParaRPr/>
          </a:p>
        </p:txBody>
      </p:sp>
      <p:sp>
        <p:nvSpPr>
          <p:cNvPr id="1048586"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1048587"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88"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2/16/2023</a:t>
            </a:fld>
            <a:endParaRPr lang="en-US"/>
          </a:p>
        </p:txBody>
      </p:sp>
      <p:sp>
        <p:nvSpPr>
          <p:cNvPr id="1048589"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13" name="Holder 2"/>
          <p:cNvSpPr>
            <a:spLocks noGrp="1"/>
          </p:cNvSpPr>
          <p:nvPr>
            <p:ph type="title"/>
          </p:nvPr>
        </p:nvSpPr>
        <p:spPr/>
        <p:txBody>
          <a:bodyPr lIns="0" tIns="0" rIns="0" bIns="0"/>
          <a:lstStyle>
            <a:lvl1pPr>
              <a:defRPr sz="4400" b="1" i="0">
                <a:solidFill>
                  <a:schemeClr val="bg1"/>
                </a:solidFill>
                <a:latin typeface="Cambria"/>
                <a:cs typeface="Cambria"/>
              </a:defRPr>
            </a:lvl1pPr>
          </a:lstStyle>
          <a:p>
            <a:endParaRPr/>
          </a:p>
        </p:txBody>
      </p:sp>
      <p:sp>
        <p:nvSpPr>
          <p:cNvPr id="1048614"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15"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16"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17"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2/16/2023</a:t>
            </a:fld>
            <a:endParaRPr lang="en-US"/>
          </a:p>
        </p:txBody>
      </p:sp>
      <p:sp>
        <p:nvSpPr>
          <p:cNvPr id="1048618"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19" name="Holder 2"/>
          <p:cNvSpPr>
            <a:spLocks noGrp="1"/>
          </p:cNvSpPr>
          <p:nvPr>
            <p:ph type="title"/>
          </p:nvPr>
        </p:nvSpPr>
        <p:spPr/>
        <p:txBody>
          <a:bodyPr lIns="0" tIns="0" rIns="0" bIns="0"/>
          <a:lstStyle>
            <a:lvl1pPr>
              <a:defRPr sz="4400" b="1" i="0">
                <a:solidFill>
                  <a:schemeClr val="bg1"/>
                </a:solidFill>
                <a:latin typeface="Cambria"/>
                <a:cs typeface="Cambria"/>
              </a:defRPr>
            </a:lvl1pPr>
          </a:lstStyle>
          <a:p>
            <a:endParaRPr/>
          </a:p>
        </p:txBody>
      </p:sp>
      <p:sp>
        <p:nvSpPr>
          <p:cNvPr id="1048620"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21"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2/16/2023</a:t>
            </a:fld>
            <a:endParaRPr lang="en-US"/>
          </a:p>
        </p:txBody>
      </p:sp>
      <p:sp>
        <p:nvSpPr>
          <p:cNvPr id="1048622"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2097156" name="bg object 16"/>
          <p:cNvPicPr>
            <a:picLocks/>
          </p:cNvPicPr>
          <p:nvPr/>
        </p:nvPicPr>
        <p:blipFill>
          <a:blip r:embed="rId2" cstate="print"/>
          <a:stretch>
            <a:fillRect/>
          </a:stretch>
        </p:blipFill>
        <p:spPr>
          <a:xfrm>
            <a:off x="5780532" y="0"/>
            <a:ext cx="6411467" cy="6857996"/>
          </a:xfrm>
          <a:prstGeom prst="rect">
            <a:avLst/>
          </a:prstGeom>
        </p:spPr>
      </p:pic>
      <p:pic>
        <p:nvPicPr>
          <p:cNvPr id="2097157" name="bg object 17"/>
          <p:cNvPicPr>
            <a:picLocks/>
          </p:cNvPicPr>
          <p:nvPr/>
        </p:nvPicPr>
        <p:blipFill>
          <a:blip r:embed="rId3" cstate="print"/>
          <a:stretch>
            <a:fillRect/>
          </a:stretch>
        </p:blipFill>
        <p:spPr>
          <a:xfrm>
            <a:off x="0" y="0"/>
            <a:ext cx="6095995" cy="6857998"/>
          </a:xfrm>
          <a:prstGeom prst="rect">
            <a:avLst/>
          </a:prstGeom>
        </p:spPr>
      </p:pic>
      <p:pic>
        <p:nvPicPr>
          <p:cNvPr id="2097158" name="bg object 18"/>
          <p:cNvPicPr>
            <a:picLocks/>
          </p:cNvPicPr>
          <p:nvPr/>
        </p:nvPicPr>
        <p:blipFill>
          <a:blip r:embed="rId4" cstate="print"/>
          <a:stretch>
            <a:fillRect/>
          </a:stretch>
        </p:blipFill>
        <p:spPr>
          <a:xfrm>
            <a:off x="0" y="0"/>
            <a:ext cx="6095999" cy="1158239"/>
          </a:xfrm>
          <a:prstGeom prst="rect">
            <a:avLst/>
          </a:prstGeom>
        </p:spPr>
      </p:pic>
      <p:pic>
        <p:nvPicPr>
          <p:cNvPr id="2097159" name="bg object 19"/>
          <p:cNvPicPr>
            <a:picLocks/>
          </p:cNvPicPr>
          <p:nvPr/>
        </p:nvPicPr>
        <p:blipFill>
          <a:blip r:embed="rId5" cstate="print"/>
          <a:stretch>
            <a:fillRect/>
          </a:stretch>
        </p:blipFill>
        <p:spPr>
          <a:xfrm>
            <a:off x="1139952" y="0"/>
            <a:ext cx="4640580" cy="3325367"/>
          </a:xfrm>
          <a:prstGeom prst="rect">
            <a:avLst/>
          </a:prstGeom>
        </p:spPr>
      </p:pic>
      <p:pic>
        <p:nvPicPr>
          <p:cNvPr id="2097160" name="bg object 20"/>
          <p:cNvPicPr>
            <a:picLocks/>
          </p:cNvPicPr>
          <p:nvPr/>
        </p:nvPicPr>
        <p:blipFill>
          <a:blip r:embed="rId6" cstate="print"/>
          <a:stretch>
            <a:fillRect/>
          </a:stretch>
        </p:blipFill>
        <p:spPr>
          <a:xfrm>
            <a:off x="6922007" y="1597152"/>
            <a:ext cx="5122163" cy="1859280"/>
          </a:xfrm>
          <a:prstGeom prst="rect">
            <a:avLst/>
          </a:prstGeom>
        </p:spPr>
      </p:pic>
      <p:pic>
        <p:nvPicPr>
          <p:cNvPr id="2097161" name="bg object 21"/>
          <p:cNvPicPr>
            <a:picLocks/>
          </p:cNvPicPr>
          <p:nvPr/>
        </p:nvPicPr>
        <p:blipFill>
          <a:blip r:embed="rId7" cstate="print"/>
          <a:stretch>
            <a:fillRect/>
          </a:stretch>
        </p:blipFill>
        <p:spPr>
          <a:xfrm>
            <a:off x="5623052" y="2534920"/>
            <a:ext cx="950476" cy="672973"/>
          </a:xfrm>
          <a:prstGeom prst="rect">
            <a:avLst/>
          </a:prstGeom>
        </p:spPr>
      </p:pic>
      <p:pic>
        <p:nvPicPr>
          <p:cNvPr id="2097162" name="bg object 22"/>
          <p:cNvPicPr>
            <a:picLocks/>
          </p:cNvPicPr>
          <p:nvPr/>
        </p:nvPicPr>
        <p:blipFill>
          <a:blip r:embed="rId8" cstate="print"/>
          <a:stretch>
            <a:fillRect/>
          </a:stretch>
        </p:blipFill>
        <p:spPr>
          <a:xfrm>
            <a:off x="4462271" y="3402329"/>
            <a:ext cx="3286654" cy="555879"/>
          </a:xfrm>
          <a:prstGeom prst="rect">
            <a:avLst/>
          </a:prstGeom>
        </p:spPr>
      </p:pic>
      <p:sp>
        <p:nvSpPr>
          <p:cNvPr id="1048581"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8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2/16/2023</a:t>
            </a:fld>
            <a:endParaRPr lang="en-US"/>
          </a:p>
        </p:txBody>
      </p:sp>
      <p:sp>
        <p:nvSpPr>
          <p:cNvPr id="1048583"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97152" name="bg object 16"/>
          <p:cNvPicPr>
            <a:picLocks/>
          </p:cNvPicPr>
          <p:nvPr/>
        </p:nvPicPr>
        <p:blipFill>
          <a:blip r:embed="rId7" cstate="print"/>
          <a:stretch>
            <a:fillRect/>
          </a:stretch>
        </p:blipFill>
        <p:spPr>
          <a:xfrm>
            <a:off x="5344667" y="0"/>
            <a:ext cx="6847331" cy="6857993"/>
          </a:xfrm>
          <a:prstGeom prst="rect">
            <a:avLst/>
          </a:prstGeom>
        </p:spPr>
      </p:pic>
      <p:pic>
        <p:nvPicPr>
          <p:cNvPr id="2097153" name="bg object 17"/>
          <p:cNvPicPr>
            <a:picLocks/>
          </p:cNvPicPr>
          <p:nvPr/>
        </p:nvPicPr>
        <p:blipFill>
          <a:blip r:embed="rId8" cstate="print"/>
          <a:stretch>
            <a:fillRect/>
          </a:stretch>
        </p:blipFill>
        <p:spPr>
          <a:xfrm>
            <a:off x="0" y="0"/>
            <a:ext cx="6095995" cy="6857998"/>
          </a:xfrm>
          <a:prstGeom prst="rect">
            <a:avLst/>
          </a:prstGeom>
        </p:spPr>
      </p:pic>
      <p:pic>
        <p:nvPicPr>
          <p:cNvPr id="2097154" name="bg object 18"/>
          <p:cNvPicPr>
            <a:picLocks/>
          </p:cNvPicPr>
          <p:nvPr/>
        </p:nvPicPr>
        <p:blipFill>
          <a:blip r:embed="rId9" cstate="print"/>
          <a:stretch>
            <a:fillRect/>
          </a:stretch>
        </p:blipFill>
        <p:spPr>
          <a:xfrm>
            <a:off x="9939528" y="0"/>
            <a:ext cx="2252472" cy="903732"/>
          </a:xfrm>
          <a:prstGeom prst="rect">
            <a:avLst/>
          </a:prstGeom>
        </p:spPr>
      </p:pic>
      <p:pic>
        <p:nvPicPr>
          <p:cNvPr id="2097155" name="bg object 19"/>
          <p:cNvPicPr>
            <a:picLocks/>
          </p:cNvPicPr>
          <p:nvPr/>
        </p:nvPicPr>
        <p:blipFill>
          <a:blip r:embed="rId10" cstate="print"/>
          <a:stretch>
            <a:fillRect/>
          </a:stretch>
        </p:blipFill>
        <p:spPr>
          <a:xfrm>
            <a:off x="0" y="6207250"/>
            <a:ext cx="2110739" cy="594358"/>
          </a:xfrm>
          <a:prstGeom prst="rect">
            <a:avLst/>
          </a:prstGeom>
        </p:spPr>
      </p:pic>
      <p:sp>
        <p:nvSpPr>
          <p:cNvPr id="1048576" name="Holder 2"/>
          <p:cNvSpPr>
            <a:spLocks noGrp="1"/>
          </p:cNvSpPr>
          <p:nvPr>
            <p:ph type="title"/>
          </p:nvPr>
        </p:nvSpPr>
        <p:spPr>
          <a:xfrm>
            <a:off x="629208" y="398526"/>
            <a:ext cx="2614930" cy="696594"/>
          </a:xfrm>
          <a:prstGeom prst="rect">
            <a:avLst/>
          </a:prstGeom>
        </p:spPr>
        <p:txBody>
          <a:bodyPr wrap="square" lIns="0" tIns="0" rIns="0" bIns="0">
            <a:spAutoFit/>
          </a:bodyPr>
          <a:lstStyle>
            <a:lvl1pPr>
              <a:defRPr sz="4400" b="1" i="0">
                <a:solidFill>
                  <a:schemeClr val="bg1"/>
                </a:solidFill>
                <a:latin typeface="Cambria"/>
                <a:cs typeface="Cambria"/>
              </a:defRPr>
            </a:lvl1pPr>
          </a:lstStyle>
          <a:p>
            <a:endParaRPr/>
          </a:p>
        </p:txBody>
      </p:sp>
      <p:sp>
        <p:nvSpPr>
          <p:cNvPr id="1048577" name="Holder 3"/>
          <p:cNvSpPr>
            <a:spLocks noGrp="1"/>
          </p:cNvSpPr>
          <p:nvPr>
            <p:ph type="body" idx="1"/>
          </p:nvPr>
        </p:nvSpPr>
        <p:spPr>
          <a:xfrm>
            <a:off x="916939" y="1738401"/>
            <a:ext cx="10358120" cy="2839085"/>
          </a:xfrm>
          <a:prstGeom prst="rect">
            <a:avLst/>
          </a:prstGeom>
        </p:spPr>
        <p:txBody>
          <a:bodyPr wrap="square" lIns="0" tIns="0" rIns="0" bIns="0">
            <a:spAutoFit/>
          </a:bodyPr>
          <a:lstStyle>
            <a:lvl1pPr>
              <a:defRPr b="0" i="0">
                <a:solidFill>
                  <a:schemeClr val="tx1"/>
                </a:solidFill>
              </a:defRPr>
            </a:lvl1pPr>
          </a:lstStyle>
          <a:p>
            <a:endParaRPr/>
          </a:p>
        </p:txBody>
      </p:sp>
      <p:sp>
        <p:nvSpPr>
          <p:cNvPr id="104857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7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2/16/2023</a:t>
            </a:fld>
            <a:endParaRPr lang="en-US"/>
          </a:p>
        </p:txBody>
      </p:sp>
      <p:sp>
        <p:nvSpPr>
          <p:cNvPr id="1048580"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hyperlink" Target="http://www.digitalvidya.com/blog" TargetMode="External"/><Relationship Id="rId2" Type="http://schemas.openxmlformats.org/officeDocument/2006/relationships/hyperlink" Target="https://www.researchgate.net/publication/325441078_Sentimental_analysis_on_social_media_data_using_R_programming" TargetMode="External"/><Relationship Id="rId1" Type="http://schemas.openxmlformats.org/officeDocument/2006/relationships/slideLayout" Target="../slideLayouts/slideLayout2.xml"/><Relationship Id="rId4" Type="http://schemas.openxmlformats.org/officeDocument/2006/relationships/hyperlink" Target="https://www.ijert.org/whatsapp-chat-analyz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umbaiunivercity.academia.edu/DurvHamp"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hyperlink" Target="https://ieeexplore.ieee.org/author/37088859094" TargetMode="External"/><Relationship Id="rId5" Type="http://schemas.openxmlformats.org/officeDocument/2006/relationships/hyperlink" Target="https://ieeexplore.ieee.org/author/37086470645" TargetMode="External"/><Relationship Id="rId4" Type="http://schemas.openxmlformats.org/officeDocument/2006/relationships/hyperlink" Target="https://ieeexplore.ieee.org/author/3708885685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object 2"/>
          <p:cNvSpPr txBox="1"/>
          <p:nvPr/>
        </p:nvSpPr>
        <p:spPr>
          <a:xfrm>
            <a:off x="2678429" y="4276725"/>
            <a:ext cx="6833870" cy="2706370"/>
          </a:xfrm>
          <a:prstGeom prst="rect">
            <a:avLst/>
          </a:prstGeom>
        </p:spPr>
        <p:txBody>
          <a:bodyPr vert="horz" wrap="square" lIns="0" tIns="12065" rIns="0" bIns="0" rtlCol="0">
            <a:spAutoFit/>
          </a:bodyPr>
          <a:lstStyle/>
          <a:p>
            <a:pPr marL="2540" algn="ctr">
              <a:lnSpc>
                <a:spcPts val="3190"/>
              </a:lnSpc>
              <a:spcBef>
                <a:spcPts val="95"/>
              </a:spcBef>
            </a:pPr>
            <a:r>
              <a:rPr sz="2800" b="1" i="1" spc="-60" dirty="0">
                <a:solidFill>
                  <a:srgbClr val="FFFFFF"/>
                </a:solidFill>
                <a:latin typeface="Calibri"/>
                <a:cs typeface="Calibri"/>
              </a:rPr>
              <a:t>By,</a:t>
            </a:r>
            <a:endParaRPr sz="2800">
              <a:latin typeface="Calibri"/>
              <a:cs typeface="Calibri"/>
            </a:endParaRPr>
          </a:p>
          <a:p>
            <a:pPr marL="1333500" marR="1324610" algn="ctr">
              <a:lnSpc>
                <a:spcPts val="3020"/>
              </a:lnSpc>
              <a:spcBef>
                <a:spcPts val="215"/>
              </a:spcBef>
            </a:pPr>
            <a:r>
              <a:rPr sz="2800" i="1" spc="-5" dirty="0">
                <a:solidFill>
                  <a:srgbClr val="FFFFFF"/>
                </a:solidFill>
                <a:latin typeface="Calibri"/>
                <a:cs typeface="Calibri"/>
              </a:rPr>
              <a:t>Madasu </a:t>
            </a:r>
            <a:r>
              <a:rPr sz="2800" i="1" spc="-20" dirty="0">
                <a:solidFill>
                  <a:srgbClr val="FFFFFF"/>
                </a:solidFill>
                <a:latin typeface="Calibri"/>
                <a:cs typeface="Calibri"/>
              </a:rPr>
              <a:t>Deepika </a:t>
            </a:r>
            <a:r>
              <a:rPr sz="2800" i="1" spc="-5" dirty="0">
                <a:solidFill>
                  <a:srgbClr val="FFFFFF"/>
                </a:solidFill>
                <a:latin typeface="Calibri"/>
                <a:cs typeface="Calibri"/>
              </a:rPr>
              <a:t>19MIA1066 </a:t>
            </a:r>
            <a:r>
              <a:rPr sz="2800" i="1" spc="-620" dirty="0">
                <a:solidFill>
                  <a:srgbClr val="FFFFFF"/>
                </a:solidFill>
                <a:latin typeface="Calibri"/>
                <a:cs typeface="Calibri"/>
              </a:rPr>
              <a:t> </a:t>
            </a:r>
            <a:r>
              <a:rPr sz="2800" i="1" spc="-10" dirty="0">
                <a:solidFill>
                  <a:srgbClr val="FFFFFF"/>
                </a:solidFill>
                <a:latin typeface="Calibri"/>
                <a:cs typeface="Calibri"/>
              </a:rPr>
              <a:t>HARINISRI </a:t>
            </a:r>
            <a:r>
              <a:rPr sz="2800" i="1" spc="-5" dirty="0">
                <a:solidFill>
                  <a:srgbClr val="FFFFFF"/>
                </a:solidFill>
                <a:latin typeface="Calibri"/>
                <a:cs typeface="Calibri"/>
              </a:rPr>
              <a:t>G</a:t>
            </a:r>
            <a:r>
              <a:rPr sz="2800" i="1" dirty="0">
                <a:solidFill>
                  <a:srgbClr val="FFFFFF"/>
                </a:solidFill>
                <a:latin typeface="Calibri"/>
                <a:cs typeface="Calibri"/>
              </a:rPr>
              <a:t> </a:t>
            </a:r>
            <a:r>
              <a:rPr sz="2800" i="1" spc="-5" dirty="0">
                <a:solidFill>
                  <a:srgbClr val="FFFFFF"/>
                </a:solidFill>
                <a:latin typeface="Calibri"/>
                <a:cs typeface="Calibri"/>
              </a:rPr>
              <a:t>19MIA1069</a:t>
            </a:r>
            <a:endParaRPr sz="2800">
              <a:latin typeface="Calibri"/>
              <a:cs typeface="Calibri"/>
            </a:endParaRPr>
          </a:p>
          <a:p>
            <a:pPr algn="ctr">
              <a:lnSpc>
                <a:spcPts val="2820"/>
              </a:lnSpc>
            </a:pPr>
            <a:r>
              <a:rPr sz="2800" b="1" i="1" spc="-10" dirty="0">
                <a:solidFill>
                  <a:srgbClr val="FFFFFF"/>
                </a:solidFill>
                <a:latin typeface="Calibri"/>
                <a:cs typeface="Calibri"/>
              </a:rPr>
              <a:t>Name</a:t>
            </a:r>
            <a:r>
              <a:rPr sz="2800" b="1" i="1" dirty="0">
                <a:solidFill>
                  <a:srgbClr val="FFFFFF"/>
                </a:solidFill>
                <a:latin typeface="Calibri"/>
                <a:cs typeface="Calibri"/>
              </a:rPr>
              <a:t> </a:t>
            </a:r>
            <a:r>
              <a:rPr sz="2800" b="1" i="1" spc="-5" dirty="0">
                <a:solidFill>
                  <a:srgbClr val="FFFFFF"/>
                </a:solidFill>
                <a:latin typeface="Calibri"/>
                <a:cs typeface="Calibri"/>
              </a:rPr>
              <a:t>of</a:t>
            </a:r>
            <a:r>
              <a:rPr sz="2800" b="1" i="1" spc="5" dirty="0">
                <a:solidFill>
                  <a:srgbClr val="FFFFFF"/>
                </a:solidFill>
                <a:latin typeface="Calibri"/>
                <a:cs typeface="Calibri"/>
              </a:rPr>
              <a:t> </a:t>
            </a:r>
            <a:r>
              <a:rPr sz="2800" b="1" i="1" spc="-5" dirty="0">
                <a:solidFill>
                  <a:srgbClr val="FFFFFF"/>
                </a:solidFill>
                <a:latin typeface="Calibri"/>
                <a:cs typeface="Calibri"/>
              </a:rPr>
              <a:t>the</a:t>
            </a:r>
            <a:r>
              <a:rPr sz="2800" b="1" i="1" spc="15" dirty="0">
                <a:solidFill>
                  <a:srgbClr val="FFFFFF"/>
                </a:solidFill>
                <a:latin typeface="Calibri"/>
                <a:cs typeface="Calibri"/>
              </a:rPr>
              <a:t> </a:t>
            </a:r>
            <a:r>
              <a:rPr sz="2800" b="1" i="1" spc="-5" dirty="0">
                <a:solidFill>
                  <a:srgbClr val="FFFFFF"/>
                </a:solidFill>
                <a:latin typeface="Calibri"/>
                <a:cs typeface="Calibri"/>
              </a:rPr>
              <a:t>Course:</a:t>
            </a:r>
            <a:r>
              <a:rPr sz="2800" b="1" i="1" spc="5" dirty="0">
                <a:solidFill>
                  <a:srgbClr val="FFFFFF"/>
                </a:solidFill>
                <a:latin typeface="Calibri"/>
                <a:cs typeface="Calibri"/>
              </a:rPr>
              <a:t> </a:t>
            </a:r>
            <a:r>
              <a:rPr sz="2800" i="1" spc="-10" dirty="0">
                <a:solidFill>
                  <a:srgbClr val="FFFFFF"/>
                </a:solidFill>
                <a:latin typeface="Calibri"/>
                <a:cs typeface="Calibri"/>
              </a:rPr>
              <a:t>SOCIAL</a:t>
            </a:r>
            <a:r>
              <a:rPr sz="2800" i="1" spc="15" dirty="0">
                <a:solidFill>
                  <a:srgbClr val="FFFFFF"/>
                </a:solidFill>
                <a:latin typeface="Calibri"/>
                <a:cs typeface="Calibri"/>
              </a:rPr>
              <a:t> </a:t>
            </a:r>
            <a:r>
              <a:rPr sz="2800" i="1" spc="-5" dirty="0">
                <a:solidFill>
                  <a:srgbClr val="FFFFFF"/>
                </a:solidFill>
                <a:latin typeface="Calibri"/>
                <a:cs typeface="Calibri"/>
              </a:rPr>
              <a:t>MEDIA</a:t>
            </a:r>
            <a:r>
              <a:rPr sz="2800" i="1" spc="10" dirty="0">
                <a:solidFill>
                  <a:srgbClr val="FFFFFF"/>
                </a:solidFill>
                <a:latin typeface="Calibri"/>
                <a:cs typeface="Calibri"/>
              </a:rPr>
              <a:t> </a:t>
            </a:r>
            <a:r>
              <a:rPr sz="2800" i="1" spc="-30" dirty="0">
                <a:solidFill>
                  <a:srgbClr val="FFFFFF"/>
                </a:solidFill>
                <a:latin typeface="Calibri"/>
                <a:cs typeface="Calibri"/>
              </a:rPr>
              <a:t>ANALYTICS</a:t>
            </a:r>
            <a:endParaRPr sz="2800">
              <a:latin typeface="Calibri"/>
              <a:cs typeface="Calibri"/>
            </a:endParaRPr>
          </a:p>
          <a:p>
            <a:pPr marL="1905" algn="ctr">
              <a:lnSpc>
                <a:spcPts val="3025"/>
              </a:lnSpc>
            </a:pPr>
            <a:r>
              <a:rPr sz="2800" b="1" i="1" spc="-10" dirty="0">
                <a:solidFill>
                  <a:srgbClr val="FFFFFF"/>
                </a:solidFill>
                <a:latin typeface="Calibri"/>
                <a:cs typeface="Calibri"/>
              </a:rPr>
              <a:t>Slot: </a:t>
            </a:r>
            <a:r>
              <a:rPr sz="2800" i="1" spc="-10" dirty="0">
                <a:solidFill>
                  <a:srgbClr val="FFFFFF"/>
                </a:solidFill>
                <a:latin typeface="Calibri"/>
                <a:cs typeface="Calibri"/>
              </a:rPr>
              <a:t>D1+TD1</a:t>
            </a:r>
            <a:endParaRPr sz="2800">
              <a:latin typeface="Calibri"/>
              <a:cs typeface="Calibri"/>
            </a:endParaRPr>
          </a:p>
          <a:p>
            <a:pPr marL="2540" algn="ctr">
              <a:lnSpc>
                <a:spcPts val="3190"/>
              </a:lnSpc>
            </a:pPr>
            <a:r>
              <a:rPr sz="2800" b="1" i="1" spc="-25" dirty="0">
                <a:solidFill>
                  <a:srgbClr val="FFFFFF"/>
                </a:solidFill>
                <a:latin typeface="Calibri"/>
                <a:cs typeface="Calibri"/>
              </a:rPr>
              <a:t>Type </a:t>
            </a:r>
            <a:r>
              <a:rPr sz="2800" b="1" i="1" spc="-5" dirty="0">
                <a:solidFill>
                  <a:srgbClr val="FFFFFF"/>
                </a:solidFill>
                <a:latin typeface="Calibri"/>
                <a:cs typeface="Calibri"/>
              </a:rPr>
              <a:t>of</a:t>
            </a:r>
            <a:r>
              <a:rPr sz="2800" b="1" i="1" spc="-15" dirty="0">
                <a:solidFill>
                  <a:srgbClr val="FFFFFF"/>
                </a:solidFill>
                <a:latin typeface="Calibri"/>
                <a:cs typeface="Calibri"/>
              </a:rPr>
              <a:t> </a:t>
            </a:r>
            <a:r>
              <a:rPr sz="2800" b="1" i="1" spc="-5" dirty="0">
                <a:solidFill>
                  <a:srgbClr val="FFFFFF"/>
                </a:solidFill>
                <a:latin typeface="Calibri"/>
                <a:cs typeface="Calibri"/>
              </a:rPr>
              <a:t>Project:</a:t>
            </a:r>
            <a:r>
              <a:rPr sz="2800" b="1" i="1" dirty="0">
                <a:solidFill>
                  <a:srgbClr val="FFFFFF"/>
                </a:solidFill>
                <a:latin typeface="Calibri"/>
                <a:cs typeface="Calibri"/>
              </a:rPr>
              <a:t> </a:t>
            </a:r>
            <a:r>
              <a:rPr lang="en-US" sz="2800" b="1" i="1" spc="-5" dirty="0">
                <a:solidFill>
                  <a:srgbClr val="FFFFFF"/>
                </a:solidFill>
                <a:latin typeface="Calibri"/>
                <a:cs typeface="Calibri"/>
              </a:rPr>
              <a:t>B</a:t>
            </a:r>
            <a:endParaRPr sz="28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object 2"/>
          <p:cNvSpPr txBox="1">
            <a:spLocks noGrp="1"/>
          </p:cNvSpPr>
          <p:nvPr>
            <p:ph type="title"/>
          </p:nvPr>
        </p:nvSpPr>
        <p:spPr>
          <a:xfrm>
            <a:off x="916939" y="631012"/>
            <a:ext cx="2861945" cy="697230"/>
          </a:xfrm>
          <a:prstGeom prst="rect">
            <a:avLst/>
          </a:prstGeom>
        </p:spPr>
        <p:txBody>
          <a:bodyPr vert="horz" wrap="square" lIns="0" tIns="13335" rIns="0" bIns="0" rtlCol="0">
            <a:spAutoFit/>
          </a:bodyPr>
          <a:lstStyle/>
          <a:p>
            <a:pPr marL="12700">
              <a:lnSpc>
                <a:spcPct val="100000"/>
              </a:lnSpc>
              <a:spcBef>
                <a:spcPts val="105"/>
              </a:spcBef>
            </a:pPr>
            <a:r>
              <a:rPr spc="-85" dirty="0"/>
              <a:t>R</a:t>
            </a:r>
            <a:r>
              <a:rPr dirty="0"/>
              <a:t>efe</a:t>
            </a:r>
            <a:r>
              <a:rPr spc="-55" dirty="0"/>
              <a:t>r</a:t>
            </a:r>
            <a:r>
              <a:rPr dirty="0"/>
              <a:t>en</a:t>
            </a:r>
            <a:r>
              <a:rPr spc="-30" dirty="0"/>
              <a:t>c</a:t>
            </a:r>
            <a:r>
              <a:rPr dirty="0"/>
              <a:t>es</a:t>
            </a:r>
          </a:p>
        </p:txBody>
      </p:sp>
      <p:sp>
        <p:nvSpPr>
          <p:cNvPr id="1048602" name="object 3"/>
          <p:cNvSpPr/>
          <p:nvPr/>
        </p:nvSpPr>
        <p:spPr>
          <a:xfrm>
            <a:off x="1158239" y="2231263"/>
            <a:ext cx="6920865" cy="22860"/>
          </a:xfrm>
          <a:custGeom>
            <a:avLst/>
            <a:gdLst/>
            <a:ahLst/>
            <a:cxnLst/>
            <a:rect l="l" t="t" r="r" b="b"/>
            <a:pathLst>
              <a:path w="6920865" h="22860">
                <a:moveTo>
                  <a:pt x="6920483" y="0"/>
                </a:moveTo>
                <a:lnTo>
                  <a:pt x="0" y="0"/>
                </a:lnTo>
                <a:lnTo>
                  <a:pt x="0" y="22860"/>
                </a:lnTo>
                <a:lnTo>
                  <a:pt x="6920483" y="22860"/>
                </a:lnTo>
                <a:lnTo>
                  <a:pt x="6920483" y="0"/>
                </a:lnTo>
                <a:close/>
              </a:path>
            </a:pathLst>
          </a:custGeom>
          <a:solidFill>
            <a:srgbClr val="FFFFFF"/>
          </a:solidFill>
        </p:spPr>
        <p:txBody>
          <a:bodyPr wrap="square" lIns="0" tIns="0" rIns="0" bIns="0" rtlCol="0"/>
          <a:lstStyle/>
          <a:p>
            <a:endParaRPr/>
          </a:p>
        </p:txBody>
      </p:sp>
      <p:sp>
        <p:nvSpPr>
          <p:cNvPr id="1048603" name="object 4"/>
          <p:cNvSpPr/>
          <p:nvPr/>
        </p:nvSpPr>
        <p:spPr>
          <a:xfrm>
            <a:off x="1158239" y="2743326"/>
            <a:ext cx="9095740" cy="22860"/>
          </a:xfrm>
          <a:custGeom>
            <a:avLst/>
            <a:gdLst/>
            <a:ahLst/>
            <a:cxnLst/>
            <a:rect l="l" t="t" r="r" b="b"/>
            <a:pathLst>
              <a:path w="9095740" h="22860">
                <a:moveTo>
                  <a:pt x="9095232" y="0"/>
                </a:moveTo>
                <a:lnTo>
                  <a:pt x="0" y="0"/>
                </a:lnTo>
                <a:lnTo>
                  <a:pt x="0" y="22860"/>
                </a:lnTo>
                <a:lnTo>
                  <a:pt x="9095232" y="22860"/>
                </a:lnTo>
                <a:lnTo>
                  <a:pt x="9095232" y="0"/>
                </a:lnTo>
                <a:close/>
              </a:path>
            </a:pathLst>
          </a:custGeom>
          <a:solidFill>
            <a:srgbClr val="FFFFFF"/>
          </a:solidFill>
        </p:spPr>
        <p:txBody>
          <a:bodyPr wrap="square" lIns="0" tIns="0" rIns="0" bIns="0" rtlCol="0"/>
          <a:lstStyle/>
          <a:p>
            <a:endParaRPr/>
          </a:p>
        </p:txBody>
      </p:sp>
      <p:sp>
        <p:nvSpPr>
          <p:cNvPr id="1048604" name="object 5"/>
          <p:cNvSpPr/>
          <p:nvPr/>
        </p:nvSpPr>
        <p:spPr>
          <a:xfrm>
            <a:off x="1158239" y="3637915"/>
            <a:ext cx="9493250" cy="22860"/>
          </a:xfrm>
          <a:custGeom>
            <a:avLst/>
            <a:gdLst/>
            <a:ahLst/>
            <a:cxnLst/>
            <a:rect l="l" t="t" r="r" b="b"/>
            <a:pathLst>
              <a:path w="9493250" h="22860">
                <a:moveTo>
                  <a:pt x="9492995" y="0"/>
                </a:moveTo>
                <a:lnTo>
                  <a:pt x="0" y="0"/>
                </a:lnTo>
                <a:lnTo>
                  <a:pt x="0" y="22860"/>
                </a:lnTo>
                <a:lnTo>
                  <a:pt x="9492995" y="22860"/>
                </a:lnTo>
                <a:lnTo>
                  <a:pt x="9492995" y="0"/>
                </a:lnTo>
                <a:close/>
              </a:path>
            </a:pathLst>
          </a:custGeom>
          <a:solidFill>
            <a:srgbClr val="FFFFFF"/>
          </a:solidFill>
        </p:spPr>
        <p:txBody>
          <a:bodyPr wrap="square" lIns="0" tIns="0" rIns="0" bIns="0" rtlCol="0"/>
          <a:lstStyle/>
          <a:p>
            <a:endParaRPr/>
          </a:p>
        </p:txBody>
      </p:sp>
      <p:sp>
        <p:nvSpPr>
          <p:cNvPr id="1048605" name="object 6"/>
          <p:cNvSpPr/>
          <p:nvPr/>
        </p:nvSpPr>
        <p:spPr>
          <a:xfrm>
            <a:off x="1158239" y="4021963"/>
            <a:ext cx="5855335" cy="22860"/>
          </a:xfrm>
          <a:custGeom>
            <a:avLst/>
            <a:gdLst/>
            <a:ahLst/>
            <a:cxnLst/>
            <a:rect l="l" t="t" r="r" b="b"/>
            <a:pathLst>
              <a:path w="5855334" h="22860">
                <a:moveTo>
                  <a:pt x="5855208" y="0"/>
                </a:moveTo>
                <a:lnTo>
                  <a:pt x="0" y="0"/>
                </a:lnTo>
                <a:lnTo>
                  <a:pt x="0" y="22860"/>
                </a:lnTo>
                <a:lnTo>
                  <a:pt x="5855208" y="22860"/>
                </a:lnTo>
                <a:lnTo>
                  <a:pt x="5855208" y="0"/>
                </a:lnTo>
                <a:close/>
              </a:path>
            </a:pathLst>
          </a:custGeom>
          <a:solidFill>
            <a:srgbClr val="FFFFFF"/>
          </a:solidFill>
        </p:spPr>
        <p:txBody>
          <a:bodyPr wrap="square" lIns="0" tIns="0" rIns="0" bIns="0" rtlCol="0"/>
          <a:lstStyle/>
          <a:p>
            <a:endParaRPr/>
          </a:p>
        </p:txBody>
      </p:sp>
      <p:sp>
        <p:nvSpPr>
          <p:cNvPr id="1048606" name="object 7"/>
          <p:cNvSpPr/>
          <p:nvPr/>
        </p:nvSpPr>
        <p:spPr>
          <a:xfrm>
            <a:off x="1158239" y="4532503"/>
            <a:ext cx="6692265" cy="22860"/>
          </a:xfrm>
          <a:custGeom>
            <a:avLst/>
            <a:gdLst/>
            <a:ahLst/>
            <a:cxnLst/>
            <a:rect l="l" t="t" r="r" b="b"/>
            <a:pathLst>
              <a:path w="6692265" h="22860">
                <a:moveTo>
                  <a:pt x="6691883" y="0"/>
                </a:moveTo>
                <a:lnTo>
                  <a:pt x="0" y="0"/>
                </a:lnTo>
                <a:lnTo>
                  <a:pt x="0" y="22860"/>
                </a:lnTo>
                <a:lnTo>
                  <a:pt x="6691883" y="22860"/>
                </a:lnTo>
                <a:lnTo>
                  <a:pt x="6691883" y="0"/>
                </a:lnTo>
                <a:close/>
              </a:path>
            </a:pathLst>
          </a:custGeom>
          <a:solidFill>
            <a:srgbClr val="FFFFFF"/>
          </a:solidFill>
        </p:spPr>
        <p:txBody>
          <a:bodyPr wrap="square" lIns="0" tIns="0" rIns="0" bIns="0" rtlCol="0"/>
          <a:lstStyle/>
          <a:p>
            <a:endParaRPr/>
          </a:p>
        </p:txBody>
      </p:sp>
      <p:sp>
        <p:nvSpPr>
          <p:cNvPr id="1048607" name="object 8"/>
          <p:cNvSpPr txBox="1"/>
          <p:nvPr/>
        </p:nvSpPr>
        <p:spPr>
          <a:xfrm>
            <a:off x="916939" y="1738401"/>
            <a:ext cx="9749155" cy="3784369"/>
          </a:xfrm>
          <a:prstGeom prst="rect">
            <a:avLst/>
          </a:prstGeom>
        </p:spPr>
        <p:txBody>
          <a:bodyPr vert="horz" wrap="square" lIns="0" tIns="97790" rIns="0" bIns="0" rtlCol="0">
            <a:spAutoFit/>
          </a:bodyPr>
          <a:lstStyle/>
          <a:p>
            <a:pPr marL="241300" indent="-229235">
              <a:lnSpc>
                <a:spcPct val="100000"/>
              </a:lnSpc>
              <a:spcBef>
                <a:spcPts val="770"/>
              </a:spcBef>
              <a:buFont typeface="Arial MT"/>
              <a:buChar char="•"/>
              <a:tabLst>
                <a:tab pos="241935" algn="l"/>
              </a:tabLst>
            </a:pPr>
            <a:r>
              <a:rPr lang="en-US" sz="2800" dirty="0">
                <a:solidFill>
                  <a:schemeClr val="bg1"/>
                </a:solidFill>
                <a:hlinkClick r:id="rId2">
                  <a:extLst>
                    <a:ext uri="{A12FA001-AC4F-418D-AE19-62706E023703}">
                      <ahyp:hlinkClr xmlns:ahyp="http://schemas.microsoft.com/office/drawing/2018/hyperlinkcolor" val="tx"/>
                    </a:ext>
                  </a:extLst>
                </a:hlinkClick>
              </a:rPr>
              <a:t>(PDF) Sentimental analysis on social media data using R programming (researchgate.net)</a:t>
            </a:r>
            <a:endParaRPr sz="2800" dirty="0">
              <a:solidFill>
                <a:schemeClr val="bg1"/>
              </a:solidFill>
              <a:latin typeface="Calibri"/>
              <a:cs typeface="Calibri"/>
            </a:endParaRPr>
          </a:p>
          <a:p>
            <a:pPr marL="241300" marR="402590" indent="-229235">
              <a:lnSpc>
                <a:spcPts val="3020"/>
              </a:lnSpc>
              <a:spcBef>
                <a:spcPts val="1055"/>
              </a:spcBef>
              <a:buFont typeface="Arial MT"/>
              <a:buChar char="•"/>
              <a:tabLst>
                <a:tab pos="241935" algn="l"/>
              </a:tabLst>
            </a:pPr>
            <a:r>
              <a:rPr sz="2800" spc="-10" dirty="0">
                <a:solidFill>
                  <a:srgbClr val="FFFFFF"/>
                </a:solidFill>
                <a:latin typeface="Calibri"/>
                <a:cs typeface="Calibri"/>
              </a:rPr>
              <a:t>http</a:t>
            </a:r>
            <a:r>
              <a:rPr sz="2800" spc="-10" dirty="0">
                <a:solidFill>
                  <a:srgbClr val="FFFFFF"/>
                </a:solidFill>
                <a:latin typeface="Calibri"/>
                <a:cs typeface="Calibri"/>
                <a:hlinkClick r:id="rId3"/>
              </a:rPr>
              <a:t>s://w</a:t>
            </a:r>
            <a:r>
              <a:rPr sz="2800" spc="-10" dirty="0">
                <a:solidFill>
                  <a:srgbClr val="FFFFFF"/>
                </a:solidFill>
                <a:latin typeface="Calibri"/>
                <a:cs typeface="Calibri"/>
              </a:rPr>
              <a:t>ww</a:t>
            </a:r>
            <a:r>
              <a:rPr sz="2800" spc="-10" dirty="0">
                <a:solidFill>
                  <a:srgbClr val="FFFFFF"/>
                </a:solidFill>
                <a:latin typeface="Calibri"/>
                <a:cs typeface="Calibri"/>
                <a:hlinkClick r:id="rId3"/>
              </a:rPr>
              <a:t>.digi</a:t>
            </a:r>
            <a:r>
              <a:rPr sz="2800" spc="-10" dirty="0">
                <a:solidFill>
                  <a:srgbClr val="FFFFFF"/>
                </a:solidFill>
                <a:latin typeface="Calibri"/>
                <a:cs typeface="Calibri"/>
              </a:rPr>
              <a:t>t</a:t>
            </a:r>
            <a:r>
              <a:rPr sz="2800" spc="-10" dirty="0">
                <a:solidFill>
                  <a:srgbClr val="FFFFFF"/>
                </a:solidFill>
                <a:latin typeface="Calibri"/>
                <a:cs typeface="Calibri"/>
                <a:hlinkClick r:id="rId3"/>
              </a:rPr>
              <a:t>alvidya.com/blog</a:t>
            </a:r>
            <a:r>
              <a:rPr sz="2800" spc="-10" dirty="0">
                <a:solidFill>
                  <a:srgbClr val="FFFFFF"/>
                </a:solidFill>
                <a:latin typeface="Calibri"/>
                <a:cs typeface="Calibri"/>
              </a:rPr>
              <a:t>/twitter-sentiment-analysis- </a:t>
            </a:r>
            <a:r>
              <a:rPr sz="2800" spc="-620" dirty="0">
                <a:solidFill>
                  <a:srgbClr val="FFFFFF"/>
                </a:solidFill>
                <a:latin typeface="Calibri"/>
                <a:cs typeface="Calibri"/>
              </a:rPr>
              <a:t> </a:t>
            </a:r>
            <a:r>
              <a:rPr sz="2800" u="heavy" spc="-10" dirty="0">
                <a:solidFill>
                  <a:srgbClr val="FFFFFF"/>
                </a:solidFill>
                <a:uFill>
                  <a:solidFill>
                    <a:srgbClr val="FFFFFF"/>
                  </a:solidFill>
                </a:uFill>
                <a:latin typeface="Calibri"/>
                <a:cs typeface="Calibri"/>
              </a:rPr>
              <a:t>introduction-and-techniques/</a:t>
            </a:r>
            <a:endParaRPr sz="2800" dirty="0">
              <a:latin typeface="Calibri"/>
              <a:cs typeface="Calibri"/>
            </a:endParaRPr>
          </a:p>
          <a:p>
            <a:pPr marL="241300" marR="5080" indent="-229235">
              <a:lnSpc>
                <a:spcPts val="3020"/>
              </a:lnSpc>
              <a:spcBef>
                <a:spcPts val="1010"/>
              </a:spcBef>
              <a:buFont typeface="Arial MT"/>
              <a:buChar char="•"/>
              <a:tabLst>
                <a:tab pos="241935" algn="l"/>
              </a:tabLst>
            </a:pPr>
            <a:r>
              <a:rPr sz="2800" spc="-10" dirty="0">
                <a:solidFill>
                  <a:srgbClr val="FFFFFF"/>
                </a:solidFill>
                <a:latin typeface="Calibri"/>
                <a:cs typeface="Calibri"/>
              </a:rPr>
              <a:t>https://medium.com/geekculture/whatsapp-chat-analysis-a-data- </a:t>
            </a:r>
            <a:r>
              <a:rPr sz="2800" spc="-620" dirty="0">
                <a:solidFill>
                  <a:srgbClr val="FFFFFF"/>
                </a:solidFill>
                <a:latin typeface="Calibri"/>
                <a:cs typeface="Calibri"/>
              </a:rPr>
              <a:t> </a:t>
            </a:r>
            <a:r>
              <a:rPr sz="2800" spc="-10" dirty="0">
                <a:solidFill>
                  <a:srgbClr val="FFFFFF"/>
                </a:solidFill>
                <a:latin typeface="Calibri"/>
                <a:cs typeface="Calibri"/>
              </a:rPr>
              <a:t>view-built-with-streamlit-d7d94525beae</a:t>
            </a:r>
            <a:endParaRPr sz="2800" dirty="0">
              <a:latin typeface="Calibri"/>
              <a:cs typeface="Calibri"/>
            </a:endParaRPr>
          </a:p>
          <a:p>
            <a:pPr marL="241300" indent="-229235">
              <a:lnSpc>
                <a:spcPct val="100000"/>
              </a:lnSpc>
              <a:spcBef>
                <a:spcPts val="620"/>
              </a:spcBef>
              <a:buFont typeface="Arial MT"/>
              <a:buChar char="•"/>
              <a:tabLst>
                <a:tab pos="241935" algn="l"/>
              </a:tabLst>
            </a:pPr>
            <a:r>
              <a:rPr sz="2800" spc="-15" dirty="0">
                <a:solidFill>
                  <a:srgbClr val="FFFFFF"/>
                </a:solidFill>
                <a:latin typeface="Calibri"/>
                <a:cs typeface="Calibri"/>
                <a:hlinkClick r:id="rId4"/>
              </a:rPr>
              <a:t>https://www.ijert.org/whatsapp-chat-analyzer</a:t>
            </a:r>
            <a:endParaRPr lang="en-IN" sz="2800" spc="-15" dirty="0">
              <a:solidFill>
                <a:srgbClr val="FFFFFF"/>
              </a:solidFill>
              <a:latin typeface="Calibri"/>
              <a:cs typeface="Calibri"/>
            </a:endParaRPr>
          </a:p>
          <a:p>
            <a:pPr marL="241300" indent="-229235">
              <a:lnSpc>
                <a:spcPct val="100000"/>
              </a:lnSpc>
              <a:spcBef>
                <a:spcPts val="620"/>
              </a:spcBef>
              <a:buFont typeface="Arial MT"/>
              <a:buChar char="•"/>
              <a:tabLst>
                <a:tab pos="241935" algn="l"/>
              </a:tabLst>
            </a:pPr>
            <a:endParaRPr sz="2800" dirty="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object 2"/>
          <p:cNvSpPr txBox="1">
            <a:spLocks noGrp="1"/>
          </p:cNvSpPr>
          <p:nvPr>
            <p:ph type="title"/>
          </p:nvPr>
        </p:nvSpPr>
        <p:spPr>
          <a:xfrm>
            <a:off x="916939" y="631012"/>
            <a:ext cx="3453129" cy="697230"/>
          </a:xfrm>
          <a:prstGeom prst="rect">
            <a:avLst/>
          </a:prstGeom>
        </p:spPr>
        <p:txBody>
          <a:bodyPr vert="horz" wrap="square" lIns="0" tIns="13335" rIns="0" bIns="0" rtlCol="0">
            <a:spAutoFit/>
          </a:bodyPr>
          <a:lstStyle/>
          <a:p>
            <a:pPr marL="12700">
              <a:lnSpc>
                <a:spcPct val="100000"/>
              </a:lnSpc>
              <a:spcBef>
                <a:spcPts val="105"/>
              </a:spcBef>
            </a:pPr>
            <a:r>
              <a:rPr spc="-10" dirty="0"/>
              <a:t>Introduction:</a:t>
            </a:r>
          </a:p>
        </p:txBody>
      </p:sp>
      <p:sp>
        <p:nvSpPr>
          <p:cNvPr id="1048591" name="object 3"/>
          <p:cNvSpPr txBox="1"/>
          <p:nvPr/>
        </p:nvSpPr>
        <p:spPr>
          <a:xfrm>
            <a:off x="916939" y="1798066"/>
            <a:ext cx="10353040" cy="4838064"/>
          </a:xfrm>
          <a:prstGeom prst="rect">
            <a:avLst/>
          </a:prstGeom>
        </p:spPr>
        <p:txBody>
          <a:bodyPr vert="horz" wrap="square" lIns="0" tIns="52705" rIns="0" bIns="0" rtlCol="0">
            <a:spAutoFit/>
          </a:bodyPr>
          <a:lstStyle/>
          <a:p>
            <a:pPr marL="241300" marR="5080" indent="-229235">
              <a:lnSpc>
                <a:spcPct val="90000"/>
              </a:lnSpc>
              <a:spcBef>
                <a:spcPts val="415"/>
              </a:spcBef>
              <a:buFont typeface="Arial MT"/>
              <a:buChar char="•"/>
              <a:tabLst>
                <a:tab pos="241935" algn="l"/>
                <a:tab pos="594995" algn="l"/>
                <a:tab pos="887094" algn="l"/>
                <a:tab pos="1076960" algn="l"/>
                <a:tab pos="1710055" algn="l"/>
                <a:tab pos="2496820" algn="l"/>
                <a:tab pos="2710815" algn="l"/>
                <a:tab pos="3150870" algn="l"/>
                <a:tab pos="4393565" algn="l"/>
                <a:tab pos="5201920" algn="l"/>
                <a:tab pos="5601335" algn="l"/>
                <a:tab pos="6750684" algn="l"/>
                <a:tab pos="7607300" algn="l"/>
                <a:tab pos="8187690" algn="l"/>
                <a:tab pos="8585835" algn="l"/>
                <a:tab pos="8811260" algn="l"/>
                <a:tab pos="9234170" algn="l"/>
                <a:tab pos="9594850" algn="l"/>
              </a:tabLst>
            </a:pPr>
            <a:r>
              <a:rPr sz="2600" spc="-5" dirty="0">
                <a:solidFill>
                  <a:srgbClr val="FFFFFF"/>
                </a:solidFill>
                <a:latin typeface="Calibri"/>
                <a:cs typeface="Calibri"/>
              </a:rPr>
              <a:t>Th</a:t>
            </a:r>
            <a:r>
              <a:rPr sz="2600" dirty="0">
                <a:solidFill>
                  <a:srgbClr val="FFFFFF"/>
                </a:solidFill>
                <a:latin typeface="Calibri"/>
                <a:cs typeface="Calibri"/>
              </a:rPr>
              <a:t>e	m</a:t>
            </a:r>
            <a:r>
              <a:rPr sz="2600" spc="-10" dirty="0">
                <a:solidFill>
                  <a:srgbClr val="FFFFFF"/>
                </a:solidFill>
                <a:latin typeface="Calibri"/>
                <a:cs typeface="Calibri"/>
              </a:rPr>
              <a:t>o</a:t>
            </a:r>
            <a:r>
              <a:rPr sz="2600" spc="-25" dirty="0">
                <a:solidFill>
                  <a:srgbClr val="FFFFFF"/>
                </a:solidFill>
                <a:latin typeface="Calibri"/>
                <a:cs typeface="Calibri"/>
              </a:rPr>
              <a:t>s</a:t>
            </a:r>
            <a:r>
              <a:rPr sz="2600" dirty="0">
                <a:solidFill>
                  <a:srgbClr val="FFFFFF"/>
                </a:solidFill>
                <a:latin typeface="Calibri"/>
                <a:cs typeface="Calibri"/>
              </a:rPr>
              <a:t>t	</a:t>
            </a:r>
            <a:r>
              <a:rPr sz="2600" spc="-5" dirty="0">
                <a:solidFill>
                  <a:srgbClr val="FFFFFF"/>
                </a:solidFill>
                <a:latin typeface="Calibri"/>
                <a:cs typeface="Calibri"/>
              </a:rPr>
              <a:t>use</a:t>
            </a:r>
            <a:r>
              <a:rPr sz="2600" dirty="0">
                <a:solidFill>
                  <a:srgbClr val="FFFFFF"/>
                </a:solidFill>
                <a:latin typeface="Calibri"/>
                <a:cs typeface="Calibri"/>
              </a:rPr>
              <a:t>d	and	</a:t>
            </a:r>
            <a:r>
              <a:rPr sz="2600" spc="-25" dirty="0">
                <a:solidFill>
                  <a:srgbClr val="FFFFFF"/>
                </a:solidFill>
                <a:latin typeface="Calibri"/>
                <a:cs typeface="Calibri"/>
              </a:rPr>
              <a:t>e</a:t>
            </a:r>
            <a:r>
              <a:rPr sz="2600" spc="-30" dirty="0">
                <a:solidFill>
                  <a:srgbClr val="FFFFFF"/>
                </a:solidFill>
                <a:latin typeface="Calibri"/>
                <a:cs typeface="Calibri"/>
              </a:rPr>
              <a:t>f</a:t>
            </a:r>
            <a:r>
              <a:rPr sz="2600" spc="-5" dirty="0">
                <a:solidFill>
                  <a:srgbClr val="FFFFFF"/>
                </a:solidFill>
                <a:latin typeface="Calibri"/>
                <a:cs typeface="Calibri"/>
              </a:rPr>
              <a:t>ficie</a:t>
            </a:r>
            <a:r>
              <a:rPr sz="2600" spc="-25" dirty="0">
                <a:solidFill>
                  <a:srgbClr val="FFFFFF"/>
                </a:solidFill>
                <a:latin typeface="Calibri"/>
                <a:cs typeface="Calibri"/>
              </a:rPr>
              <a:t>n</a:t>
            </a:r>
            <a:r>
              <a:rPr sz="2600" dirty="0">
                <a:solidFill>
                  <a:srgbClr val="FFFFFF"/>
                </a:solidFill>
                <a:latin typeface="Calibri"/>
                <a:cs typeface="Calibri"/>
              </a:rPr>
              <a:t>t	m</a:t>
            </a:r>
            <a:r>
              <a:rPr sz="2600" spc="-20" dirty="0">
                <a:solidFill>
                  <a:srgbClr val="FFFFFF"/>
                </a:solidFill>
                <a:latin typeface="Calibri"/>
                <a:cs typeface="Calibri"/>
              </a:rPr>
              <a:t>e</a:t>
            </a:r>
            <a:r>
              <a:rPr sz="2600" dirty="0">
                <a:solidFill>
                  <a:srgbClr val="FFFFFF"/>
                </a:solidFill>
                <a:latin typeface="Calibri"/>
                <a:cs typeface="Calibri"/>
              </a:rPr>
              <a:t>thod	</a:t>
            </a:r>
            <a:r>
              <a:rPr sz="2600" spc="-5" dirty="0">
                <a:solidFill>
                  <a:srgbClr val="FFFFFF"/>
                </a:solidFill>
                <a:latin typeface="Calibri"/>
                <a:cs typeface="Calibri"/>
              </a:rPr>
              <a:t>o</a:t>
            </a:r>
            <a:r>
              <a:rPr sz="2600" dirty="0">
                <a:solidFill>
                  <a:srgbClr val="FFFFFF"/>
                </a:solidFill>
                <a:latin typeface="Calibri"/>
                <a:cs typeface="Calibri"/>
              </a:rPr>
              <a:t>f</a:t>
            </a:r>
            <a:r>
              <a:rPr sz="2600" spc="-5" dirty="0">
                <a:solidFill>
                  <a:srgbClr val="FFFFFF"/>
                </a:solidFill>
                <a:latin typeface="Calibri"/>
                <a:cs typeface="Calibri"/>
              </a:rPr>
              <a:t> </a:t>
            </a:r>
            <a:r>
              <a:rPr sz="2600" spc="-30" dirty="0">
                <a:solidFill>
                  <a:srgbClr val="FFFFFF"/>
                </a:solidFill>
                <a:latin typeface="Calibri"/>
                <a:cs typeface="Calibri"/>
              </a:rPr>
              <a:t>c</a:t>
            </a:r>
            <a:r>
              <a:rPr sz="2600" spc="-5" dirty="0">
                <a:solidFill>
                  <a:srgbClr val="FFFFFF"/>
                </a:solidFill>
                <a:latin typeface="Calibri"/>
                <a:cs typeface="Calibri"/>
              </a:rPr>
              <a:t>o</a:t>
            </a:r>
            <a:r>
              <a:rPr sz="2600" spc="-10" dirty="0">
                <a:solidFill>
                  <a:srgbClr val="FFFFFF"/>
                </a:solidFill>
                <a:latin typeface="Calibri"/>
                <a:cs typeface="Calibri"/>
              </a:rPr>
              <a:t>m</a:t>
            </a:r>
            <a:r>
              <a:rPr sz="2600" dirty="0">
                <a:solidFill>
                  <a:srgbClr val="FFFFFF"/>
                </a:solidFill>
                <a:latin typeface="Calibri"/>
                <a:cs typeface="Calibri"/>
              </a:rPr>
              <a:t>muni</a:t>
            </a:r>
            <a:r>
              <a:rPr sz="2600" spc="-25" dirty="0">
                <a:solidFill>
                  <a:srgbClr val="FFFFFF"/>
                </a:solidFill>
                <a:latin typeface="Calibri"/>
                <a:cs typeface="Calibri"/>
              </a:rPr>
              <a:t>ca</a:t>
            </a:r>
            <a:r>
              <a:rPr sz="2600" dirty="0">
                <a:solidFill>
                  <a:srgbClr val="FFFFFF"/>
                </a:solidFill>
                <a:latin typeface="Calibri"/>
                <a:cs typeface="Calibri"/>
              </a:rPr>
              <a:t>tion	in	</a:t>
            </a:r>
            <a:r>
              <a:rPr sz="2600" spc="-35" dirty="0">
                <a:solidFill>
                  <a:srgbClr val="FFFFFF"/>
                </a:solidFill>
                <a:latin typeface="Calibri"/>
                <a:cs typeface="Calibri"/>
              </a:rPr>
              <a:t>r</a:t>
            </a:r>
            <a:r>
              <a:rPr sz="2600" dirty="0">
                <a:solidFill>
                  <a:srgbClr val="FFFFFF"/>
                </a:solidFill>
                <a:latin typeface="Calibri"/>
                <a:cs typeface="Calibri"/>
              </a:rPr>
              <a:t>ece</a:t>
            </a:r>
            <a:r>
              <a:rPr sz="2600" spc="-25" dirty="0">
                <a:solidFill>
                  <a:srgbClr val="FFFFFF"/>
                </a:solidFill>
                <a:latin typeface="Calibri"/>
                <a:cs typeface="Calibri"/>
              </a:rPr>
              <a:t>n</a:t>
            </a:r>
            <a:r>
              <a:rPr sz="2600" dirty="0">
                <a:solidFill>
                  <a:srgbClr val="FFFFFF"/>
                </a:solidFill>
                <a:latin typeface="Calibri"/>
                <a:cs typeface="Calibri"/>
              </a:rPr>
              <a:t>t	times  is	an	</a:t>
            </a:r>
            <a:r>
              <a:rPr sz="2600" spc="-5" dirty="0">
                <a:solidFill>
                  <a:srgbClr val="FFFFFF"/>
                </a:solidFill>
                <a:latin typeface="Calibri"/>
                <a:cs typeface="Calibri"/>
              </a:rPr>
              <a:t>application	called</a:t>
            </a:r>
            <a:r>
              <a:rPr sz="2600" spc="20" dirty="0">
                <a:solidFill>
                  <a:srgbClr val="FFFFFF"/>
                </a:solidFill>
                <a:latin typeface="Calibri"/>
                <a:cs typeface="Calibri"/>
              </a:rPr>
              <a:t> </a:t>
            </a:r>
            <a:r>
              <a:rPr sz="2600" spc="-5" dirty="0">
                <a:solidFill>
                  <a:srgbClr val="FFFFFF"/>
                </a:solidFill>
                <a:latin typeface="Calibri"/>
                <a:cs typeface="Calibri"/>
              </a:rPr>
              <a:t>WhatsApp.	WhatsApp	chats	</a:t>
            </a:r>
            <a:r>
              <a:rPr sz="2600" spc="-10" dirty="0">
                <a:solidFill>
                  <a:srgbClr val="FFFFFF"/>
                </a:solidFill>
                <a:latin typeface="Calibri"/>
                <a:cs typeface="Calibri"/>
              </a:rPr>
              <a:t>consists	</a:t>
            </a:r>
            <a:r>
              <a:rPr sz="2600" spc="-5" dirty="0">
                <a:solidFill>
                  <a:srgbClr val="FFFFFF"/>
                </a:solidFill>
                <a:latin typeface="Calibri"/>
                <a:cs typeface="Calibri"/>
              </a:rPr>
              <a:t>of	various </a:t>
            </a:r>
            <a:r>
              <a:rPr sz="2600" dirty="0">
                <a:solidFill>
                  <a:srgbClr val="FFFFFF"/>
                </a:solidFill>
                <a:latin typeface="Calibri"/>
                <a:cs typeface="Calibri"/>
              </a:rPr>
              <a:t> kinds	of </a:t>
            </a:r>
            <a:r>
              <a:rPr sz="2600" spc="-15" dirty="0">
                <a:solidFill>
                  <a:srgbClr val="FFFFFF"/>
                </a:solidFill>
                <a:latin typeface="Calibri"/>
                <a:cs typeface="Calibri"/>
              </a:rPr>
              <a:t>conversations </a:t>
            </a:r>
            <a:r>
              <a:rPr sz="2600" spc="-5" dirty="0">
                <a:solidFill>
                  <a:srgbClr val="FFFFFF"/>
                </a:solidFill>
                <a:latin typeface="Calibri"/>
                <a:cs typeface="Calibri"/>
              </a:rPr>
              <a:t>held among </a:t>
            </a:r>
            <a:r>
              <a:rPr sz="2600" spc="-10" dirty="0">
                <a:solidFill>
                  <a:srgbClr val="FFFFFF"/>
                </a:solidFill>
                <a:latin typeface="Calibri"/>
                <a:cs typeface="Calibri"/>
              </a:rPr>
              <a:t>group </a:t>
            </a:r>
            <a:r>
              <a:rPr sz="2600" dirty="0">
                <a:solidFill>
                  <a:srgbClr val="FFFFFF"/>
                </a:solidFill>
                <a:latin typeface="Calibri"/>
                <a:cs typeface="Calibri"/>
              </a:rPr>
              <a:t>of </a:t>
            </a:r>
            <a:r>
              <a:rPr sz="2600" spc="-5" dirty="0">
                <a:solidFill>
                  <a:srgbClr val="FFFFFF"/>
                </a:solidFill>
                <a:latin typeface="Calibri"/>
                <a:cs typeface="Calibri"/>
              </a:rPr>
              <a:t>people where </a:t>
            </a:r>
            <a:r>
              <a:rPr sz="2600" dirty="0">
                <a:solidFill>
                  <a:srgbClr val="FFFFFF"/>
                </a:solidFill>
                <a:latin typeface="Calibri"/>
                <a:cs typeface="Calibri"/>
              </a:rPr>
              <a:t>as </a:t>
            </a:r>
            <a:r>
              <a:rPr sz="2600" spc="-25" dirty="0">
                <a:solidFill>
                  <a:srgbClr val="FFFFFF"/>
                </a:solidFill>
                <a:latin typeface="Calibri"/>
                <a:cs typeface="Calibri"/>
              </a:rPr>
              <a:t>Twitter </a:t>
            </a:r>
            <a:r>
              <a:rPr sz="2600" dirty="0">
                <a:solidFill>
                  <a:srgbClr val="FFFFFF"/>
                </a:solidFill>
                <a:latin typeface="Calibri"/>
                <a:cs typeface="Calibri"/>
              </a:rPr>
              <a:t>is a </a:t>
            </a:r>
            <a:r>
              <a:rPr sz="2600" spc="5" dirty="0">
                <a:solidFill>
                  <a:srgbClr val="FFFFFF"/>
                </a:solidFill>
                <a:latin typeface="Calibri"/>
                <a:cs typeface="Calibri"/>
              </a:rPr>
              <a:t> </a:t>
            </a:r>
            <a:r>
              <a:rPr sz="2600" spc="-5" dirty="0">
                <a:solidFill>
                  <a:srgbClr val="FFFFFF"/>
                </a:solidFill>
                <a:latin typeface="Calibri"/>
                <a:cs typeface="Calibri"/>
              </a:rPr>
              <a:t>micro-blogging</a:t>
            </a:r>
            <a:r>
              <a:rPr sz="2600" spc="5" dirty="0">
                <a:solidFill>
                  <a:srgbClr val="FFFFFF"/>
                </a:solidFill>
                <a:latin typeface="Calibri"/>
                <a:cs typeface="Calibri"/>
              </a:rPr>
              <a:t> </a:t>
            </a:r>
            <a:r>
              <a:rPr sz="2600" spc="-10" dirty="0">
                <a:solidFill>
                  <a:srgbClr val="FFFFFF"/>
                </a:solidFill>
                <a:latin typeface="Calibri"/>
                <a:cs typeface="Calibri"/>
              </a:rPr>
              <a:t>website</a:t>
            </a:r>
            <a:r>
              <a:rPr sz="2600" spc="-20" dirty="0">
                <a:solidFill>
                  <a:srgbClr val="FFFFFF"/>
                </a:solidFill>
                <a:latin typeface="Calibri"/>
                <a:cs typeface="Calibri"/>
              </a:rPr>
              <a:t> </a:t>
            </a:r>
            <a:r>
              <a:rPr sz="2600" spc="-5" dirty="0">
                <a:solidFill>
                  <a:srgbClr val="FFFFFF"/>
                </a:solidFill>
                <a:latin typeface="Calibri"/>
                <a:cs typeface="Calibri"/>
              </a:rPr>
              <a:t>that </a:t>
            </a:r>
            <a:r>
              <a:rPr sz="2600" spc="-10" dirty="0">
                <a:solidFill>
                  <a:srgbClr val="FFFFFF"/>
                </a:solidFill>
                <a:latin typeface="Calibri"/>
                <a:cs typeface="Calibri"/>
              </a:rPr>
              <a:t>allows</a:t>
            </a:r>
            <a:r>
              <a:rPr sz="2600" spc="20" dirty="0">
                <a:solidFill>
                  <a:srgbClr val="FFFFFF"/>
                </a:solidFill>
                <a:latin typeface="Calibri"/>
                <a:cs typeface="Calibri"/>
              </a:rPr>
              <a:t> </a:t>
            </a:r>
            <a:r>
              <a:rPr sz="2600" spc="-5" dirty="0">
                <a:solidFill>
                  <a:srgbClr val="FFFFFF"/>
                </a:solidFill>
                <a:latin typeface="Calibri"/>
                <a:cs typeface="Calibri"/>
              </a:rPr>
              <a:t>people</a:t>
            </a:r>
            <a:r>
              <a:rPr sz="2600" spc="-25" dirty="0">
                <a:solidFill>
                  <a:srgbClr val="FFFFFF"/>
                </a:solidFill>
                <a:latin typeface="Calibri"/>
                <a:cs typeface="Calibri"/>
              </a:rPr>
              <a:t> </a:t>
            </a:r>
            <a:r>
              <a:rPr sz="2600" spc="-15" dirty="0">
                <a:solidFill>
                  <a:srgbClr val="FFFFFF"/>
                </a:solidFill>
                <a:latin typeface="Calibri"/>
                <a:cs typeface="Calibri"/>
              </a:rPr>
              <a:t>to</a:t>
            </a:r>
            <a:r>
              <a:rPr sz="2600" dirty="0">
                <a:solidFill>
                  <a:srgbClr val="FFFFFF"/>
                </a:solidFill>
                <a:latin typeface="Calibri"/>
                <a:cs typeface="Calibri"/>
              </a:rPr>
              <a:t> </a:t>
            </a:r>
            <a:r>
              <a:rPr sz="2600" spc="-10" dirty="0">
                <a:solidFill>
                  <a:srgbClr val="FFFFFF"/>
                </a:solidFill>
                <a:latin typeface="Calibri"/>
                <a:cs typeface="Calibri"/>
              </a:rPr>
              <a:t>share</a:t>
            </a:r>
            <a:r>
              <a:rPr sz="2600" dirty="0">
                <a:solidFill>
                  <a:srgbClr val="FFFFFF"/>
                </a:solidFill>
                <a:latin typeface="Calibri"/>
                <a:cs typeface="Calibri"/>
              </a:rPr>
              <a:t> and</a:t>
            </a:r>
            <a:r>
              <a:rPr sz="2600" spc="-5" dirty="0">
                <a:solidFill>
                  <a:srgbClr val="FFFFFF"/>
                </a:solidFill>
                <a:latin typeface="Calibri"/>
                <a:cs typeface="Calibri"/>
              </a:rPr>
              <a:t> </a:t>
            </a:r>
            <a:r>
              <a:rPr sz="2600" spc="-15" dirty="0">
                <a:solidFill>
                  <a:srgbClr val="FFFFFF"/>
                </a:solidFill>
                <a:latin typeface="Calibri"/>
                <a:cs typeface="Calibri"/>
              </a:rPr>
              <a:t>express</a:t>
            </a:r>
            <a:r>
              <a:rPr sz="2600" spc="-40" dirty="0">
                <a:solidFill>
                  <a:srgbClr val="FFFFFF"/>
                </a:solidFill>
                <a:latin typeface="Calibri"/>
                <a:cs typeface="Calibri"/>
              </a:rPr>
              <a:t> </a:t>
            </a:r>
            <a:r>
              <a:rPr sz="2600" dirty="0">
                <a:solidFill>
                  <a:srgbClr val="FFFFFF"/>
                </a:solidFill>
                <a:latin typeface="Calibri"/>
                <a:cs typeface="Calibri"/>
              </a:rPr>
              <a:t>their </a:t>
            </a:r>
            <a:r>
              <a:rPr sz="2600" spc="-10" dirty="0">
                <a:solidFill>
                  <a:srgbClr val="FFFFFF"/>
                </a:solidFill>
                <a:latin typeface="Calibri"/>
                <a:cs typeface="Calibri"/>
              </a:rPr>
              <a:t>views </a:t>
            </a:r>
            <a:r>
              <a:rPr sz="2600" spc="-5" dirty="0">
                <a:solidFill>
                  <a:srgbClr val="FFFFFF"/>
                </a:solidFill>
                <a:latin typeface="Calibri"/>
                <a:cs typeface="Calibri"/>
              </a:rPr>
              <a:t> </a:t>
            </a:r>
            <a:r>
              <a:rPr sz="2600" dirty="0">
                <a:solidFill>
                  <a:srgbClr val="FFFFFF"/>
                </a:solidFill>
                <a:latin typeface="Calibri"/>
                <a:cs typeface="Calibri"/>
              </a:rPr>
              <a:t>about</a:t>
            </a:r>
            <a:r>
              <a:rPr sz="2600" spc="-5" dirty="0">
                <a:solidFill>
                  <a:srgbClr val="FFFFFF"/>
                </a:solidFill>
                <a:latin typeface="Calibri"/>
                <a:cs typeface="Calibri"/>
              </a:rPr>
              <a:t> topics,</a:t>
            </a:r>
            <a:r>
              <a:rPr sz="2600" spc="-15" dirty="0">
                <a:solidFill>
                  <a:srgbClr val="FFFFFF"/>
                </a:solidFill>
                <a:latin typeface="Calibri"/>
                <a:cs typeface="Calibri"/>
              </a:rPr>
              <a:t> </a:t>
            </a:r>
            <a:r>
              <a:rPr sz="2600" spc="-5" dirty="0">
                <a:solidFill>
                  <a:srgbClr val="FFFFFF"/>
                </a:solidFill>
                <a:latin typeface="Calibri"/>
                <a:cs typeface="Calibri"/>
              </a:rPr>
              <a:t>or </a:t>
            </a:r>
            <a:r>
              <a:rPr sz="2600" spc="-10" dirty="0">
                <a:solidFill>
                  <a:srgbClr val="FFFFFF"/>
                </a:solidFill>
                <a:latin typeface="Calibri"/>
                <a:cs typeface="Calibri"/>
              </a:rPr>
              <a:t>post </a:t>
            </a:r>
            <a:r>
              <a:rPr sz="2600" spc="-5" dirty="0">
                <a:solidFill>
                  <a:srgbClr val="FFFFFF"/>
                </a:solidFill>
                <a:latin typeface="Calibri"/>
                <a:cs typeface="Calibri"/>
              </a:rPr>
              <a:t>messages.</a:t>
            </a:r>
            <a:endParaRPr sz="2600">
              <a:latin typeface="Calibri"/>
              <a:cs typeface="Calibri"/>
            </a:endParaRPr>
          </a:p>
          <a:p>
            <a:pPr>
              <a:lnSpc>
                <a:spcPct val="100000"/>
              </a:lnSpc>
              <a:buClr>
                <a:srgbClr val="FFFFFF"/>
              </a:buClr>
              <a:buFont typeface="Arial MT"/>
              <a:buChar char="•"/>
            </a:pPr>
            <a:endParaRPr sz="2600">
              <a:latin typeface="Calibri"/>
              <a:cs typeface="Calibri"/>
            </a:endParaRPr>
          </a:p>
          <a:p>
            <a:pPr marL="241300" marR="240029" indent="-229235">
              <a:lnSpc>
                <a:spcPts val="2810"/>
              </a:lnSpc>
              <a:spcBef>
                <a:spcPts val="1680"/>
              </a:spcBef>
              <a:buFont typeface="Arial MT"/>
              <a:buChar char="•"/>
              <a:tabLst>
                <a:tab pos="241935" algn="l"/>
                <a:tab pos="9335770" algn="l"/>
              </a:tabLst>
            </a:pPr>
            <a:r>
              <a:rPr sz="2600" spc="-5" dirty="0">
                <a:solidFill>
                  <a:srgbClr val="FFFFFF"/>
                </a:solidFill>
                <a:latin typeface="Calibri"/>
                <a:cs typeface="Calibri"/>
              </a:rPr>
              <a:t>What does other </a:t>
            </a:r>
            <a:r>
              <a:rPr sz="2600" spc="-10" dirty="0">
                <a:solidFill>
                  <a:srgbClr val="FFFFFF"/>
                </a:solidFill>
                <a:latin typeface="Calibri"/>
                <a:cs typeface="Calibri"/>
              </a:rPr>
              <a:t>person </a:t>
            </a:r>
            <a:r>
              <a:rPr sz="2600" spc="-15" dirty="0">
                <a:solidFill>
                  <a:srgbClr val="FFFFFF"/>
                </a:solidFill>
                <a:latin typeface="Calibri"/>
                <a:cs typeface="Calibri"/>
              </a:rPr>
              <a:t>feel </a:t>
            </a:r>
            <a:r>
              <a:rPr sz="2600" dirty="0">
                <a:solidFill>
                  <a:srgbClr val="FFFFFF"/>
                </a:solidFill>
                <a:latin typeface="Calibri"/>
                <a:cs typeface="Calibri"/>
              </a:rPr>
              <a:t>about </a:t>
            </a:r>
            <a:r>
              <a:rPr sz="2600" spc="-5" dirty="0">
                <a:solidFill>
                  <a:srgbClr val="FFFFFF"/>
                </a:solidFill>
                <a:latin typeface="Calibri"/>
                <a:cs typeface="Calibri"/>
              </a:rPr>
              <a:t>us </a:t>
            </a:r>
            <a:r>
              <a:rPr sz="2600" dirty="0">
                <a:solidFill>
                  <a:srgbClr val="FFFFFF"/>
                </a:solidFill>
                <a:latin typeface="Calibri"/>
                <a:cs typeface="Calibri"/>
              </a:rPr>
              <a:t>and </a:t>
            </a:r>
            <a:r>
              <a:rPr sz="2600" spc="-5" dirty="0">
                <a:solidFill>
                  <a:srgbClr val="FFFFFF"/>
                </a:solidFill>
                <a:latin typeface="Calibri"/>
                <a:cs typeface="Calibri"/>
              </a:rPr>
              <a:t>what </a:t>
            </a:r>
            <a:r>
              <a:rPr sz="2600" dirty="0">
                <a:solidFill>
                  <a:srgbClr val="FFFFFF"/>
                </a:solidFill>
                <a:latin typeface="Calibri"/>
                <a:cs typeface="Calibri"/>
              </a:rPr>
              <a:t>is </a:t>
            </a:r>
            <a:r>
              <a:rPr sz="2600" spc="-5" dirty="0">
                <a:solidFill>
                  <a:srgbClr val="FFFFFF"/>
                </a:solidFill>
                <a:latin typeface="Calibri"/>
                <a:cs typeface="Calibri"/>
              </a:rPr>
              <a:t>trending </a:t>
            </a:r>
            <a:r>
              <a:rPr sz="2600" dirty="0">
                <a:solidFill>
                  <a:srgbClr val="FFFFFF"/>
                </a:solidFill>
                <a:latin typeface="Calibri"/>
                <a:cs typeface="Calibri"/>
              </a:rPr>
              <a:t>is the </a:t>
            </a:r>
            <a:r>
              <a:rPr sz="2600" spc="-10" dirty="0">
                <a:solidFill>
                  <a:srgbClr val="FFFFFF"/>
                </a:solidFill>
                <a:latin typeface="Calibri"/>
                <a:cs typeface="Calibri"/>
              </a:rPr>
              <a:t>most </a:t>
            </a:r>
            <a:r>
              <a:rPr sz="2600" spc="-5" dirty="0">
                <a:solidFill>
                  <a:srgbClr val="FFFFFF"/>
                </a:solidFill>
                <a:latin typeface="Calibri"/>
                <a:cs typeface="Calibri"/>
              </a:rPr>
              <a:t> frequently </a:t>
            </a:r>
            <a:r>
              <a:rPr sz="2600" spc="-10" dirty="0">
                <a:solidFill>
                  <a:srgbClr val="FFFFFF"/>
                </a:solidFill>
                <a:latin typeface="Calibri"/>
                <a:cs typeface="Calibri"/>
              </a:rPr>
              <a:t>self-asked </a:t>
            </a:r>
            <a:r>
              <a:rPr sz="2600" spc="-5" dirty="0">
                <a:solidFill>
                  <a:srgbClr val="FFFFFF"/>
                </a:solidFill>
                <a:latin typeface="Calibri"/>
                <a:cs typeface="Calibri"/>
              </a:rPr>
              <a:t>question, </a:t>
            </a:r>
            <a:r>
              <a:rPr sz="2600" spc="-15" dirty="0">
                <a:solidFill>
                  <a:srgbClr val="FFFFFF"/>
                </a:solidFill>
                <a:latin typeface="Calibri"/>
                <a:cs typeface="Calibri"/>
              </a:rPr>
              <a:t>Everyone </a:t>
            </a:r>
            <a:r>
              <a:rPr sz="2600" spc="-5" dirty="0">
                <a:solidFill>
                  <a:srgbClr val="FFFFFF"/>
                </a:solidFill>
                <a:latin typeface="Calibri"/>
                <a:cs typeface="Calibri"/>
              </a:rPr>
              <a:t>has </a:t>
            </a:r>
            <a:r>
              <a:rPr sz="2600" dirty="0">
                <a:solidFill>
                  <a:srgbClr val="FFFFFF"/>
                </a:solidFill>
                <a:latin typeface="Calibri"/>
                <a:cs typeface="Calibri"/>
              </a:rPr>
              <a:t>the curiosity </a:t>
            </a:r>
            <a:r>
              <a:rPr sz="2600" spc="-5" dirty="0">
                <a:solidFill>
                  <a:srgbClr val="FFFFFF"/>
                </a:solidFill>
                <a:latin typeface="Calibri"/>
                <a:cs typeface="Calibri"/>
              </a:rPr>
              <a:t>of what other </a:t>
            </a:r>
            <a:r>
              <a:rPr sz="2600" dirty="0">
                <a:solidFill>
                  <a:srgbClr val="FFFFFF"/>
                </a:solidFill>
                <a:latin typeface="Calibri"/>
                <a:cs typeface="Calibri"/>
              </a:rPr>
              <a:t> </a:t>
            </a:r>
            <a:r>
              <a:rPr sz="2600" spc="-10" dirty="0">
                <a:solidFill>
                  <a:srgbClr val="FFFFFF"/>
                </a:solidFill>
                <a:latin typeface="Calibri"/>
                <a:cs typeface="Calibri"/>
              </a:rPr>
              <a:t>person </a:t>
            </a:r>
            <a:r>
              <a:rPr sz="2600" spc="-5" dirty="0">
                <a:solidFill>
                  <a:srgbClr val="FFFFFF"/>
                </a:solidFill>
                <a:latin typeface="Calibri"/>
                <a:cs typeface="Calibri"/>
              </a:rPr>
              <a:t>thinks </a:t>
            </a:r>
            <a:r>
              <a:rPr sz="2600" dirty="0">
                <a:solidFill>
                  <a:srgbClr val="FFFFFF"/>
                </a:solidFill>
                <a:latin typeface="Calibri"/>
                <a:cs typeface="Calibri"/>
              </a:rPr>
              <a:t>about the </a:t>
            </a:r>
            <a:r>
              <a:rPr sz="2600" spc="-5" dirty="0">
                <a:solidFill>
                  <a:srgbClr val="FFFFFF"/>
                </a:solidFill>
                <a:latin typeface="Calibri"/>
                <a:cs typeface="Calibri"/>
              </a:rPr>
              <a:t>other </a:t>
            </a:r>
            <a:r>
              <a:rPr sz="2600" dirty="0">
                <a:solidFill>
                  <a:srgbClr val="FFFFFF"/>
                </a:solidFill>
                <a:latin typeface="Calibri"/>
                <a:cs typeface="Calibri"/>
              </a:rPr>
              <a:t>while </a:t>
            </a:r>
            <a:r>
              <a:rPr sz="2600" spc="-10" dirty="0">
                <a:solidFill>
                  <a:srgbClr val="FFFFFF"/>
                </a:solidFill>
                <a:latin typeface="Calibri"/>
                <a:cs typeface="Calibri"/>
              </a:rPr>
              <a:t>having </a:t>
            </a:r>
            <a:r>
              <a:rPr sz="2600" dirty="0">
                <a:solidFill>
                  <a:srgbClr val="FFFFFF"/>
                </a:solidFill>
                <a:latin typeface="Calibri"/>
                <a:cs typeface="Calibri"/>
              </a:rPr>
              <a:t>a </a:t>
            </a:r>
            <a:r>
              <a:rPr sz="2600" spc="-15" dirty="0">
                <a:solidFill>
                  <a:srgbClr val="FFFFFF"/>
                </a:solidFill>
                <a:latin typeface="Calibri"/>
                <a:cs typeface="Calibri"/>
              </a:rPr>
              <a:t>conversation, </a:t>
            </a:r>
            <a:r>
              <a:rPr sz="2600" spc="-5" dirty="0">
                <a:solidFill>
                  <a:srgbClr val="FFFFFF"/>
                </a:solidFill>
                <a:latin typeface="Calibri"/>
                <a:cs typeface="Calibri"/>
              </a:rPr>
              <a:t>judging </a:t>
            </a:r>
            <a:r>
              <a:rPr sz="2600" dirty="0">
                <a:solidFill>
                  <a:srgbClr val="FFFFFF"/>
                </a:solidFill>
                <a:latin typeface="Calibri"/>
                <a:cs typeface="Calibri"/>
              </a:rPr>
              <a:t>the </a:t>
            </a:r>
            <a:r>
              <a:rPr sz="2600" spc="5" dirty="0">
                <a:solidFill>
                  <a:srgbClr val="FFFFFF"/>
                </a:solidFill>
                <a:latin typeface="Calibri"/>
                <a:cs typeface="Calibri"/>
              </a:rPr>
              <a:t> </a:t>
            </a:r>
            <a:r>
              <a:rPr sz="2600" spc="-5" dirty="0">
                <a:solidFill>
                  <a:srgbClr val="FFFFFF"/>
                </a:solidFill>
                <a:latin typeface="Calibri"/>
                <a:cs typeface="Calibri"/>
              </a:rPr>
              <a:t>other </a:t>
            </a:r>
            <a:r>
              <a:rPr sz="2600" spc="-10" dirty="0">
                <a:solidFill>
                  <a:srgbClr val="FFFFFF"/>
                </a:solidFill>
                <a:latin typeface="Calibri"/>
                <a:cs typeface="Calibri"/>
              </a:rPr>
              <a:t>person</a:t>
            </a:r>
            <a:r>
              <a:rPr sz="2600" spc="-5" dirty="0">
                <a:solidFill>
                  <a:srgbClr val="FFFFFF"/>
                </a:solidFill>
                <a:latin typeface="Calibri"/>
                <a:cs typeface="Calibri"/>
              </a:rPr>
              <a:t> can’t</a:t>
            </a:r>
            <a:r>
              <a:rPr sz="2600" spc="15" dirty="0">
                <a:solidFill>
                  <a:srgbClr val="FFFFFF"/>
                </a:solidFill>
                <a:latin typeface="Calibri"/>
                <a:cs typeface="Calibri"/>
              </a:rPr>
              <a:t> </a:t>
            </a:r>
            <a:r>
              <a:rPr sz="2600" spc="-5" dirty="0">
                <a:solidFill>
                  <a:srgbClr val="FFFFFF"/>
                </a:solidFill>
                <a:latin typeface="Calibri"/>
                <a:cs typeface="Calibri"/>
              </a:rPr>
              <a:t>be</a:t>
            </a:r>
            <a:r>
              <a:rPr sz="2600" spc="-15" dirty="0">
                <a:solidFill>
                  <a:srgbClr val="FFFFFF"/>
                </a:solidFill>
                <a:latin typeface="Calibri"/>
                <a:cs typeface="Calibri"/>
              </a:rPr>
              <a:t> </a:t>
            </a:r>
            <a:r>
              <a:rPr sz="2600" spc="-5" dirty="0">
                <a:solidFill>
                  <a:srgbClr val="FFFFFF"/>
                </a:solidFill>
                <a:latin typeface="Calibri"/>
                <a:cs typeface="Calibri"/>
              </a:rPr>
              <a:t>done</a:t>
            </a:r>
            <a:r>
              <a:rPr sz="2600" spc="-10" dirty="0">
                <a:solidFill>
                  <a:srgbClr val="FFFFFF"/>
                </a:solidFill>
                <a:latin typeface="Calibri"/>
                <a:cs typeface="Calibri"/>
              </a:rPr>
              <a:t> perfectly</a:t>
            </a:r>
            <a:r>
              <a:rPr sz="2600" spc="-20" dirty="0">
                <a:solidFill>
                  <a:srgbClr val="FFFFFF"/>
                </a:solidFill>
                <a:latin typeface="Calibri"/>
                <a:cs typeface="Calibri"/>
              </a:rPr>
              <a:t> </a:t>
            </a:r>
            <a:r>
              <a:rPr sz="2600" dirty="0">
                <a:solidFill>
                  <a:srgbClr val="FFFFFF"/>
                </a:solidFill>
                <a:latin typeface="Calibri"/>
                <a:cs typeface="Calibri"/>
              </a:rPr>
              <a:t>,So</a:t>
            </a:r>
            <a:r>
              <a:rPr sz="2600" spc="15" dirty="0">
                <a:solidFill>
                  <a:srgbClr val="FFFFFF"/>
                </a:solidFill>
                <a:latin typeface="Calibri"/>
                <a:cs typeface="Calibri"/>
              </a:rPr>
              <a:t> </a:t>
            </a:r>
            <a:r>
              <a:rPr sz="2600" dirty="0">
                <a:solidFill>
                  <a:srgbClr val="FFFFFF"/>
                </a:solidFill>
                <a:latin typeface="Calibri"/>
                <a:cs typeface="Calibri"/>
              </a:rPr>
              <a:t>this</a:t>
            </a:r>
            <a:r>
              <a:rPr sz="2600" spc="15" dirty="0">
                <a:solidFill>
                  <a:srgbClr val="FFFFFF"/>
                </a:solidFill>
                <a:latin typeface="Calibri"/>
                <a:cs typeface="Calibri"/>
              </a:rPr>
              <a:t> </a:t>
            </a:r>
            <a:r>
              <a:rPr sz="2600" spc="-10" dirty="0">
                <a:solidFill>
                  <a:srgbClr val="FFFFFF"/>
                </a:solidFill>
                <a:latin typeface="Calibri"/>
                <a:cs typeface="Calibri"/>
              </a:rPr>
              <a:t>project</a:t>
            </a:r>
            <a:r>
              <a:rPr sz="2600" spc="-15" dirty="0">
                <a:solidFill>
                  <a:srgbClr val="FFFFFF"/>
                </a:solidFill>
                <a:latin typeface="Calibri"/>
                <a:cs typeface="Calibri"/>
              </a:rPr>
              <a:t> </a:t>
            </a:r>
            <a:r>
              <a:rPr sz="2600" dirty="0">
                <a:solidFill>
                  <a:srgbClr val="FFFFFF"/>
                </a:solidFill>
                <a:latin typeface="Calibri"/>
                <a:cs typeface="Calibri"/>
              </a:rPr>
              <a:t>is</a:t>
            </a:r>
            <a:r>
              <a:rPr sz="2600" spc="10" dirty="0">
                <a:solidFill>
                  <a:srgbClr val="FFFFFF"/>
                </a:solidFill>
                <a:latin typeface="Calibri"/>
                <a:cs typeface="Calibri"/>
              </a:rPr>
              <a:t> </a:t>
            </a:r>
            <a:r>
              <a:rPr sz="2600" spc="-10" dirty="0">
                <a:solidFill>
                  <a:srgbClr val="FFFFFF"/>
                </a:solidFill>
                <a:latin typeface="Calibri"/>
                <a:cs typeface="Calibri"/>
              </a:rPr>
              <a:t>to</a:t>
            </a:r>
            <a:r>
              <a:rPr sz="2600" spc="10" dirty="0">
                <a:solidFill>
                  <a:srgbClr val="FFFFFF"/>
                </a:solidFill>
                <a:latin typeface="Calibri"/>
                <a:cs typeface="Calibri"/>
              </a:rPr>
              <a:t> </a:t>
            </a:r>
            <a:r>
              <a:rPr sz="2600" spc="-10" dirty="0">
                <a:solidFill>
                  <a:srgbClr val="FFFFFF"/>
                </a:solidFill>
                <a:latin typeface="Calibri"/>
                <a:cs typeface="Calibri"/>
              </a:rPr>
              <a:t>providing	</a:t>
            </a:r>
            <a:r>
              <a:rPr sz="2600" dirty="0">
                <a:solidFill>
                  <a:srgbClr val="FFFFFF"/>
                </a:solidFill>
                <a:latin typeface="Calibri"/>
                <a:cs typeface="Calibri"/>
              </a:rPr>
              <a:t>a</a:t>
            </a:r>
            <a:r>
              <a:rPr sz="2600" spc="-95" dirty="0">
                <a:solidFill>
                  <a:srgbClr val="FFFFFF"/>
                </a:solidFill>
                <a:latin typeface="Calibri"/>
                <a:cs typeface="Calibri"/>
              </a:rPr>
              <a:t> </a:t>
            </a:r>
            <a:r>
              <a:rPr sz="2600" spc="-25" dirty="0">
                <a:solidFill>
                  <a:srgbClr val="FFFFFF"/>
                </a:solidFill>
                <a:latin typeface="Calibri"/>
                <a:cs typeface="Calibri"/>
              </a:rPr>
              <a:t>way </a:t>
            </a:r>
            <a:r>
              <a:rPr sz="2600" spc="-570" dirty="0">
                <a:solidFill>
                  <a:srgbClr val="FFFFFF"/>
                </a:solidFill>
                <a:latin typeface="Calibri"/>
                <a:cs typeface="Calibri"/>
              </a:rPr>
              <a:t> </a:t>
            </a:r>
            <a:r>
              <a:rPr sz="2600" spc="-5" dirty="0">
                <a:solidFill>
                  <a:srgbClr val="FFFFFF"/>
                </a:solidFill>
                <a:latin typeface="Calibri"/>
                <a:cs typeface="Calibri"/>
              </a:rPr>
              <a:t>using</a:t>
            </a:r>
            <a:r>
              <a:rPr sz="2600" spc="-35" dirty="0">
                <a:solidFill>
                  <a:srgbClr val="FFFFFF"/>
                </a:solidFill>
                <a:latin typeface="Calibri"/>
                <a:cs typeface="Calibri"/>
              </a:rPr>
              <a:t> </a:t>
            </a:r>
            <a:r>
              <a:rPr sz="2600" spc="-5" dirty="0">
                <a:solidFill>
                  <a:srgbClr val="FFFFFF"/>
                </a:solidFill>
                <a:latin typeface="Calibri"/>
                <a:cs typeface="Calibri"/>
              </a:rPr>
              <a:t>sentiment</a:t>
            </a:r>
            <a:r>
              <a:rPr sz="2600" spc="-35" dirty="0">
                <a:solidFill>
                  <a:srgbClr val="FFFFFF"/>
                </a:solidFill>
                <a:latin typeface="Calibri"/>
                <a:cs typeface="Calibri"/>
              </a:rPr>
              <a:t> </a:t>
            </a:r>
            <a:r>
              <a:rPr sz="2600" spc="-5" dirty="0">
                <a:solidFill>
                  <a:srgbClr val="FFFFFF"/>
                </a:solidFill>
                <a:latin typeface="Calibri"/>
                <a:cs typeface="Calibri"/>
              </a:rPr>
              <a:t>analysis</a:t>
            </a:r>
            <a:r>
              <a:rPr sz="2600" spc="-10" dirty="0">
                <a:solidFill>
                  <a:srgbClr val="FFFFFF"/>
                </a:solidFill>
                <a:latin typeface="Calibri"/>
                <a:cs typeface="Calibri"/>
              </a:rPr>
              <a:t> </a:t>
            </a:r>
            <a:r>
              <a:rPr sz="2600" spc="-5" dirty="0">
                <a:solidFill>
                  <a:srgbClr val="FFFFFF"/>
                </a:solidFill>
                <a:latin typeface="Calibri"/>
                <a:cs typeface="Calibri"/>
              </a:rPr>
              <a:t>between</a:t>
            </a:r>
            <a:r>
              <a:rPr sz="2600" spc="-40" dirty="0">
                <a:solidFill>
                  <a:srgbClr val="FFFFFF"/>
                </a:solidFill>
                <a:latin typeface="Calibri"/>
                <a:cs typeface="Calibri"/>
              </a:rPr>
              <a:t> </a:t>
            </a:r>
            <a:r>
              <a:rPr sz="2600" spc="-15" dirty="0">
                <a:solidFill>
                  <a:srgbClr val="FFFFFF"/>
                </a:solidFill>
                <a:latin typeface="Calibri"/>
                <a:cs typeface="Calibri"/>
              </a:rPr>
              <a:t>conversation </a:t>
            </a:r>
            <a:r>
              <a:rPr sz="2600" dirty="0">
                <a:solidFill>
                  <a:srgbClr val="FFFFFF"/>
                </a:solidFill>
                <a:latin typeface="Calibri"/>
                <a:cs typeface="Calibri"/>
              </a:rPr>
              <a:t>and</a:t>
            </a:r>
            <a:r>
              <a:rPr sz="2600" spc="-15" dirty="0">
                <a:solidFill>
                  <a:srgbClr val="FFFFFF"/>
                </a:solidFill>
                <a:latin typeface="Calibri"/>
                <a:cs typeface="Calibri"/>
              </a:rPr>
              <a:t> </a:t>
            </a:r>
            <a:r>
              <a:rPr sz="2600" spc="-5" dirty="0">
                <a:solidFill>
                  <a:srgbClr val="FFFFFF"/>
                </a:solidFill>
                <a:latin typeface="Calibri"/>
                <a:cs typeface="Calibri"/>
              </a:rPr>
              <a:t>tweets.</a:t>
            </a:r>
            <a:endParaRPr sz="26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object 2"/>
          <p:cNvSpPr txBox="1">
            <a:spLocks noGrp="1"/>
          </p:cNvSpPr>
          <p:nvPr>
            <p:ph type="title"/>
          </p:nvPr>
        </p:nvSpPr>
        <p:spPr>
          <a:xfrm>
            <a:off x="916939" y="631012"/>
            <a:ext cx="4976495" cy="1334135"/>
          </a:xfrm>
          <a:prstGeom prst="rect">
            <a:avLst/>
          </a:prstGeom>
        </p:spPr>
        <p:txBody>
          <a:bodyPr vert="horz" wrap="square" lIns="0" tIns="13335" rIns="0" bIns="0" rtlCol="0">
            <a:spAutoFit/>
          </a:bodyPr>
          <a:lstStyle/>
          <a:p>
            <a:pPr marL="12700">
              <a:lnSpc>
                <a:spcPct val="100000"/>
              </a:lnSpc>
              <a:spcBef>
                <a:spcPts val="105"/>
              </a:spcBef>
            </a:pPr>
            <a:r>
              <a:rPr spc="-10" dirty="0"/>
              <a:t>Problem</a:t>
            </a:r>
            <a:r>
              <a:rPr spc="-85" dirty="0"/>
              <a:t> </a:t>
            </a:r>
            <a:r>
              <a:rPr spc="-10" dirty="0"/>
              <a:t>Statement</a:t>
            </a:r>
          </a:p>
        </p:txBody>
      </p:sp>
      <p:sp>
        <p:nvSpPr>
          <p:cNvPr id="1048593" name="object 3"/>
          <p:cNvSpPr txBox="1"/>
          <p:nvPr/>
        </p:nvSpPr>
        <p:spPr>
          <a:xfrm>
            <a:off x="916939" y="1793493"/>
            <a:ext cx="9935210" cy="3331211"/>
          </a:xfrm>
          <a:prstGeom prst="rect">
            <a:avLst/>
          </a:prstGeom>
        </p:spPr>
        <p:txBody>
          <a:bodyPr vert="horz" wrap="square" lIns="0" tIns="60960" rIns="0" bIns="0" rtlCol="0">
            <a:spAutoFit/>
          </a:bodyPr>
          <a:lstStyle/>
          <a:p>
            <a:pPr marL="241300" marR="5080" indent="-229235">
              <a:lnSpc>
                <a:spcPts val="3020"/>
              </a:lnSpc>
              <a:spcBef>
                <a:spcPts val="480"/>
              </a:spcBef>
              <a:buFont typeface="Arial MT"/>
              <a:buChar char="•"/>
              <a:tabLst>
                <a:tab pos="241935" algn="l"/>
              </a:tabLst>
            </a:pPr>
            <a:r>
              <a:rPr sz="2800" spc="-10" dirty="0">
                <a:solidFill>
                  <a:srgbClr val="FFFFFF"/>
                </a:solidFill>
                <a:latin typeface="Calibri"/>
                <a:cs typeface="Calibri"/>
              </a:rPr>
              <a:t>What</a:t>
            </a:r>
            <a:r>
              <a:rPr sz="2800" spc="10" dirty="0">
                <a:solidFill>
                  <a:srgbClr val="FFFFFF"/>
                </a:solidFill>
                <a:latin typeface="Calibri"/>
                <a:cs typeface="Calibri"/>
              </a:rPr>
              <a:t> </a:t>
            </a:r>
            <a:r>
              <a:rPr sz="2800" spc="-10" dirty="0">
                <a:solidFill>
                  <a:srgbClr val="FFFFFF"/>
                </a:solidFill>
                <a:latin typeface="Calibri"/>
                <a:cs typeface="Calibri"/>
              </a:rPr>
              <a:t>other</a:t>
            </a:r>
            <a:r>
              <a:rPr sz="2800" spc="5" dirty="0">
                <a:solidFill>
                  <a:srgbClr val="FFFFFF"/>
                </a:solidFill>
                <a:latin typeface="Calibri"/>
                <a:cs typeface="Calibri"/>
              </a:rPr>
              <a:t> </a:t>
            </a:r>
            <a:r>
              <a:rPr sz="2800" spc="-20" dirty="0">
                <a:solidFill>
                  <a:srgbClr val="FFFFFF"/>
                </a:solidFill>
                <a:latin typeface="Calibri"/>
                <a:cs typeface="Calibri"/>
              </a:rPr>
              <a:t>person</a:t>
            </a:r>
            <a:r>
              <a:rPr sz="2800" spc="20" dirty="0">
                <a:solidFill>
                  <a:srgbClr val="FFFFFF"/>
                </a:solidFill>
                <a:latin typeface="Calibri"/>
                <a:cs typeface="Calibri"/>
              </a:rPr>
              <a:t> </a:t>
            </a:r>
            <a:r>
              <a:rPr sz="2800" spc="-10" dirty="0">
                <a:solidFill>
                  <a:srgbClr val="FFFFFF"/>
                </a:solidFill>
                <a:latin typeface="Calibri"/>
                <a:cs typeface="Calibri"/>
              </a:rPr>
              <a:t>thinks</a:t>
            </a:r>
            <a:r>
              <a:rPr sz="2800" spc="30" dirty="0">
                <a:solidFill>
                  <a:srgbClr val="FFFFFF"/>
                </a:solidFill>
                <a:latin typeface="Calibri"/>
                <a:cs typeface="Calibri"/>
              </a:rPr>
              <a:t> </a:t>
            </a:r>
            <a:r>
              <a:rPr sz="2800" spc="-5" dirty="0">
                <a:solidFill>
                  <a:srgbClr val="FFFFFF"/>
                </a:solidFill>
                <a:latin typeface="Calibri"/>
                <a:cs typeface="Calibri"/>
              </a:rPr>
              <a:t>about</a:t>
            </a:r>
            <a:r>
              <a:rPr sz="2800" spc="20" dirty="0">
                <a:solidFill>
                  <a:srgbClr val="FFFFFF"/>
                </a:solidFill>
                <a:latin typeface="Calibri"/>
                <a:cs typeface="Calibri"/>
              </a:rPr>
              <a:t> </a:t>
            </a:r>
            <a:r>
              <a:rPr sz="2800" spc="-5" dirty="0">
                <a:solidFill>
                  <a:srgbClr val="FFFFFF"/>
                </a:solidFill>
                <a:latin typeface="Calibri"/>
                <a:cs typeface="Calibri"/>
              </a:rPr>
              <a:t>the </a:t>
            </a:r>
            <a:r>
              <a:rPr sz="2800" spc="-10" dirty="0">
                <a:solidFill>
                  <a:srgbClr val="FFFFFF"/>
                </a:solidFill>
                <a:latin typeface="Calibri"/>
                <a:cs typeface="Calibri"/>
              </a:rPr>
              <a:t>other</a:t>
            </a:r>
            <a:r>
              <a:rPr sz="2800" dirty="0">
                <a:solidFill>
                  <a:srgbClr val="FFFFFF"/>
                </a:solidFill>
                <a:latin typeface="Calibri"/>
                <a:cs typeface="Calibri"/>
              </a:rPr>
              <a:t> </a:t>
            </a:r>
            <a:r>
              <a:rPr sz="2800" spc="-5" dirty="0">
                <a:solidFill>
                  <a:srgbClr val="FFFFFF"/>
                </a:solidFill>
                <a:latin typeface="Calibri"/>
                <a:cs typeface="Calibri"/>
              </a:rPr>
              <a:t>while</a:t>
            </a:r>
            <a:r>
              <a:rPr sz="2800" spc="15" dirty="0">
                <a:solidFill>
                  <a:srgbClr val="FFFFFF"/>
                </a:solidFill>
                <a:latin typeface="Calibri"/>
                <a:cs typeface="Calibri"/>
              </a:rPr>
              <a:t> </a:t>
            </a:r>
            <a:r>
              <a:rPr sz="2800" spc="-15" dirty="0">
                <a:solidFill>
                  <a:srgbClr val="FFFFFF"/>
                </a:solidFill>
                <a:latin typeface="Calibri"/>
                <a:cs typeface="Calibri"/>
              </a:rPr>
              <a:t>having</a:t>
            </a:r>
            <a:r>
              <a:rPr sz="2800" spc="5" dirty="0">
                <a:solidFill>
                  <a:srgbClr val="FFFFFF"/>
                </a:solidFill>
                <a:latin typeface="Calibri"/>
                <a:cs typeface="Calibri"/>
              </a:rPr>
              <a:t> </a:t>
            </a:r>
            <a:r>
              <a:rPr sz="2800" spc="-5" dirty="0">
                <a:solidFill>
                  <a:srgbClr val="FFFFFF"/>
                </a:solidFill>
                <a:latin typeface="Calibri"/>
                <a:cs typeface="Calibri"/>
              </a:rPr>
              <a:t>a </a:t>
            </a:r>
            <a:r>
              <a:rPr sz="2800" dirty="0">
                <a:solidFill>
                  <a:srgbClr val="FFFFFF"/>
                </a:solidFill>
                <a:latin typeface="Calibri"/>
                <a:cs typeface="Calibri"/>
              </a:rPr>
              <a:t> </a:t>
            </a:r>
            <a:r>
              <a:rPr sz="2800" spc="-20" dirty="0">
                <a:solidFill>
                  <a:srgbClr val="FFFFFF"/>
                </a:solidFill>
                <a:latin typeface="Calibri"/>
                <a:cs typeface="Calibri"/>
              </a:rPr>
              <a:t>conversation</a:t>
            </a:r>
            <a:r>
              <a:rPr sz="2800" spc="15" dirty="0">
                <a:solidFill>
                  <a:srgbClr val="FFFFFF"/>
                </a:solidFill>
                <a:latin typeface="Calibri"/>
                <a:cs typeface="Calibri"/>
              </a:rPr>
              <a:t> </a:t>
            </a:r>
            <a:r>
              <a:rPr sz="2800" spc="-5" dirty="0">
                <a:solidFill>
                  <a:srgbClr val="FFFFFF"/>
                </a:solidFill>
                <a:latin typeface="Calibri"/>
                <a:cs typeface="Calibri"/>
              </a:rPr>
              <a:t>and</a:t>
            </a:r>
            <a:r>
              <a:rPr sz="2800" spc="15" dirty="0">
                <a:solidFill>
                  <a:srgbClr val="FFFFFF"/>
                </a:solidFill>
                <a:latin typeface="Calibri"/>
                <a:cs typeface="Calibri"/>
              </a:rPr>
              <a:t> </a:t>
            </a:r>
            <a:r>
              <a:rPr sz="2800" spc="-15" dirty="0">
                <a:solidFill>
                  <a:srgbClr val="FFFFFF"/>
                </a:solidFill>
                <a:latin typeface="Calibri"/>
                <a:cs typeface="Calibri"/>
              </a:rPr>
              <a:t>how</a:t>
            </a:r>
            <a:r>
              <a:rPr sz="2800" spc="20" dirty="0">
                <a:solidFill>
                  <a:srgbClr val="FFFFFF"/>
                </a:solidFill>
                <a:latin typeface="Calibri"/>
                <a:cs typeface="Calibri"/>
              </a:rPr>
              <a:t> </a:t>
            </a:r>
            <a:r>
              <a:rPr sz="2800" spc="-20" dirty="0">
                <a:solidFill>
                  <a:srgbClr val="FFFFFF"/>
                </a:solidFill>
                <a:latin typeface="Calibri"/>
                <a:cs typeface="Calibri"/>
              </a:rPr>
              <a:t>to</a:t>
            </a:r>
            <a:r>
              <a:rPr sz="2800" dirty="0">
                <a:solidFill>
                  <a:srgbClr val="FFFFFF"/>
                </a:solidFill>
                <a:latin typeface="Calibri"/>
                <a:cs typeface="Calibri"/>
              </a:rPr>
              <a:t> </a:t>
            </a:r>
            <a:r>
              <a:rPr sz="2800" spc="-25" dirty="0">
                <a:solidFill>
                  <a:srgbClr val="FFFFFF"/>
                </a:solidFill>
                <a:latin typeface="Calibri"/>
                <a:cs typeface="Calibri"/>
              </a:rPr>
              <a:t>have</a:t>
            </a:r>
            <a:r>
              <a:rPr sz="2800" spc="5" dirty="0">
                <a:solidFill>
                  <a:srgbClr val="FFFFFF"/>
                </a:solidFill>
                <a:latin typeface="Calibri"/>
                <a:cs typeface="Calibri"/>
              </a:rPr>
              <a:t> </a:t>
            </a:r>
            <a:r>
              <a:rPr sz="2800" spc="-5" dirty="0">
                <a:solidFill>
                  <a:srgbClr val="FFFFFF"/>
                </a:solidFill>
                <a:latin typeface="Calibri"/>
                <a:cs typeface="Calibri"/>
              </a:rPr>
              <a:t>a</a:t>
            </a:r>
            <a:r>
              <a:rPr sz="2800" spc="5" dirty="0">
                <a:solidFill>
                  <a:srgbClr val="FFFFFF"/>
                </a:solidFill>
                <a:latin typeface="Calibri"/>
                <a:cs typeface="Calibri"/>
              </a:rPr>
              <a:t> </a:t>
            </a:r>
            <a:r>
              <a:rPr sz="2800" spc="-20" dirty="0">
                <a:solidFill>
                  <a:srgbClr val="FFFFFF"/>
                </a:solidFill>
                <a:latin typeface="Calibri"/>
                <a:cs typeface="Calibri"/>
              </a:rPr>
              <a:t>better</a:t>
            </a:r>
            <a:r>
              <a:rPr sz="2800" spc="-10" dirty="0">
                <a:solidFill>
                  <a:srgbClr val="FFFFFF"/>
                </a:solidFill>
                <a:latin typeface="Calibri"/>
                <a:cs typeface="Calibri"/>
              </a:rPr>
              <a:t> </a:t>
            </a:r>
            <a:r>
              <a:rPr sz="2800" spc="-15" dirty="0">
                <a:solidFill>
                  <a:srgbClr val="FFFFFF"/>
                </a:solidFill>
                <a:latin typeface="Calibri"/>
                <a:cs typeface="Calibri"/>
              </a:rPr>
              <a:t>understanding</a:t>
            </a:r>
            <a:r>
              <a:rPr sz="2800" spc="50" dirty="0">
                <a:solidFill>
                  <a:srgbClr val="FFFFFF"/>
                </a:solidFill>
                <a:latin typeface="Calibri"/>
                <a:cs typeface="Calibri"/>
              </a:rPr>
              <a:t> </a:t>
            </a:r>
            <a:r>
              <a:rPr sz="2800" spc="-5" dirty="0">
                <a:solidFill>
                  <a:srgbClr val="FFFFFF"/>
                </a:solidFill>
                <a:latin typeface="Calibri"/>
                <a:cs typeface="Calibri"/>
              </a:rPr>
              <a:t>of</a:t>
            </a:r>
            <a:r>
              <a:rPr sz="2800" dirty="0">
                <a:solidFill>
                  <a:srgbClr val="FFFFFF"/>
                </a:solidFill>
                <a:latin typeface="Calibri"/>
                <a:cs typeface="Calibri"/>
              </a:rPr>
              <a:t> </a:t>
            </a:r>
            <a:r>
              <a:rPr sz="2800" spc="-10" dirty="0">
                <a:solidFill>
                  <a:srgbClr val="FFFFFF"/>
                </a:solidFill>
                <a:latin typeface="Calibri"/>
                <a:cs typeface="Calibri"/>
              </a:rPr>
              <a:t>WhatsApp </a:t>
            </a:r>
            <a:r>
              <a:rPr sz="2800" spc="-620" dirty="0">
                <a:solidFill>
                  <a:srgbClr val="FFFFFF"/>
                </a:solidFill>
                <a:latin typeface="Calibri"/>
                <a:cs typeface="Calibri"/>
              </a:rPr>
              <a:t> </a:t>
            </a:r>
            <a:r>
              <a:rPr sz="2800" spc="-10" dirty="0">
                <a:solidFill>
                  <a:srgbClr val="FFFFFF"/>
                </a:solidFill>
                <a:latin typeface="Calibri"/>
                <a:cs typeface="Calibri"/>
              </a:rPr>
              <a:t>chat </a:t>
            </a:r>
            <a:r>
              <a:rPr sz="2800" spc="-15" dirty="0">
                <a:solidFill>
                  <a:srgbClr val="FFFFFF"/>
                </a:solidFill>
                <a:latin typeface="Calibri"/>
                <a:cs typeface="Calibri"/>
              </a:rPr>
              <a:t>present</a:t>
            </a:r>
            <a:r>
              <a:rPr sz="2800" spc="20" dirty="0">
                <a:solidFill>
                  <a:srgbClr val="FFFFFF"/>
                </a:solidFill>
                <a:latin typeface="Calibri"/>
                <a:cs typeface="Calibri"/>
              </a:rPr>
              <a:t> </a:t>
            </a:r>
            <a:r>
              <a:rPr sz="2800" spc="-5" dirty="0">
                <a:solidFill>
                  <a:srgbClr val="FFFFFF"/>
                </a:solidFill>
                <a:latin typeface="Calibri"/>
                <a:cs typeface="Calibri"/>
              </a:rPr>
              <a:t>in</a:t>
            </a:r>
            <a:r>
              <a:rPr sz="2800" spc="10" dirty="0">
                <a:solidFill>
                  <a:srgbClr val="FFFFFF"/>
                </a:solidFill>
                <a:latin typeface="Calibri"/>
                <a:cs typeface="Calibri"/>
              </a:rPr>
              <a:t> </a:t>
            </a:r>
            <a:r>
              <a:rPr sz="2800" spc="-5" dirty="0">
                <a:solidFill>
                  <a:srgbClr val="FFFFFF"/>
                </a:solidFill>
                <a:latin typeface="Calibri"/>
                <a:cs typeface="Calibri"/>
              </a:rPr>
              <a:t>our</a:t>
            </a:r>
            <a:r>
              <a:rPr sz="2800" dirty="0">
                <a:solidFill>
                  <a:srgbClr val="FFFFFF"/>
                </a:solidFill>
                <a:latin typeface="Calibri"/>
                <a:cs typeface="Calibri"/>
              </a:rPr>
              <a:t> </a:t>
            </a:r>
            <a:r>
              <a:rPr sz="2800" spc="-10" dirty="0">
                <a:solidFill>
                  <a:srgbClr val="FFFFFF"/>
                </a:solidFill>
                <a:latin typeface="Calibri"/>
                <a:cs typeface="Calibri"/>
              </a:rPr>
              <a:t>phones?</a:t>
            </a:r>
            <a:endParaRPr sz="2800">
              <a:latin typeface="Calibri"/>
              <a:cs typeface="Calibri"/>
            </a:endParaRPr>
          </a:p>
          <a:p>
            <a:pPr>
              <a:lnSpc>
                <a:spcPct val="100000"/>
              </a:lnSpc>
              <a:spcBef>
                <a:spcPts val="50"/>
              </a:spcBef>
              <a:buClr>
                <a:srgbClr val="FFFFFF"/>
              </a:buClr>
              <a:buFont typeface="Arial MT"/>
              <a:buChar char="•"/>
            </a:pPr>
            <a:endParaRPr sz="4050">
              <a:latin typeface="Calibri"/>
              <a:cs typeface="Calibri"/>
            </a:endParaRPr>
          </a:p>
          <a:p>
            <a:pPr marL="241300" marR="529590" indent="-229235">
              <a:lnSpc>
                <a:spcPct val="90000"/>
              </a:lnSpc>
              <a:buFont typeface="Arial MT"/>
              <a:buChar char="•"/>
              <a:tabLst>
                <a:tab pos="241935" algn="l"/>
              </a:tabLst>
            </a:pPr>
            <a:r>
              <a:rPr sz="2800" spc="-10" dirty="0">
                <a:solidFill>
                  <a:srgbClr val="FFFFFF"/>
                </a:solidFill>
                <a:latin typeface="Calibri"/>
                <a:cs typeface="Calibri"/>
              </a:rPr>
              <a:t>How</a:t>
            </a:r>
            <a:r>
              <a:rPr sz="2800" spc="15" dirty="0">
                <a:solidFill>
                  <a:srgbClr val="FFFFFF"/>
                </a:solidFill>
                <a:latin typeface="Calibri"/>
                <a:cs typeface="Calibri"/>
              </a:rPr>
              <a:t> </a:t>
            </a:r>
            <a:r>
              <a:rPr sz="2800" spc="-10" dirty="0">
                <a:solidFill>
                  <a:srgbClr val="FFFFFF"/>
                </a:solidFill>
                <a:latin typeface="Calibri"/>
                <a:cs typeface="Calibri"/>
              </a:rPr>
              <a:t>might</a:t>
            </a:r>
            <a:r>
              <a:rPr sz="2800" spc="10" dirty="0">
                <a:solidFill>
                  <a:srgbClr val="FFFFFF"/>
                </a:solidFill>
                <a:latin typeface="Calibri"/>
                <a:cs typeface="Calibri"/>
              </a:rPr>
              <a:t> </a:t>
            </a:r>
            <a:r>
              <a:rPr sz="2800" spc="-15" dirty="0">
                <a:solidFill>
                  <a:srgbClr val="FFFFFF"/>
                </a:solidFill>
                <a:latin typeface="Calibri"/>
                <a:cs typeface="Calibri"/>
              </a:rPr>
              <a:t>we</a:t>
            </a:r>
            <a:r>
              <a:rPr sz="2800" dirty="0">
                <a:solidFill>
                  <a:srgbClr val="FFFFFF"/>
                </a:solidFill>
                <a:latin typeface="Calibri"/>
                <a:cs typeface="Calibri"/>
              </a:rPr>
              <a:t> </a:t>
            </a:r>
            <a:r>
              <a:rPr sz="2800" spc="-10" dirty="0">
                <a:solidFill>
                  <a:srgbClr val="FFFFFF"/>
                </a:solidFill>
                <a:latin typeface="Calibri"/>
                <a:cs typeface="Calibri"/>
              </a:rPr>
              <a:t>help</a:t>
            </a:r>
            <a:r>
              <a:rPr sz="2800" spc="10" dirty="0">
                <a:solidFill>
                  <a:srgbClr val="FFFFFF"/>
                </a:solidFill>
                <a:latin typeface="Calibri"/>
                <a:cs typeface="Calibri"/>
              </a:rPr>
              <a:t> </a:t>
            </a:r>
            <a:r>
              <a:rPr sz="2800" spc="-5" dirty="0">
                <a:solidFill>
                  <a:srgbClr val="FFFFFF"/>
                </a:solidFill>
                <a:latin typeface="Calibri"/>
                <a:cs typeface="Calibri"/>
              </a:rPr>
              <a:t>the </a:t>
            </a:r>
            <a:r>
              <a:rPr sz="2800" spc="-10" dirty="0">
                <a:solidFill>
                  <a:srgbClr val="FFFFFF"/>
                </a:solidFill>
                <a:latin typeface="Calibri"/>
                <a:cs typeface="Calibri"/>
              </a:rPr>
              <a:t>communication</a:t>
            </a:r>
            <a:r>
              <a:rPr sz="2800" spc="40" dirty="0">
                <a:solidFill>
                  <a:srgbClr val="FFFFFF"/>
                </a:solidFill>
                <a:latin typeface="Calibri"/>
                <a:cs typeface="Calibri"/>
              </a:rPr>
              <a:t> </a:t>
            </a:r>
            <a:r>
              <a:rPr sz="2800" spc="-15" dirty="0">
                <a:solidFill>
                  <a:srgbClr val="FFFFFF"/>
                </a:solidFill>
                <a:latin typeface="Calibri"/>
                <a:cs typeface="Calibri"/>
              </a:rPr>
              <a:t>practitioners</a:t>
            </a:r>
            <a:r>
              <a:rPr sz="2800" spc="30" dirty="0">
                <a:solidFill>
                  <a:srgbClr val="FFFFFF"/>
                </a:solidFill>
                <a:latin typeface="Calibri"/>
                <a:cs typeface="Calibri"/>
              </a:rPr>
              <a:t> </a:t>
            </a:r>
            <a:r>
              <a:rPr sz="2800" spc="-20" dirty="0">
                <a:solidFill>
                  <a:srgbClr val="FFFFFF"/>
                </a:solidFill>
                <a:latin typeface="Calibri"/>
                <a:cs typeface="Calibri"/>
              </a:rPr>
              <a:t>to</a:t>
            </a:r>
            <a:r>
              <a:rPr sz="2800" spc="-5" dirty="0">
                <a:solidFill>
                  <a:srgbClr val="FFFFFF"/>
                </a:solidFill>
                <a:latin typeface="Calibri"/>
                <a:cs typeface="Calibri"/>
              </a:rPr>
              <a:t> </a:t>
            </a:r>
            <a:r>
              <a:rPr sz="2800" spc="-15" dirty="0">
                <a:solidFill>
                  <a:srgbClr val="FFFFFF"/>
                </a:solidFill>
                <a:latin typeface="Calibri"/>
                <a:cs typeface="Calibri"/>
              </a:rPr>
              <a:t>get </a:t>
            </a:r>
            <a:r>
              <a:rPr sz="2800" spc="-10" dirty="0">
                <a:solidFill>
                  <a:srgbClr val="FFFFFF"/>
                </a:solidFill>
                <a:latin typeface="Calibri"/>
                <a:cs typeface="Calibri"/>
              </a:rPr>
              <a:t> </a:t>
            </a:r>
            <a:r>
              <a:rPr sz="2800" spc="-5" dirty="0">
                <a:solidFill>
                  <a:srgbClr val="FFFFFF"/>
                </a:solidFill>
                <a:latin typeface="Calibri"/>
                <a:cs typeface="Calibri"/>
              </a:rPr>
              <a:t>actionable</a:t>
            </a:r>
            <a:r>
              <a:rPr sz="2800" spc="10" dirty="0">
                <a:solidFill>
                  <a:srgbClr val="FFFFFF"/>
                </a:solidFill>
                <a:latin typeface="Calibri"/>
                <a:cs typeface="Calibri"/>
              </a:rPr>
              <a:t> </a:t>
            </a:r>
            <a:r>
              <a:rPr sz="2800" spc="-10" dirty="0">
                <a:solidFill>
                  <a:srgbClr val="FFFFFF"/>
                </a:solidFill>
                <a:latin typeface="Calibri"/>
                <a:cs typeface="Calibri"/>
              </a:rPr>
              <a:t>insights</a:t>
            </a:r>
            <a:r>
              <a:rPr sz="2800" spc="30" dirty="0">
                <a:solidFill>
                  <a:srgbClr val="FFFFFF"/>
                </a:solidFill>
                <a:latin typeface="Calibri"/>
                <a:cs typeface="Calibri"/>
              </a:rPr>
              <a:t> </a:t>
            </a:r>
            <a:r>
              <a:rPr sz="2800" spc="-20" dirty="0">
                <a:solidFill>
                  <a:srgbClr val="FFFFFF"/>
                </a:solidFill>
                <a:latin typeface="Calibri"/>
                <a:cs typeface="Calibri"/>
              </a:rPr>
              <a:t>from</a:t>
            </a:r>
            <a:r>
              <a:rPr sz="2800" dirty="0">
                <a:solidFill>
                  <a:srgbClr val="FFFFFF"/>
                </a:solidFill>
                <a:latin typeface="Calibri"/>
                <a:cs typeface="Calibri"/>
              </a:rPr>
              <a:t> </a:t>
            </a:r>
            <a:r>
              <a:rPr sz="2800" spc="-30" dirty="0">
                <a:solidFill>
                  <a:srgbClr val="FFFFFF"/>
                </a:solidFill>
                <a:latin typeface="Calibri"/>
                <a:cs typeface="Calibri"/>
              </a:rPr>
              <a:t>Twitter</a:t>
            </a:r>
            <a:r>
              <a:rPr sz="2800" spc="-15" dirty="0">
                <a:solidFill>
                  <a:srgbClr val="FFFFFF"/>
                </a:solidFill>
                <a:latin typeface="Calibri"/>
                <a:cs typeface="Calibri"/>
              </a:rPr>
              <a:t> </a:t>
            </a:r>
            <a:r>
              <a:rPr sz="2800" spc="-5" dirty="0">
                <a:solidFill>
                  <a:srgbClr val="FFFFFF"/>
                </a:solidFill>
                <a:latin typeface="Calibri"/>
                <a:cs typeface="Calibri"/>
              </a:rPr>
              <a:t>so</a:t>
            </a:r>
            <a:r>
              <a:rPr sz="2800" spc="10" dirty="0">
                <a:solidFill>
                  <a:srgbClr val="FFFFFF"/>
                </a:solidFill>
                <a:latin typeface="Calibri"/>
                <a:cs typeface="Calibri"/>
              </a:rPr>
              <a:t> </a:t>
            </a:r>
            <a:r>
              <a:rPr sz="2800" spc="-10" dirty="0">
                <a:solidFill>
                  <a:srgbClr val="FFFFFF"/>
                </a:solidFill>
                <a:latin typeface="Calibri"/>
                <a:cs typeface="Calibri"/>
              </a:rPr>
              <a:t>that</a:t>
            </a:r>
            <a:r>
              <a:rPr sz="2800" spc="15" dirty="0">
                <a:solidFill>
                  <a:srgbClr val="FFFFFF"/>
                </a:solidFill>
                <a:latin typeface="Calibri"/>
                <a:cs typeface="Calibri"/>
              </a:rPr>
              <a:t> </a:t>
            </a:r>
            <a:r>
              <a:rPr sz="2800" spc="-10" dirty="0">
                <a:solidFill>
                  <a:srgbClr val="FFFFFF"/>
                </a:solidFill>
                <a:latin typeface="Calibri"/>
                <a:cs typeface="Calibri"/>
              </a:rPr>
              <a:t>they</a:t>
            </a:r>
            <a:r>
              <a:rPr sz="2800" dirty="0">
                <a:solidFill>
                  <a:srgbClr val="FFFFFF"/>
                </a:solidFill>
                <a:latin typeface="Calibri"/>
                <a:cs typeface="Calibri"/>
              </a:rPr>
              <a:t> </a:t>
            </a:r>
            <a:r>
              <a:rPr sz="2800" spc="-10" dirty="0">
                <a:solidFill>
                  <a:srgbClr val="FFFFFF"/>
                </a:solidFill>
                <a:latin typeface="Calibri"/>
                <a:cs typeface="Calibri"/>
              </a:rPr>
              <a:t>can</a:t>
            </a:r>
            <a:r>
              <a:rPr sz="2800" spc="10" dirty="0">
                <a:solidFill>
                  <a:srgbClr val="FFFFFF"/>
                </a:solidFill>
                <a:latin typeface="Calibri"/>
                <a:cs typeface="Calibri"/>
              </a:rPr>
              <a:t> </a:t>
            </a:r>
            <a:r>
              <a:rPr sz="2800" spc="-20" dirty="0">
                <a:solidFill>
                  <a:srgbClr val="FFFFFF"/>
                </a:solidFill>
                <a:latin typeface="Calibri"/>
                <a:cs typeface="Calibri"/>
              </a:rPr>
              <a:t>create </a:t>
            </a:r>
            <a:r>
              <a:rPr sz="2800" spc="-15" dirty="0">
                <a:solidFill>
                  <a:srgbClr val="FFFFFF"/>
                </a:solidFill>
                <a:latin typeface="Calibri"/>
                <a:cs typeface="Calibri"/>
              </a:rPr>
              <a:t>more </a:t>
            </a:r>
            <a:r>
              <a:rPr sz="2800" spc="-10" dirty="0">
                <a:solidFill>
                  <a:srgbClr val="FFFFFF"/>
                </a:solidFill>
                <a:latin typeface="Calibri"/>
                <a:cs typeface="Calibri"/>
              </a:rPr>
              <a:t> </a:t>
            </a:r>
            <a:r>
              <a:rPr sz="2800" spc="-20" dirty="0">
                <a:solidFill>
                  <a:srgbClr val="FFFFFF"/>
                </a:solidFill>
                <a:latin typeface="Calibri"/>
                <a:cs typeface="Calibri"/>
              </a:rPr>
              <a:t>effective</a:t>
            </a:r>
            <a:r>
              <a:rPr sz="2800" spc="-5" dirty="0">
                <a:solidFill>
                  <a:srgbClr val="FFFFFF"/>
                </a:solidFill>
                <a:latin typeface="Calibri"/>
                <a:cs typeface="Calibri"/>
              </a:rPr>
              <a:t> </a:t>
            </a:r>
            <a:r>
              <a:rPr sz="2800" spc="-10" dirty="0">
                <a:solidFill>
                  <a:srgbClr val="FFFFFF"/>
                </a:solidFill>
                <a:latin typeface="Calibri"/>
                <a:cs typeface="Calibri"/>
              </a:rPr>
              <a:t>communication</a:t>
            </a:r>
            <a:r>
              <a:rPr sz="2800" spc="25" dirty="0">
                <a:solidFill>
                  <a:srgbClr val="FFFFFF"/>
                </a:solidFill>
                <a:latin typeface="Calibri"/>
                <a:cs typeface="Calibri"/>
              </a:rPr>
              <a:t> </a:t>
            </a:r>
            <a:r>
              <a:rPr sz="2800" spc="-10" dirty="0">
                <a:solidFill>
                  <a:srgbClr val="FFFFFF"/>
                </a:solidFill>
                <a:latin typeface="Calibri"/>
                <a:cs typeface="Calibri"/>
              </a:rPr>
              <a:t>that</a:t>
            </a:r>
            <a:r>
              <a:rPr sz="2800" spc="5" dirty="0">
                <a:solidFill>
                  <a:srgbClr val="FFFFFF"/>
                </a:solidFill>
                <a:latin typeface="Calibri"/>
                <a:cs typeface="Calibri"/>
              </a:rPr>
              <a:t> </a:t>
            </a:r>
            <a:r>
              <a:rPr sz="2800" spc="-25" dirty="0">
                <a:solidFill>
                  <a:srgbClr val="FFFFFF"/>
                </a:solidFill>
                <a:latin typeface="Calibri"/>
                <a:cs typeface="Calibri"/>
              </a:rPr>
              <a:t>caters</a:t>
            </a:r>
            <a:r>
              <a:rPr sz="2800" spc="-15" dirty="0">
                <a:solidFill>
                  <a:srgbClr val="FFFFFF"/>
                </a:solidFill>
                <a:latin typeface="Calibri"/>
                <a:cs typeface="Calibri"/>
              </a:rPr>
              <a:t> </a:t>
            </a:r>
            <a:r>
              <a:rPr sz="2800" spc="-20" dirty="0">
                <a:solidFill>
                  <a:srgbClr val="FFFFFF"/>
                </a:solidFill>
                <a:latin typeface="Calibri"/>
                <a:cs typeface="Calibri"/>
              </a:rPr>
              <a:t>to</a:t>
            </a:r>
            <a:r>
              <a:rPr sz="2800" spc="-5" dirty="0">
                <a:solidFill>
                  <a:srgbClr val="FFFFFF"/>
                </a:solidFill>
                <a:latin typeface="Calibri"/>
                <a:cs typeface="Calibri"/>
              </a:rPr>
              <a:t> the</a:t>
            </a:r>
            <a:r>
              <a:rPr sz="2800" spc="5" dirty="0">
                <a:solidFill>
                  <a:srgbClr val="FFFFFF"/>
                </a:solidFill>
                <a:latin typeface="Calibri"/>
                <a:cs typeface="Calibri"/>
              </a:rPr>
              <a:t> </a:t>
            </a:r>
            <a:r>
              <a:rPr sz="2800" spc="-10" dirty="0">
                <a:solidFill>
                  <a:srgbClr val="FFFFFF"/>
                </a:solidFill>
                <a:latin typeface="Calibri"/>
                <a:cs typeface="Calibri"/>
              </a:rPr>
              <a:t>needs</a:t>
            </a:r>
            <a:r>
              <a:rPr sz="2800" spc="20" dirty="0">
                <a:solidFill>
                  <a:srgbClr val="FFFFFF"/>
                </a:solidFill>
                <a:latin typeface="Calibri"/>
                <a:cs typeface="Calibri"/>
              </a:rPr>
              <a:t> </a:t>
            </a:r>
            <a:r>
              <a:rPr sz="2800" spc="-5" dirty="0">
                <a:solidFill>
                  <a:srgbClr val="FFFFFF"/>
                </a:solidFill>
                <a:latin typeface="Calibri"/>
                <a:cs typeface="Calibri"/>
              </a:rPr>
              <a:t>&amp; </a:t>
            </a:r>
            <a:r>
              <a:rPr sz="2800" spc="-10" dirty="0">
                <a:solidFill>
                  <a:srgbClr val="FFFFFF"/>
                </a:solidFill>
                <a:latin typeface="Calibri"/>
                <a:cs typeface="Calibri"/>
              </a:rPr>
              <a:t>concerns</a:t>
            </a:r>
            <a:r>
              <a:rPr sz="2800" spc="20" dirty="0">
                <a:solidFill>
                  <a:srgbClr val="FFFFFF"/>
                </a:solidFill>
                <a:latin typeface="Calibri"/>
                <a:cs typeface="Calibri"/>
              </a:rPr>
              <a:t> </a:t>
            </a:r>
            <a:r>
              <a:rPr sz="2800" spc="-10" dirty="0">
                <a:solidFill>
                  <a:srgbClr val="FFFFFF"/>
                </a:solidFill>
                <a:latin typeface="Calibri"/>
                <a:cs typeface="Calibri"/>
              </a:rPr>
              <a:t>of </a:t>
            </a:r>
            <a:r>
              <a:rPr sz="2800" spc="-615" dirty="0">
                <a:solidFill>
                  <a:srgbClr val="FFFFFF"/>
                </a:solidFill>
                <a:latin typeface="Calibri"/>
                <a:cs typeface="Calibri"/>
              </a:rPr>
              <a:t> </a:t>
            </a:r>
            <a:r>
              <a:rPr sz="2800" spc="-15" dirty="0">
                <a:solidFill>
                  <a:srgbClr val="FFFFFF"/>
                </a:solidFill>
                <a:latin typeface="Calibri"/>
                <a:cs typeface="Calibri"/>
              </a:rPr>
              <a:t>general</a:t>
            </a:r>
            <a:r>
              <a:rPr sz="2800" spc="-10" dirty="0">
                <a:solidFill>
                  <a:srgbClr val="FFFFFF"/>
                </a:solidFill>
                <a:latin typeface="Calibri"/>
                <a:cs typeface="Calibri"/>
              </a:rPr>
              <a:t> public?</a:t>
            </a:r>
            <a:endParaRPr sz="28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object 2"/>
          <p:cNvSpPr txBox="1">
            <a:spLocks noGrp="1"/>
          </p:cNvSpPr>
          <p:nvPr>
            <p:ph type="title"/>
          </p:nvPr>
        </p:nvSpPr>
        <p:spPr>
          <a:xfrm>
            <a:off x="916939" y="631012"/>
            <a:ext cx="6010275" cy="697230"/>
          </a:xfrm>
          <a:prstGeom prst="rect">
            <a:avLst/>
          </a:prstGeom>
        </p:spPr>
        <p:txBody>
          <a:bodyPr vert="horz" wrap="square" lIns="0" tIns="13335" rIns="0" bIns="0" rtlCol="0">
            <a:spAutoFit/>
          </a:bodyPr>
          <a:lstStyle/>
          <a:p>
            <a:pPr marL="12700">
              <a:lnSpc>
                <a:spcPct val="100000"/>
              </a:lnSpc>
              <a:spcBef>
                <a:spcPts val="105"/>
              </a:spcBef>
            </a:pPr>
            <a:r>
              <a:rPr spc="-10" dirty="0"/>
              <a:t>Problem</a:t>
            </a:r>
            <a:r>
              <a:rPr spc="-70" dirty="0"/>
              <a:t> </a:t>
            </a:r>
            <a:r>
              <a:rPr spc="-5" dirty="0"/>
              <a:t>Identification:</a:t>
            </a:r>
          </a:p>
        </p:txBody>
      </p:sp>
      <p:sp>
        <p:nvSpPr>
          <p:cNvPr id="1048595" name="object 3"/>
          <p:cNvSpPr txBox="1"/>
          <p:nvPr/>
        </p:nvSpPr>
        <p:spPr>
          <a:xfrm>
            <a:off x="916939" y="1759966"/>
            <a:ext cx="10271125" cy="4686300"/>
          </a:xfrm>
          <a:prstGeom prst="rect">
            <a:avLst/>
          </a:prstGeom>
        </p:spPr>
        <p:txBody>
          <a:bodyPr vert="horz" wrap="square" lIns="0" tIns="97155" rIns="0" bIns="0" rtlCol="0">
            <a:spAutoFit/>
          </a:bodyPr>
          <a:lstStyle/>
          <a:p>
            <a:pPr marL="241300" marR="76835" indent="-229235">
              <a:lnSpc>
                <a:spcPct val="80000"/>
              </a:lnSpc>
              <a:spcBef>
                <a:spcPts val="765"/>
              </a:spcBef>
              <a:buFont typeface="Arial MT"/>
              <a:buChar char="•"/>
              <a:tabLst>
                <a:tab pos="241935" algn="l"/>
                <a:tab pos="885190" algn="l"/>
                <a:tab pos="1440180" algn="l"/>
                <a:tab pos="1570355" algn="l"/>
                <a:tab pos="2162810" algn="l"/>
                <a:tab pos="2449830" algn="l"/>
                <a:tab pos="2902585" algn="l"/>
                <a:tab pos="3495040" algn="l"/>
                <a:tab pos="3696970" algn="l"/>
                <a:tab pos="4022725" algn="l"/>
                <a:tab pos="4192270" algn="l"/>
                <a:tab pos="4459605" algn="l"/>
                <a:tab pos="4654550" algn="l"/>
                <a:tab pos="4916170" algn="l"/>
                <a:tab pos="5037455" algn="l"/>
                <a:tab pos="5146040" algn="l"/>
                <a:tab pos="5560695" algn="l"/>
                <a:tab pos="5863590" algn="l"/>
                <a:tab pos="6303645" algn="l"/>
                <a:tab pos="6652259" algn="l"/>
                <a:tab pos="6754495" algn="l"/>
                <a:tab pos="6978015" algn="l"/>
                <a:tab pos="7108825" algn="l"/>
                <a:tab pos="7751445" algn="l"/>
                <a:tab pos="7984490" algn="l"/>
                <a:tab pos="8317230" algn="l"/>
                <a:tab pos="8899525" algn="l"/>
                <a:tab pos="9174480" algn="l"/>
                <a:tab pos="9303385" algn="l"/>
                <a:tab pos="9702800" algn="l"/>
                <a:tab pos="9730740" algn="l"/>
              </a:tabLst>
            </a:pPr>
            <a:r>
              <a:rPr sz="2800" spc="-5" dirty="0">
                <a:solidFill>
                  <a:srgbClr val="FFFFFF"/>
                </a:solidFill>
                <a:latin typeface="Calibri"/>
                <a:cs typeface="Calibri"/>
              </a:rPr>
              <a:t>In</a:t>
            </a:r>
            <a:r>
              <a:rPr sz="2800" spc="10" dirty="0">
                <a:solidFill>
                  <a:srgbClr val="FFFFFF"/>
                </a:solidFill>
                <a:latin typeface="Calibri"/>
                <a:cs typeface="Calibri"/>
              </a:rPr>
              <a:t> </a:t>
            </a:r>
            <a:r>
              <a:rPr sz="2800" spc="-10" dirty="0">
                <a:solidFill>
                  <a:srgbClr val="FFFFFF"/>
                </a:solidFill>
                <a:latin typeface="Calibri"/>
                <a:cs typeface="Calibri"/>
              </a:rPr>
              <a:t>case</a:t>
            </a:r>
            <a:r>
              <a:rPr sz="2800" spc="10" dirty="0">
                <a:solidFill>
                  <a:srgbClr val="FFFFFF"/>
                </a:solidFill>
                <a:latin typeface="Calibri"/>
                <a:cs typeface="Calibri"/>
              </a:rPr>
              <a:t> </a:t>
            </a:r>
            <a:r>
              <a:rPr sz="2800" spc="-5" dirty="0">
                <a:solidFill>
                  <a:srgbClr val="FFFFFF"/>
                </a:solidFill>
                <a:latin typeface="Calibri"/>
                <a:cs typeface="Calibri"/>
              </a:rPr>
              <a:t>of</a:t>
            </a:r>
            <a:r>
              <a:rPr sz="2800" spc="10" dirty="0">
                <a:solidFill>
                  <a:srgbClr val="FFFFFF"/>
                </a:solidFill>
                <a:latin typeface="Calibri"/>
                <a:cs typeface="Calibri"/>
              </a:rPr>
              <a:t> </a:t>
            </a:r>
            <a:r>
              <a:rPr sz="2800" spc="-10" dirty="0">
                <a:solidFill>
                  <a:srgbClr val="FFFFFF"/>
                </a:solidFill>
                <a:latin typeface="Calibri"/>
                <a:cs typeface="Calibri"/>
              </a:rPr>
              <a:t>WhatsApp,</a:t>
            </a:r>
            <a:r>
              <a:rPr sz="2800" spc="60" dirty="0">
                <a:solidFill>
                  <a:srgbClr val="FFFFFF"/>
                </a:solidFill>
                <a:latin typeface="Calibri"/>
                <a:cs typeface="Calibri"/>
              </a:rPr>
              <a:t> </a:t>
            </a:r>
            <a:r>
              <a:rPr sz="2800" spc="-10" dirty="0">
                <a:solidFill>
                  <a:srgbClr val="FFFFFF"/>
                </a:solidFill>
                <a:latin typeface="Calibri"/>
                <a:cs typeface="Calibri"/>
              </a:rPr>
              <a:t>How	other		</a:t>
            </a:r>
            <a:r>
              <a:rPr sz="2800" spc="-15" dirty="0">
                <a:solidFill>
                  <a:srgbClr val="FFFFFF"/>
                </a:solidFill>
                <a:latin typeface="Calibri"/>
                <a:cs typeface="Calibri"/>
              </a:rPr>
              <a:t>person	</a:t>
            </a:r>
            <a:r>
              <a:rPr sz="2800" spc="-20" dirty="0">
                <a:solidFill>
                  <a:srgbClr val="FFFFFF"/>
                </a:solidFill>
                <a:latin typeface="Calibri"/>
                <a:cs typeface="Calibri"/>
              </a:rPr>
              <a:t>feels</a:t>
            </a:r>
            <a:r>
              <a:rPr sz="2800" spc="-15" dirty="0">
                <a:solidFill>
                  <a:srgbClr val="FFFFFF"/>
                </a:solidFill>
                <a:latin typeface="Calibri"/>
                <a:cs typeface="Calibri"/>
              </a:rPr>
              <a:t> </a:t>
            </a:r>
            <a:r>
              <a:rPr sz="2800" spc="-20" dirty="0">
                <a:solidFill>
                  <a:srgbClr val="FFFFFF"/>
                </a:solidFill>
                <a:latin typeface="Calibri"/>
                <a:cs typeface="Calibri"/>
              </a:rPr>
              <a:t>towards</a:t>
            </a:r>
            <a:r>
              <a:rPr sz="2800" dirty="0">
                <a:solidFill>
                  <a:srgbClr val="FFFFFF"/>
                </a:solidFill>
                <a:latin typeface="Calibri"/>
                <a:cs typeface="Calibri"/>
              </a:rPr>
              <a:t> </a:t>
            </a:r>
            <a:r>
              <a:rPr sz="2800" spc="-5" dirty="0">
                <a:solidFill>
                  <a:srgbClr val="FFFFFF"/>
                </a:solidFill>
                <a:latin typeface="Calibri"/>
                <a:cs typeface="Calibri"/>
              </a:rPr>
              <a:t>us</a:t>
            </a:r>
            <a:r>
              <a:rPr sz="2800" spc="10" dirty="0">
                <a:solidFill>
                  <a:srgbClr val="FFFFFF"/>
                </a:solidFill>
                <a:latin typeface="Calibri"/>
                <a:cs typeface="Calibri"/>
              </a:rPr>
              <a:t> </a:t>
            </a:r>
            <a:r>
              <a:rPr sz="2800" spc="-5" dirty="0">
                <a:solidFill>
                  <a:srgbClr val="FFFFFF"/>
                </a:solidFill>
                <a:latin typeface="Calibri"/>
                <a:cs typeface="Calibri"/>
              </a:rPr>
              <a:t>while </a:t>
            </a:r>
            <a:r>
              <a:rPr sz="2800" dirty="0">
                <a:solidFill>
                  <a:srgbClr val="FFFFFF"/>
                </a:solidFill>
                <a:latin typeface="Calibri"/>
                <a:cs typeface="Calibri"/>
              </a:rPr>
              <a:t> </a:t>
            </a:r>
            <a:r>
              <a:rPr sz="2800" spc="-15" dirty="0">
                <a:solidFill>
                  <a:srgbClr val="FFFFFF"/>
                </a:solidFill>
                <a:latin typeface="Calibri"/>
                <a:cs typeface="Calibri"/>
              </a:rPr>
              <a:t>having</a:t>
            </a:r>
            <a:r>
              <a:rPr sz="2800" spc="10" dirty="0">
                <a:solidFill>
                  <a:srgbClr val="FFFFFF"/>
                </a:solidFill>
                <a:latin typeface="Calibri"/>
                <a:cs typeface="Calibri"/>
              </a:rPr>
              <a:t> </a:t>
            </a:r>
            <a:r>
              <a:rPr sz="2800" spc="-5" dirty="0">
                <a:solidFill>
                  <a:srgbClr val="FFFFFF"/>
                </a:solidFill>
                <a:latin typeface="Calibri"/>
                <a:cs typeface="Calibri"/>
              </a:rPr>
              <a:t>a</a:t>
            </a:r>
            <a:r>
              <a:rPr sz="2800" spc="10" dirty="0">
                <a:solidFill>
                  <a:srgbClr val="FFFFFF"/>
                </a:solidFill>
                <a:latin typeface="Calibri"/>
                <a:cs typeface="Calibri"/>
              </a:rPr>
              <a:t> </a:t>
            </a:r>
            <a:r>
              <a:rPr sz="2800" spc="-20" dirty="0">
                <a:solidFill>
                  <a:srgbClr val="FFFFFF"/>
                </a:solidFill>
                <a:latin typeface="Calibri"/>
                <a:cs typeface="Calibri"/>
              </a:rPr>
              <a:t>conversation</a:t>
            </a:r>
            <a:r>
              <a:rPr sz="2800" spc="25" dirty="0">
                <a:solidFill>
                  <a:srgbClr val="FFFFFF"/>
                </a:solidFill>
                <a:latin typeface="Calibri"/>
                <a:cs typeface="Calibri"/>
              </a:rPr>
              <a:t> </a:t>
            </a:r>
            <a:r>
              <a:rPr sz="2800" spc="-5" dirty="0">
                <a:solidFill>
                  <a:srgbClr val="FFFFFF"/>
                </a:solidFill>
                <a:latin typeface="Calibri"/>
                <a:cs typeface="Calibri"/>
              </a:rPr>
              <a:t>is</a:t>
            </a:r>
            <a:r>
              <a:rPr sz="2800" spc="5" dirty="0">
                <a:solidFill>
                  <a:srgbClr val="FFFFFF"/>
                </a:solidFill>
                <a:latin typeface="Calibri"/>
                <a:cs typeface="Calibri"/>
              </a:rPr>
              <a:t> </a:t>
            </a:r>
            <a:r>
              <a:rPr sz="2800" spc="-5" dirty="0">
                <a:solidFill>
                  <a:srgbClr val="FFFFFF"/>
                </a:solidFill>
                <a:latin typeface="Calibri"/>
                <a:cs typeface="Calibri"/>
              </a:rPr>
              <a:t>one	of	the	</a:t>
            </a:r>
            <a:r>
              <a:rPr sz="2800" spc="-10" dirty="0">
                <a:solidFill>
                  <a:srgbClr val="FFFFFF"/>
                </a:solidFill>
                <a:latin typeface="Calibri"/>
                <a:cs typeface="Calibri"/>
              </a:rPr>
              <a:t>biggest		questions	</a:t>
            </a:r>
            <a:r>
              <a:rPr sz="2800" spc="-15" dirty="0">
                <a:solidFill>
                  <a:srgbClr val="FFFFFF"/>
                </a:solidFill>
                <a:latin typeface="Calibri"/>
                <a:cs typeface="Calibri"/>
              </a:rPr>
              <a:t>even	most </a:t>
            </a:r>
            <a:r>
              <a:rPr sz="2800" spc="-10" dirty="0">
                <a:solidFill>
                  <a:srgbClr val="FFFFFF"/>
                </a:solidFill>
                <a:latin typeface="Calibri"/>
                <a:cs typeface="Calibri"/>
              </a:rPr>
              <a:t> </a:t>
            </a:r>
            <a:r>
              <a:rPr sz="2800" spc="-5" dirty="0">
                <a:solidFill>
                  <a:srgbClr val="FFFFFF"/>
                </a:solidFill>
                <a:latin typeface="Calibri"/>
                <a:cs typeface="Calibri"/>
              </a:rPr>
              <a:t>t</a:t>
            </a:r>
            <a:r>
              <a:rPr sz="2800" spc="-75" dirty="0">
                <a:solidFill>
                  <a:srgbClr val="FFFFFF"/>
                </a:solidFill>
                <a:latin typeface="Calibri"/>
                <a:cs typeface="Calibri"/>
              </a:rPr>
              <a:t>r</a:t>
            </a:r>
            <a:r>
              <a:rPr sz="2800" spc="-5" dirty="0">
                <a:solidFill>
                  <a:srgbClr val="FFFFFF"/>
                </a:solidFill>
                <a:latin typeface="Calibri"/>
                <a:cs typeface="Calibri"/>
              </a:rPr>
              <a:t>ai</a:t>
            </a:r>
            <a:r>
              <a:rPr sz="2800" spc="-15" dirty="0">
                <a:solidFill>
                  <a:srgbClr val="FFFFFF"/>
                </a:solidFill>
                <a:latin typeface="Calibri"/>
                <a:cs typeface="Calibri"/>
              </a:rPr>
              <a:t>n</a:t>
            </a:r>
            <a:r>
              <a:rPr sz="2800" spc="-5" dirty="0">
                <a:solidFill>
                  <a:srgbClr val="FFFFFF"/>
                </a:solidFill>
                <a:latin typeface="Calibri"/>
                <a:cs typeface="Calibri"/>
              </a:rPr>
              <a:t>ed</a:t>
            </a:r>
            <a:r>
              <a:rPr sz="2800" dirty="0">
                <a:solidFill>
                  <a:srgbClr val="FFFFFF"/>
                </a:solidFill>
                <a:latin typeface="Calibri"/>
                <a:cs typeface="Calibri"/>
              </a:rPr>
              <a:t>	</a:t>
            </a:r>
            <a:r>
              <a:rPr sz="2800" spc="-10" dirty="0">
                <a:solidFill>
                  <a:srgbClr val="FFFFFF"/>
                </a:solidFill>
                <a:latin typeface="Calibri"/>
                <a:cs typeface="Calibri"/>
              </a:rPr>
              <a:t>p</a:t>
            </a:r>
            <a:r>
              <a:rPr sz="2800" spc="-60" dirty="0">
                <a:solidFill>
                  <a:srgbClr val="FFFFFF"/>
                </a:solidFill>
                <a:latin typeface="Calibri"/>
                <a:cs typeface="Calibri"/>
              </a:rPr>
              <a:t>r</a:t>
            </a:r>
            <a:r>
              <a:rPr sz="2800" spc="-10" dirty="0">
                <a:solidFill>
                  <a:srgbClr val="FFFFFF"/>
                </a:solidFill>
                <a:latin typeface="Calibri"/>
                <a:cs typeface="Calibri"/>
              </a:rPr>
              <a:t>o</a:t>
            </a:r>
            <a:r>
              <a:rPr sz="2800" spc="-80" dirty="0">
                <a:solidFill>
                  <a:srgbClr val="FFFFFF"/>
                </a:solidFill>
                <a:latin typeface="Calibri"/>
                <a:cs typeface="Calibri"/>
              </a:rPr>
              <a:t>f</a:t>
            </a:r>
            <a:r>
              <a:rPr sz="2800" spc="-5" dirty="0">
                <a:solidFill>
                  <a:srgbClr val="FFFFFF"/>
                </a:solidFill>
                <a:latin typeface="Calibri"/>
                <a:cs typeface="Calibri"/>
              </a:rPr>
              <a:t>ess</a:t>
            </a:r>
            <a:r>
              <a:rPr sz="2800" spc="-20" dirty="0">
                <a:solidFill>
                  <a:srgbClr val="FFFFFF"/>
                </a:solidFill>
                <a:latin typeface="Calibri"/>
                <a:cs typeface="Calibri"/>
              </a:rPr>
              <a:t>i</a:t>
            </a:r>
            <a:r>
              <a:rPr sz="2800" spc="-10" dirty="0">
                <a:solidFill>
                  <a:srgbClr val="FFFFFF"/>
                </a:solidFill>
                <a:latin typeface="Calibri"/>
                <a:cs typeface="Calibri"/>
              </a:rPr>
              <a:t>onal</a:t>
            </a:r>
            <a:r>
              <a:rPr sz="2800" spc="-5" dirty="0">
                <a:solidFill>
                  <a:srgbClr val="FFFFFF"/>
                </a:solidFill>
                <a:latin typeface="Calibri"/>
                <a:cs typeface="Calibri"/>
              </a:rPr>
              <a:t>s</a:t>
            </a:r>
            <a:r>
              <a:rPr sz="2800" dirty="0">
                <a:solidFill>
                  <a:srgbClr val="FFFFFF"/>
                </a:solidFill>
                <a:latin typeface="Calibri"/>
                <a:cs typeface="Calibri"/>
              </a:rPr>
              <a:t>	</a:t>
            </a:r>
            <a:r>
              <a:rPr sz="2800" spc="-25" dirty="0">
                <a:solidFill>
                  <a:srgbClr val="FFFFFF"/>
                </a:solidFill>
                <a:latin typeface="Calibri"/>
                <a:cs typeface="Calibri"/>
              </a:rPr>
              <a:t>c</a:t>
            </a:r>
            <a:r>
              <a:rPr sz="2800" spc="-5" dirty="0">
                <a:solidFill>
                  <a:srgbClr val="FFFFFF"/>
                </a:solidFill>
                <a:latin typeface="Calibri"/>
                <a:cs typeface="Calibri"/>
              </a:rPr>
              <a:t>annot</a:t>
            </a:r>
            <a:r>
              <a:rPr sz="2800" dirty="0">
                <a:solidFill>
                  <a:srgbClr val="FFFFFF"/>
                </a:solidFill>
                <a:latin typeface="Calibri"/>
                <a:cs typeface="Calibri"/>
              </a:rPr>
              <a:t>	</a:t>
            </a:r>
            <a:r>
              <a:rPr sz="2800" spc="-5" dirty="0">
                <a:solidFill>
                  <a:srgbClr val="FFFFFF"/>
                </a:solidFill>
                <a:latin typeface="Calibri"/>
                <a:cs typeface="Calibri"/>
              </a:rPr>
              <a:t>an</a:t>
            </a:r>
            <a:r>
              <a:rPr sz="2800" spc="-20" dirty="0">
                <a:solidFill>
                  <a:srgbClr val="FFFFFF"/>
                </a:solidFill>
                <a:latin typeface="Calibri"/>
                <a:cs typeface="Calibri"/>
              </a:rPr>
              <a:t>s</a:t>
            </a:r>
            <a:r>
              <a:rPr sz="2800" spc="-25" dirty="0">
                <a:solidFill>
                  <a:srgbClr val="FFFFFF"/>
                </a:solidFill>
                <a:latin typeface="Calibri"/>
                <a:cs typeface="Calibri"/>
              </a:rPr>
              <a:t>w</a:t>
            </a:r>
            <a:r>
              <a:rPr sz="2800" spc="-5" dirty="0">
                <a:solidFill>
                  <a:srgbClr val="FFFFFF"/>
                </a:solidFill>
                <a:latin typeface="Calibri"/>
                <a:cs typeface="Calibri"/>
              </a:rPr>
              <a:t>er</a:t>
            </a:r>
            <a:r>
              <a:rPr sz="2800" dirty="0">
                <a:solidFill>
                  <a:srgbClr val="FFFFFF"/>
                </a:solidFill>
                <a:latin typeface="Calibri"/>
                <a:cs typeface="Calibri"/>
              </a:rPr>
              <a:t>	</a:t>
            </a:r>
            <a:r>
              <a:rPr sz="2800" spc="-5" dirty="0">
                <a:solidFill>
                  <a:srgbClr val="FFFFFF"/>
                </a:solidFill>
                <a:latin typeface="Calibri"/>
                <a:cs typeface="Calibri"/>
              </a:rPr>
              <a:t>it.</a:t>
            </a:r>
            <a:r>
              <a:rPr sz="2800" spc="10" dirty="0">
                <a:solidFill>
                  <a:srgbClr val="FFFFFF"/>
                </a:solidFill>
                <a:latin typeface="Calibri"/>
                <a:cs typeface="Calibri"/>
              </a:rPr>
              <a:t> </a:t>
            </a:r>
            <a:r>
              <a:rPr sz="2800" spc="-10" dirty="0">
                <a:solidFill>
                  <a:srgbClr val="FFFFFF"/>
                </a:solidFill>
                <a:latin typeface="Calibri"/>
                <a:cs typeface="Calibri"/>
              </a:rPr>
              <a:t>Thi</a:t>
            </a:r>
            <a:r>
              <a:rPr sz="2800" spc="-5" dirty="0">
                <a:solidFill>
                  <a:srgbClr val="FFFFFF"/>
                </a:solidFill>
                <a:latin typeface="Calibri"/>
                <a:cs typeface="Calibri"/>
              </a:rPr>
              <a:t>s</a:t>
            </a:r>
            <a:r>
              <a:rPr sz="2800" dirty="0">
                <a:solidFill>
                  <a:srgbClr val="FFFFFF"/>
                </a:solidFill>
                <a:latin typeface="Calibri"/>
                <a:cs typeface="Calibri"/>
              </a:rPr>
              <a:t>	</a:t>
            </a:r>
            <a:r>
              <a:rPr sz="2800" spc="-10" dirty="0">
                <a:solidFill>
                  <a:srgbClr val="FFFFFF"/>
                </a:solidFill>
                <a:latin typeface="Calibri"/>
                <a:cs typeface="Calibri"/>
              </a:rPr>
              <a:t>pape</a:t>
            </a:r>
            <a:r>
              <a:rPr sz="2800" spc="-5" dirty="0">
                <a:solidFill>
                  <a:srgbClr val="FFFFFF"/>
                </a:solidFill>
                <a:latin typeface="Calibri"/>
                <a:cs typeface="Calibri"/>
              </a:rPr>
              <a:t>r</a:t>
            </a:r>
            <a:r>
              <a:rPr sz="2800" dirty="0">
                <a:solidFill>
                  <a:srgbClr val="FFFFFF"/>
                </a:solidFill>
                <a:latin typeface="Calibri"/>
                <a:cs typeface="Calibri"/>
              </a:rPr>
              <a:t>	</a:t>
            </a:r>
            <a:r>
              <a:rPr sz="2800" spc="-10" dirty="0">
                <a:solidFill>
                  <a:srgbClr val="FFFFFF"/>
                </a:solidFill>
                <a:latin typeface="Calibri"/>
                <a:cs typeface="Calibri"/>
              </a:rPr>
              <a:t>deal</a:t>
            </a:r>
            <a:r>
              <a:rPr sz="2800" spc="-5" dirty="0">
                <a:solidFill>
                  <a:srgbClr val="FFFFFF"/>
                </a:solidFill>
                <a:latin typeface="Calibri"/>
                <a:cs typeface="Calibri"/>
              </a:rPr>
              <a:t>s</a:t>
            </a:r>
            <a:r>
              <a:rPr sz="2800" dirty="0">
                <a:solidFill>
                  <a:srgbClr val="FFFFFF"/>
                </a:solidFill>
                <a:latin typeface="Calibri"/>
                <a:cs typeface="Calibri"/>
              </a:rPr>
              <a:t>	</a:t>
            </a:r>
            <a:r>
              <a:rPr sz="2800" spc="-5" dirty="0">
                <a:solidFill>
                  <a:srgbClr val="FFFFFF"/>
                </a:solidFill>
                <a:latin typeface="Calibri"/>
                <a:cs typeface="Calibri"/>
              </a:rPr>
              <a:t>with</a:t>
            </a:r>
            <a:r>
              <a:rPr sz="2800" dirty="0">
                <a:solidFill>
                  <a:srgbClr val="FFFFFF"/>
                </a:solidFill>
                <a:latin typeface="Calibri"/>
                <a:cs typeface="Calibri"/>
              </a:rPr>
              <a:t>	</a:t>
            </a:r>
            <a:r>
              <a:rPr sz="2800" spc="-5" dirty="0">
                <a:solidFill>
                  <a:srgbClr val="FFFFFF"/>
                </a:solidFill>
                <a:latin typeface="Calibri"/>
                <a:cs typeface="Calibri"/>
              </a:rPr>
              <a:t>the  </a:t>
            </a:r>
            <a:r>
              <a:rPr sz="2800" spc="-15" dirty="0">
                <a:solidFill>
                  <a:srgbClr val="FFFFFF"/>
                </a:solidFill>
                <a:latin typeface="Calibri"/>
                <a:cs typeface="Calibri"/>
              </a:rPr>
              <a:t>creating		</a:t>
            </a:r>
            <a:r>
              <a:rPr sz="2800" spc="-5" dirty="0">
                <a:solidFill>
                  <a:srgbClr val="FFFFFF"/>
                </a:solidFill>
                <a:latin typeface="Calibri"/>
                <a:cs typeface="Calibri"/>
              </a:rPr>
              <a:t>an</a:t>
            </a:r>
            <a:r>
              <a:rPr sz="2800" spc="10" dirty="0">
                <a:solidFill>
                  <a:srgbClr val="FFFFFF"/>
                </a:solidFill>
                <a:latin typeface="Calibri"/>
                <a:cs typeface="Calibri"/>
              </a:rPr>
              <a:t> </a:t>
            </a:r>
            <a:r>
              <a:rPr sz="2800" spc="-10" dirty="0">
                <a:solidFill>
                  <a:srgbClr val="FFFFFF"/>
                </a:solidFill>
                <a:latin typeface="Calibri"/>
                <a:cs typeface="Calibri"/>
              </a:rPr>
              <a:t>automation</a:t>
            </a:r>
            <a:r>
              <a:rPr sz="2800" spc="15" dirty="0">
                <a:solidFill>
                  <a:srgbClr val="FFFFFF"/>
                </a:solidFill>
                <a:latin typeface="Calibri"/>
                <a:cs typeface="Calibri"/>
              </a:rPr>
              <a:t> </a:t>
            </a:r>
            <a:r>
              <a:rPr sz="2800" spc="-15" dirty="0">
                <a:solidFill>
                  <a:srgbClr val="FFFFFF"/>
                </a:solidFill>
                <a:latin typeface="Calibri"/>
                <a:cs typeface="Calibri"/>
              </a:rPr>
              <a:t>process</a:t>
            </a:r>
            <a:r>
              <a:rPr sz="2800" spc="50" dirty="0">
                <a:solidFill>
                  <a:srgbClr val="FFFFFF"/>
                </a:solidFill>
                <a:latin typeface="Calibri"/>
                <a:cs typeface="Calibri"/>
              </a:rPr>
              <a:t> </a:t>
            </a:r>
            <a:r>
              <a:rPr sz="2800" spc="-25" dirty="0">
                <a:solidFill>
                  <a:srgbClr val="FFFFFF"/>
                </a:solidFill>
                <a:latin typeface="Calibri"/>
                <a:cs typeface="Calibri"/>
              </a:rPr>
              <a:t>for</a:t>
            </a:r>
            <a:r>
              <a:rPr sz="2800" spc="10" dirty="0">
                <a:solidFill>
                  <a:srgbClr val="FFFFFF"/>
                </a:solidFill>
                <a:latin typeface="Calibri"/>
                <a:cs typeface="Calibri"/>
              </a:rPr>
              <a:t> </a:t>
            </a:r>
            <a:r>
              <a:rPr sz="2800" spc="-10" dirty="0">
                <a:solidFill>
                  <a:srgbClr val="FFFFFF"/>
                </a:solidFill>
                <a:latin typeface="Calibri"/>
                <a:cs typeface="Calibri"/>
              </a:rPr>
              <a:t>identifying</a:t>
            </a:r>
            <a:r>
              <a:rPr sz="2800" spc="40" dirty="0">
                <a:solidFill>
                  <a:srgbClr val="FFFFFF"/>
                </a:solidFill>
                <a:latin typeface="Calibri"/>
                <a:cs typeface="Calibri"/>
              </a:rPr>
              <a:t> </a:t>
            </a:r>
            <a:r>
              <a:rPr sz="2800" spc="-20" dirty="0">
                <a:solidFill>
                  <a:srgbClr val="FFFFFF"/>
                </a:solidFill>
                <a:latin typeface="Calibri"/>
                <a:cs typeface="Calibri"/>
              </a:rPr>
              <a:t>overall</a:t>
            </a:r>
            <a:r>
              <a:rPr sz="2800" spc="5" dirty="0">
                <a:solidFill>
                  <a:srgbClr val="FFFFFF"/>
                </a:solidFill>
                <a:latin typeface="Calibri"/>
                <a:cs typeface="Calibri"/>
              </a:rPr>
              <a:t> </a:t>
            </a:r>
            <a:r>
              <a:rPr sz="2800" spc="-15" dirty="0">
                <a:solidFill>
                  <a:srgbClr val="FFFFFF"/>
                </a:solidFill>
                <a:latin typeface="Calibri"/>
                <a:cs typeface="Calibri"/>
              </a:rPr>
              <a:t>sentiment		</a:t>
            </a:r>
            <a:r>
              <a:rPr sz="2800" spc="-10" dirty="0">
                <a:solidFill>
                  <a:srgbClr val="FFFFFF"/>
                </a:solidFill>
                <a:latin typeface="Calibri"/>
                <a:cs typeface="Calibri"/>
              </a:rPr>
              <a:t>of </a:t>
            </a:r>
            <a:r>
              <a:rPr sz="2800" spc="-5" dirty="0">
                <a:solidFill>
                  <a:srgbClr val="FFFFFF"/>
                </a:solidFill>
                <a:latin typeface="Calibri"/>
                <a:cs typeface="Calibri"/>
              </a:rPr>
              <a:t> the	</a:t>
            </a:r>
            <a:r>
              <a:rPr sz="2800" spc="-10" dirty="0">
                <a:solidFill>
                  <a:srgbClr val="FFFFFF"/>
                </a:solidFill>
                <a:latin typeface="Calibri"/>
                <a:cs typeface="Calibri"/>
              </a:rPr>
              <a:t>individual	</a:t>
            </a:r>
            <a:r>
              <a:rPr sz="2800" spc="-15" dirty="0">
                <a:solidFill>
                  <a:srgbClr val="FFFFFF"/>
                </a:solidFill>
                <a:latin typeface="Calibri"/>
                <a:cs typeface="Calibri"/>
              </a:rPr>
              <a:t>person.	</a:t>
            </a:r>
            <a:r>
              <a:rPr sz="2800" spc="-5" dirty="0">
                <a:solidFill>
                  <a:srgbClr val="FFFFFF"/>
                </a:solidFill>
                <a:latin typeface="Calibri"/>
                <a:cs typeface="Calibri"/>
              </a:rPr>
              <a:t>Also</a:t>
            </a:r>
            <a:r>
              <a:rPr sz="2800" spc="35" dirty="0">
                <a:solidFill>
                  <a:srgbClr val="FFFFFF"/>
                </a:solidFill>
                <a:latin typeface="Calibri"/>
                <a:cs typeface="Calibri"/>
              </a:rPr>
              <a:t> </a:t>
            </a:r>
            <a:r>
              <a:rPr sz="2800" spc="-5" dirty="0">
                <a:solidFill>
                  <a:srgbClr val="FFFFFF"/>
                </a:solidFill>
                <a:latin typeface="Calibri"/>
                <a:cs typeface="Calibri"/>
              </a:rPr>
              <a:t>the		</a:t>
            </a:r>
            <a:r>
              <a:rPr sz="2800" spc="-10" dirty="0">
                <a:solidFill>
                  <a:srgbClr val="FFFFFF"/>
                </a:solidFill>
                <a:latin typeface="Calibri"/>
                <a:cs typeface="Calibri"/>
              </a:rPr>
              <a:t>frequency	</a:t>
            </a:r>
            <a:r>
              <a:rPr sz="2800" spc="-5" dirty="0">
                <a:solidFill>
                  <a:srgbClr val="FFFFFF"/>
                </a:solidFill>
                <a:latin typeface="Calibri"/>
                <a:cs typeface="Calibri"/>
              </a:rPr>
              <a:t>of		the	messages		</a:t>
            </a:r>
            <a:r>
              <a:rPr sz="2800" spc="-10" dirty="0">
                <a:solidFill>
                  <a:srgbClr val="FFFFFF"/>
                </a:solidFill>
                <a:latin typeface="Calibri"/>
                <a:cs typeface="Calibri"/>
              </a:rPr>
              <a:t>by </a:t>
            </a:r>
            <a:r>
              <a:rPr sz="2800" spc="-5" dirty="0">
                <a:solidFill>
                  <a:srgbClr val="FFFFFF"/>
                </a:solidFill>
                <a:latin typeface="Calibri"/>
                <a:cs typeface="Calibri"/>
              </a:rPr>
              <a:t> each</a:t>
            </a:r>
            <a:r>
              <a:rPr sz="2800" spc="30" dirty="0">
                <a:solidFill>
                  <a:srgbClr val="FFFFFF"/>
                </a:solidFill>
                <a:latin typeface="Calibri"/>
                <a:cs typeface="Calibri"/>
              </a:rPr>
              <a:t> </a:t>
            </a:r>
            <a:r>
              <a:rPr sz="2800" spc="-20" dirty="0">
                <a:solidFill>
                  <a:srgbClr val="FFFFFF"/>
                </a:solidFill>
                <a:latin typeface="Calibri"/>
                <a:cs typeface="Calibri"/>
              </a:rPr>
              <a:t>person	</a:t>
            </a:r>
            <a:r>
              <a:rPr sz="2800" spc="-5" dirty="0">
                <a:solidFill>
                  <a:srgbClr val="FFFFFF"/>
                </a:solidFill>
                <a:latin typeface="Calibri"/>
                <a:cs typeface="Calibri"/>
              </a:rPr>
              <a:t>also	</a:t>
            </a:r>
            <a:r>
              <a:rPr sz="2800" spc="-20" dirty="0">
                <a:solidFill>
                  <a:srgbClr val="FFFFFF"/>
                </a:solidFill>
                <a:latin typeface="Calibri"/>
                <a:cs typeface="Calibri"/>
              </a:rPr>
              <a:t>affects	</a:t>
            </a:r>
            <a:r>
              <a:rPr sz="2800" spc="-5" dirty="0">
                <a:solidFill>
                  <a:srgbClr val="FFFFFF"/>
                </a:solidFill>
                <a:latin typeface="Calibri"/>
                <a:cs typeface="Calibri"/>
              </a:rPr>
              <a:t>the	</a:t>
            </a:r>
            <a:r>
              <a:rPr sz="2800" spc="-15" dirty="0">
                <a:solidFill>
                  <a:srgbClr val="FFFFFF"/>
                </a:solidFill>
                <a:latin typeface="Calibri"/>
                <a:cs typeface="Calibri"/>
              </a:rPr>
              <a:t>person</a:t>
            </a:r>
            <a:r>
              <a:rPr sz="2800" spc="45" dirty="0">
                <a:solidFill>
                  <a:srgbClr val="FFFFFF"/>
                </a:solidFill>
                <a:latin typeface="Calibri"/>
                <a:cs typeface="Calibri"/>
              </a:rPr>
              <a:t> </a:t>
            </a:r>
            <a:r>
              <a:rPr sz="2800" spc="-5" dirty="0">
                <a:solidFill>
                  <a:srgbClr val="FFFFFF"/>
                </a:solidFill>
                <a:latin typeface="Calibri"/>
                <a:cs typeface="Calibri"/>
              </a:rPr>
              <a:t>emotion.</a:t>
            </a:r>
            <a:endParaRPr sz="2800">
              <a:latin typeface="Calibri"/>
              <a:cs typeface="Calibri"/>
            </a:endParaRPr>
          </a:p>
          <a:p>
            <a:pPr>
              <a:lnSpc>
                <a:spcPct val="100000"/>
              </a:lnSpc>
              <a:spcBef>
                <a:spcPts val="30"/>
              </a:spcBef>
              <a:buClr>
                <a:srgbClr val="FFFFFF"/>
              </a:buClr>
              <a:buFont typeface="Arial MT"/>
              <a:buChar char="•"/>
            </a:pPr>
            <a:endParaRPr sz="3800">
              <a:latin typeface="Calibri"/>
              <a:cs typeface="Calibri"/>
            </a:endParaRPr>
          </a:p>
          <a:p>
            <a:pPr marL="241300" marR="5080" indent="-229235">
              <a:lnSpc>
                <a:spcPts val="2690"/>
              </a:lnSpc>
              <a:spcBef>
                <a:spcPts val="5"/>
              </a:spcBef>
              <a:buFont typeface="Arial MT"/>
              <a:buChar char="•"/>
              <a:tabLst>
                <a:tab pos="241935" algn="l"/>
                <a:tab pos="5004435" algn="l"/>
                <a:tab pos="7055484" algn="l"/>
                <a:tab pos="8291830" algn="l"/>
                <a:tab pos="9526905" algn="l"/>
              </a:tabLst>
            </a:pPr>
            <a:r>
              <a:rPr sz="2800" spc="-5" dirty="0">
                <a:solidFill>
                  <a:srgbClr val="FFFFFF"/>
                </a:solidFill>
                <a:latin typeface="Calibri"/>
                <a:cs typeface="Calibri"/>
              </a:rPr>
              <a:t>In </a:t>
            </a:r>
            <a:r>
              <a:rPr sz="2800" spc="-55" dirty="0">
                <a:solidFill>
                  <a:srgbClr val="FFFFFF"/>
                </a:solidFill>
                <a:latin typeface="Calibri"/>
                <a:cs typeface="Calibri"/>
              </a:rPr>
              <a:t>Twitter,</a:t>
            </a:r>
            <a:r>
              <a:rPr sz="2800" dirty="0">
                <a:solidFill>
                  <a:srgbClr val="FFFFFF"/>
                </a:solidFill>
                <a:latin typeface="Calibri"/>
                <a:cs typeface="Calibri"/>
              </a:rPr>
              <a:t> </a:t>
            </a:r>
            <a:r>
              <a:rPr sz="2800" spc="-15" dirty="0">
                <a:solidFill>
                  <a:srgbClr val="FFFFFF"/>
                </a:solidFill>
                <a:latin typeface="Calibri"/>
                <a:cs typeface="Calibri"/>
              </a:rPr>
              <a:t>to</a:t>
            </a:r>
            <a:r>
              <a:rPr sz="2800" spc="-5" dirty="0">
                <a:solidFill>
                  <a:srgbClr val="FFFFFF"/>
                </a:solidFill>
                <a:latin typeface="Calibri"/>
                <a:cs typeface="Calibri"/>
              </a:rPr>
              <a:t> </a:t>
            </a:r>
            <a:r>
              <a:rPr sz="2800" spc="-20" dirty="0">
                <a:solidFill>
                  <a:srgbClr val="FFFFFF"/>
                </a:solidFill>
                <a:latin typeface="Calibri"/>
                <a:cs typeface="Calibri"/>
              </a:rPr>
              <a:t>understand</a:t>
            </a:r>
            <a:r>
              <a:rPr sz="2800" spc="55" dirty="0">
                <a:solidFill>
                  <a:srgbClr val="FFFFFF"/>
                </a:solidFill>
                <a:latin typeface="Calibri"/>
                <a:cs typeface="Calibri"/>
              </a:rPr>
              <a:t> </a:t>
            </a:r>
            <a:r>
              <a:rPr sz="2800" spc="-5" dirty="0">
                <a:solidFill>
                  <a:srgbClr val="FFFFFF"/>
                </a:solidFill>
                <a:latin typeface="Calibri"/>
                <a:cs typeface="Calibri"/>
              </a:rPr>
              <a:t>the</a:t>
            </a:r>
            <a:r>
              <a:rPr sz="2800" spc="5" dirty="0">
                <a:solidFill>
                  <a:srgbClr val="FFFFFF"/>
                </a:solidFill>
                <a:latin typeface="Calibri"/>
                <a:cs typeface="Calibri"/>
              </a:rPr>
              <a:t> </a:t>
            </a:r>
            <a:r>
              <a:rPr sz="2800" spc="-35" dirty="0">
                <a:solidFill>
                  <a:srgbClr val="FFFFFF"/>
                </a:solidFill>
                <a:latin typeface="Calibri"/>
                <a:cs typeface="Calibri"/>
              </a:rPr>
              <a:t>person’s</a:t>
            </a:r>
            <a:r>
              <a:rPr sz="2800" spc="35" dirty="0">
                <a:solidFill>
                  <a:srgbClr val="FFFFFF"/>
                </a:solidFill>
                <a:latin typeface="Calibri"/>
                <a:cs typeface="Calibri"/>
              </a:rPr>
              <a:t> </a:t>
            </a:r>
            <a:r>
              <a:rPr sz="2800" spc="-15" dirty="0">
                <a:solidFill>
                  <a:srgbClr val="FFFFFF"/>
                </a:solidFill>
                <a:latin typeface="Calibri"/>
                <a:cs typeface="Calibri"/>
              </a:rPr>
              <a:t>sentiment</a:t>
            </a:r>
            <a:r>
              <a:rPr sz="2800" spc="20" dirty="0">
                <a:solidFill>
                  <a:srgbClr val="FFFFFF"/>
                </a:solidFill>
                <a:latin typeface="Calibri"/>
                <a:cs typeface="Calibri"/>
              </a:rPr>
              <a:t> </a:t>
            </a:r>
            <a:r>
              <a:rPr sz="2800" spc="-5" dirty="0">
                <a:solidFill>
                  <a:srgbClr val="FFFFFF"/>
                </a:solidFill>
                <a:latin typeface="Calibri"/>
                <a:cs typeface="Calibri"/>
              </a:rPr>
              <a:t>on</a:t>
            </a:r>
            <a:r>
              <a:rPr sz="2800" spc="5" dirty="0">
                <a:solidFill>
                  <a:srgbClr val="FFFFFF"/>
                </a:solidFill>
                <a:latin typeface="Calibri"/>
                <a:cs typeface="Calibri"/>
              </a:rPr>
              <a:t> </a:t>
            </a:r>
            <a:r>
              <a:rPr sz="2800" spc="-5" dirty="0">
                <a:solidFill>
                  <a:srgbClr val="FFFFFF"/>
                </a:solidFill>
                <a:latin typeface="Calibri"/>
                <a:cs typeface="Calibri"/>
              </a:rPr>
              <a:t>a</a:t>
            </a:r>
            <a:r>
              <a:rPr sz="2800" dirty="0">
                <a:solidFill>
                  <a:srgbClr val="FFFFFF"/>
                </a:solidFill>
                <a:latin typeface="Calibri"/>
                <a:cs typeface="Calibri"/>
              </a:rPr>
              <a:t> </a:t>
            </a:r>
            <a:r>
              <a:rPr sz="2800" spc="-10" dirty="0">
                <a:solidFill>
                  <a:srgbClr val="FFFFFF"/>
                </a:solidFill>
                <a:latin typeface="Calibri"/>
                <a:cs typeface="Calibri"/>
              </a:rPr>
              <a:t>specific</a:t>
            </a:r>
            <a:r>
              <a:rPr sz="2800" spc="15" dirty="0">
                <a:solidFill>
                  <a:srgbClr val="FFFFFF"/>
                </a:solidFill>
                <a:latin typeface="Calibri"/>
                <a:cs typeface="Calibri"/>
              </a:rPr>
              <a:t> </a:t>
            </a:r>
            <a:r>
              <a:rPr sz="2800" spc="-15" dirty="0">
                <a:solidFill>
                  <a:srgbClr val="FFFFFF"/>
                </a:solidFill>
                <a:latin typeface="Calibri"/>
                <a:cs typeface="Calibri"/>
              </a:rPr>
              <a:t>product </a:t>
            </a:r>
            <a:r>
              <a:rPr sz="2800" spc="-615" dirty="0">
                <a:solidFill>
                  <a:srgbClr val="FFFFFF"/>
                </a:solidFill>
                <a:latin typeface="Calibri"/>
                <a:cs typeface="Calibri"/>
              </a:rPr>
              <a:t> </a:t>
            </a:r>
            <a:r>
              <a:rPr sz="2800" spc="-5" dirty="0">
                <a:solidFill>
                  <a:srgbClr val="FFFFFF"/>
                </a:solidFill>
                <a:latin typeface="Calibri"/>
                <a:cs typeface="Calibri"/>
              </a:rPr>
              <a:t>or</a:t>
            </a:r>
            <a:r>
              <a:rPr sz="2800" spc="-10" dirty="0">
                <a:solidFill>
                  <a:srgbClr val="FFFFFF"/>
                </a:solidFill>
                <a:latin typeface="Calibri"/>
                <a:cs typeface="Calibri"/>
              </a:rPr>
              <a:t> </a:t>
            </a:r>
            <a:r>
              <a:rPr sz="2800" spc="-5" dirty="0">
                <a:solidFill>
                  <a:srgbClr val="FFFFFF"/>
                </a:solidFill>
                <a:latin typeface="Calibri"/>
                <a:cs typeface="Calibri"/>
              </a:rPr>
              <a:t>service,</a:t>
            </a:r>
            <a:r>
              <a:rPr sz="2800" spc="10" dirty="0">
                <a:solidFill>
                  <a:srgbClr val="FFFFFF"/>
                </a:solidFill>
                <a:latin typeface="Calibri"/>
                <a:cs typeface="Calibri"/>
              </a:rPr>
              <a:t> </a:t>
            </a:r>
            <a:r>
              <a:rPr sz="2800" spc="-15" dirty="0">
                <a:solidFill>
                  <a:srgbClr val="FFFFFF"/>
                </a:solidFill>
                <a:latin typeface="Calibri"/>
                <a:cs typeface="Calibri"/>
              </a:rPr>
              <a:t>organizations.</a:t>
            </a:r>
            <a:r>
              <a:rPr sz="2800" spc="15" dirty="0">
                <a:solidFill>
                  <a:srgbClr val="FFFFFF"/>
                </a:solidFill>
                <a:latin typeface="Calibri"/>
                <a:cs typeface="Calibri"/>
              </a:rPr>
              <a:t> </a:t>
            </a:r>
            <a:r>
              <a:rPr sz="2800" spc="-20" dirty="0">
                <a:solidFill>
                  <a:srgbClr val="FFFFFF"/>
                </a:solidFill>
                <a:latin typeface="Calibri"/>
                <a:cs typeface="Calibri"/>
              </a:rPr>
              <a:t>Every</a:t>
            </a:r>
            <a:r>
              <a:rPr sz="2800" dirty="0">
                <a:solidFill>
                  <a:srgbClr val="FFFFFF"/>
                </a:solidFill>
                <a:latin typeface="Calibri"/>
                <a:cs typeface="Calibri"/>
              </a:rPr>
              <a:t> </a:t>
            </a:r>
            <a:r>
              <a:rPr sz="2800" spc="-20" dirty="0">
                <a:solidFill>
                  <a:srgbClr val="FFFFFF"/>
                </a:solidFill>
                <a:latin typeface="Calibri"/>
                <a:cs typeface="Calibri"/>
              </a:rPr>
              <a:t>day</a:t>
            </a:r>
            <a:r>
              <a:rPr sz="2800" dirty="0">
                <a:solidFill>
                  <a:srgbClr val="FFFFFF"/>
                </a:solidFill>
                <a:latin typeface="Calibri"/>
                <a:cs typeface="Calibri"/>
              </a:rPr>
              <a:t> </a:t>
            </a:r>
            <a:r>
              <a:rPr sz="2800" spc="-10" dirty="0">
                <a:solidFill>
                  <a:srgbClr val="FFFFFF"/>
                </a:solidFill>
                <a:latin typeface="Calibri"/>
                <a:cs typeface="Calibri"/>
              </a:rPr>
              <a:t>massive</a:t>
            </a:r>
            <a:r>
              <a:rPr sz="2800" spc="10" dirty="0">
                <a:solidFill>
                  <a:srgbClr val="FFFFFF"/>
                </a:solidFill>
                <a:latin typeface="Calibri"/>
                <a:cs typeface="Calibri"/>
              </a:rPr>
              <a:t> </a:t>
            </a:r>
            <a:r>
              <a:rPr sz="2800" spc="-10" dirty="0">
                <a:solidFill>
                  <a:srgbClr val="FFFFFF"/>
                </a:solidFill>
                <a:latin typeface="Calibri"/>
                <a:cs typeface="Calibri"/>
              </a:rPr>
              <a:t>amount</a:t>
            </a:r>
            <a:r>
              <a:rPr sz="2800" spc="20" dirty="0">
                <a:solidFill>
                  <a:srgbClr val="FFFFFF"/>
                </a:solidFill>
                <a:latin typeface="Calibri"/>
                <a:cs typeface="Calibri"/>
              </a:rPr>
              <a:t> </a:t>
            </a:r>
            <a:r>
              <a:rPr sz="2800" spc="-5" dirty="0">
                <a:solidFill>
                  <a:srgbClr val="FFFFFF"/>
                </a:solidFill>
                <a:latin typeface="Calibri"/>
                <a:cs typeface="Calibri"/>
              </a:rPr>
              <a:t>of </a:t>
            </a:r>
            <a:r>
              <a:rPr sz="2800" spc="-20" dirty="0">
                <a:solidFill>
                  <a:srgbClr val="FFFFFF"/>
                </a:solidFill>
                <a:latin typeface="Calibri"/>
                <a:cs typeface="Calibri"/>
              </a:rPr>
              <a:t>data</a:t>
            </a:r>
            <a:r>
              <a:rPr sz="2800" dirty="0">
                <a:solidFill>
                  <a:srgbClr val="FFFFFF"/>
                </a:solidFill>
                <a:latin typeface="Calibri"/>
                <a:cs typeface="Calibri"/>
              </a:rPr>
              <a:t> </a:t>
            </a:r>
            <a:r>
              <a:rPr sz="2800" spc="-5" dirty="0">
                <a:solidFill>
                  <a:srgbClr val="FFFFFF"/>
                </a:solidFill>
                <a:latin typeface="Calibri"/>
                <a:cs typeface="Calibri"/>
              </a:rPr>
              <a:t>is </a:t>
            </a:r>
            <a:r>
              <a:rPr sz="2800" dirty="0">
                <a:solidFill>
                  <a:srgbClr val="FFFFFF"/>
                </a:solidFill>
                <a:latin typeface="Calibri"/>
                <a:cs typeface="Calibri"/>
              </a:rPr>
              <a:t> </a:t>
            </a:r>
            <a:r>
              <a:rPr sz="2800" spc="-20" dirty="0">
                <a:solidFill>
                  <a:srgbClr val="FFFFFF"/>
                </a:solidFill>
                <a:latin typeface="Calibri"/>
                <a:cs typeface="Calibri"/>
              </a:rPr>
              <a:t>generated</a:t>
            </a:r>
            <a:r>
              <a:rPr sz="2800" spc="10" dirty="0">
                <a:solidFill>
                  <a:srgbClr val="FFFFFF"/>
                </a:solidFill>
                <a:latin typeface="Calibri"/>
                <a:cs typeface="Calibri"/>
              </a:rPr>
              <a:t> </a:t>
            </a:r>
            <a:r>
              <a:rPr sz="2800" spc="-15" dirty="0">
                <a:solidFill>
                  <a:srgbClr val="FFFFFF"/>
                </a:solidFill>
                <a:latin typeface="Calibri"/>
                <a:cs typeface="Calibri"/>
              </a:rPr>
              <a:t>by</a:t>
            </a:r>
            <a:r>
              <a:rPr sz="2800" spc="20" dirty="0">
                <a:solidFill>
                  <a:srgbClr val="FFFFFF"/>
                </a:solidFill>
                <a:latin typeface="Calibri"/>
                <a:cs typeface="Calibri"/>
              </a:rPr>
              <a:t> </a:t>
            </a:r>
            <a:r>
              <a:rPr sz="2800" spc="-10" dirty="0">
                <a:solidFill>
                  <a:srgbClr val="FFFFFF"/>
                </a:solidFill>
                <a:latin typeface="Calibri"/>
                <a:cs typeface="Calibri"/>
              </a:rPr>
              <a:t>social</a:t>
            </a:r>
            <a:r>
              <a:rPr sz="2800" spc="5" dirty="0">
                <a:solidFill>
                  <a:srgbClr val="FFFFFF"/>
                </a:solidFill>
                <a:latin typeface="Calibri"/>
                <a:cs typeface="Calibri"/>
              </a:rPr>
              <a:t> </a:t>
            </a:r>
            <a:r>
              <a:rPr sz="2800" spc="-5" dirty="0">
                <a:solidFill>
                  <a:srgbClr val="FFFFFF"/>
                </a:solidFill>
                <a:latin typeface="Calibri"/>
                <a:cs typeface="Calibri"/>
              </a:rPr>
              <a:t>media</a:t>
            </a:r>
            <a:r>
              <a:rPr sz="2800" spc="30" dirty="0">
                <a:solidFill>
                  <a:srgbClr val="FFFFFF"/>
                </a:solidFill>
                <a:latin typeface="Calibri"/>
                <a:cs typeface="Calibri"/>
              </a:rPr>
              <a:t> </a:t>
            </a:r>
            <a:r>
              <a:rPr sz="2800" spc="-20" dirty="0">
                <a:solidFill>
                  <a:srgbClr val="FFFFFF"/>
                </a:solidFill>
                <a:latin typeface="Calibri"/>
                <a:cs typeface="Calibri"/>
              </a:rPr>
              <a:t>users	</a:t>
            </a:r>
            <a:r>
              <a:rPr sz="2800" spc="-5" dirty="0">
                <a:solidFill>
                  <a:srgbClr val="FFFFFF"/>
                </a:solidFill>
                <a:latin typeface="Calibri"/>
                <a:cs typeface="Calibri"/>
              </a:rPr>
              <a:t>which</a:t>
            </a:r>
            <a:r>
              <a:rPr sz="2800" spc="25" dirty="0">
                <a:solidFill>
                  <a:srgbClr val="FFFFFF"/>
                </a:solidFill>
                <a:latin typeface="Calibri"/>
                <a:cs typeface="Calibri"/>
              </a:rPr>
              <a:t> </a:t>
            </a:r>
            <a:r>
              <a:rPr sz="2800" spc="-10" dirty="0">
                <a:solidFill>
                  <a:srgbClr val="FFFFFF"/>
                </a:solidFill>
                <a:latin typeface="Calibri"/>
                <a:cs typeface="Calibri"/>
              </a:rPr>
              <a:t>can</a:t>
            </a:r>
            <a:r>
              <a:rPr sz="2800" spc="15" dirty="0">
                <a:solidFill>
                  <a:srgbClr val="FFFFFF"/>
                </a:solidFill>
                <a:latin typeface="Calibri"/>
                <a:cs typeface="Calibri"/>
              </a:rPr>
              <a:t> </a:t>
            </a:r>
            <a:r>
              <a:rPr sz="2800" spc="-5" dirty="0">
                <a:solidFill>
                  <a:srgbClr val="FFFFFF"/>
                </a:solidFill>
                <a:latin typeface="Calibri"/>
                <a:cs typeface="Calibri"/>
              </a:rPr>
              <a:t>be	</a:t>
            </a:r>
            <a:r>
              <a:rPr sz="2800" spc="-10" dirty="0">
                <a:solidFill>
                  <a:srgbClr val="FFFFFF"/>
                </a:solidFill>
                <a:latin typeface="Calibri"/>
                <a:cs typeface="Calibri"/>
              </a:rPr>
              <a:t>used</a:t>
            </a:r>
            <a:r>
              <a:rPr sz="2800" spc="30" dirty="0">
                <a:solidFill>
                  <a:srgbClr val="FFFFFF"/>
                </a:solidFill>
                <a:latin typeface="Calibri"/>
                <a:cs typeface="Calibri"/>
              </a:rPr>
              <a:t> </a:t>
            </a:r>
            <a:r>
              <a:rPr sz="2800" spc="-20" dirty="0">
                <a:solidFill>
                  <a:srgbClr val="FFFFFF"/>
                </a:solidFill>
                <a:latin typeface="Calibri"/>
                <a:cs typeface="Calibri"/>
              </a:rPr>
              <a:t>to	analyze	</a:t>
            </a:r>
            <a:r>
              <a:rPr sz="2800" spc="-5" dirty="0">
                <a:solidFill>
                  <a:srgbClr val="FFFFFF"/>
                </a:solidFill>
                <a:latin typeface="Calibri"/>
                <a:cs typeface="Calibri"/>
              </a:rPr>
              <a:t>their </a:t>
            </a:r>
            <a:r>
              <a:rPr sz="2800" spc="-615" dirty="0">
                <a:solidFill>
                  <a:srgbClr val="FFFFFF"/>
                </a:solidFill>
                <a:latin typeface="Calibri"/>
                <a:cs typeface="Calibri"/>
              </a:rPr>
              <a:t> </a:t>
            </a:r>
            <a:r>
              <a:rPr sz="2800" spc="-10" dirty="0">
                <a:solidFill>
                  <a:srgbClr val="FFFFFF"/>
                </a:solidFill>
                <a:latin typeface="Calibri"/>
                <a:cs typeface="Calibri"/>
              </a:rPr>
              <a:t>opinion</a:t>
            </a:r>
            <a:r>
              <a:rPr sz="2800" spc="30" dirty="0">
                <a:solidFill>
                  <a:srgbClr val="FFFFFF"/>
                </a:solidFill>
                <a:latin typeface="Calibri"/>
                <a:cs typeface="Calibri"/>
              </a:rPr>
              <a:t> </a:t>
            </a:r>
            <a:r>
              <a:rPr sz="2800" spc="-5" dirty="0">
                <a:solidFill>
                  <a:srgbClr val="FFFFFF"/>
                </a:solidFill>
                <a:latin typeface="Calibri"/>
                <a:cs typeface="Calibri"/>
              </a:rPr>
              <a:t>about</a:t>
            </a:r>
            <a:r>
              <a:rPr sz="2800" dirty="0">
                <a:solidFill>
                  <a:srgbClr val="FFFFFF"/>
                </a:solidFill>
                <a:latin typeface="Calibri"/>
                <a:cs typeface="Calibri"/>
              </a:rPr>
              <a:t> </a:t>
            </a:r>
            <a:r>
              <a:rPr sz="2800" spc="-20" dirty="0">
                <a:solidFill>
                  <a:srgbClr val="FFFFFF"/>
                </a:solidFill>
                <a:latin typeface="Calibri"/>
                <a:cs typeface="Calibri"/>
              </a:rPr>
              <a:t>any</a:t>
            </a:r>
            <a:r>
              <a:rPr sz="2800" dirty="0">
                <a:solidFill>
                  <a:srgbClr val="FFFFFF"/>
                </a:solidFill>
                <a:latin typeface="Calibri"/>
                <a:cs typeface="Calibri"/>
              </a:rPr>
              <a:t> </a:t>
            </a:r>
            <a:r>
              <a:rPr sz="2800" spc="-15" dirty="0">
                <a:solidFill>
                  <a:srgbClr val="FFFFFF"/>
                </a:solidFill>
                <a:latin typeface="Calibri"/>
                <a:cs typeface="Calibri"/>
              </a:rPr>
              <a:t>event,</a:t>
            </a:r>
            <a:r>
              <a:rPr sz="2800" spc="-5" dirty="0">
                <a:solidFill>
                  <a:srgbClr val="FFFFFF"/>
                </a:solidFill>
                <a:latin typeface="Calibri"/>
                <a:cs typeface="Calibri"/>
              </a:rPr>
              <a:t> </a:t>
            </a:r>
            <a:r>
              <a:rPr sz="2800" spc="-10" dirty="0">
                <a:solidFill>
                  <a:srgbClr val="FFFFFF"/>
                </a:solidFill>
                <a:latin typeface="Calibri"/>
                <a:cs typeface="Calibri"/>
              </a:rPr>
              <a:t>movie,</a:t>
            </a:r>
            <a:r>
              <a:rPr sz="2800" spc="10" dirty="0">
                <a:solidFill>
                  <a:srgbClr val="FFFFFF"/>
                </a:solidFill>
                <a:latin typeface="Calibri"/>
                <a:cs typeface="Calibri"/>
              </a:rPr>
              <a:t> </a:t>
            </a:r>
            <a:r>
              <a:rPr sz="2800" spc="-15" dirty="0">
                <a:solidFill>
                  <a:srgbClr val="FFFFFF"/>
                </a:solidFill>
                <a:latin typeface="Calibri"/>
                <a:cs typeface="Calibri"/>
              </a:rPr>
              <a:t>product</a:t>
            </a:r>
            <a:r>
              <a:rPr sz="2800" spc="35" dirty="0">
                <a:solidFill>
                  <a:srgbClr val="FFFFFF"/>
                </a:solidFill>
                <a:latin typeface="Calibri"/>
                <a:cs typeface="Calibri"/>
              </a:rPr>
              <a:t> </a:t>
            </a:r>
            <a:r>
              <a:rPr sz="2800" spc="-5" dirty="0">
                <a:solidFill>
                  <a:srgbClr val="FFFFFF"/>
                </a:solidFill>
                <a:latin typeface="Calibri"/>
                <a:cs typeface="Calibri"/>
              </a:rPr>
              <a:t>or</a:t>
            </a:r>
            <a:r>
              <a:rPr sz="2800" spc="5" dirty="0">
                <a:solidFill>
                  <a:srgbClr val="FFFFFF"/>
                </a:solidFill>
                <a:latin typeface="Calibri"/>
                <a:cs typeface="Calibri"/>
              </a:rPr>
              <a:t> </a:t>
            </a:r>
            <a:r>
              <a:rPr sz="2800" spc="-5" dirty="0">
                <a:solidFill>
                  <a:srgbClr val="FFFFFF"/>
                </a:solidFill>
                <a:latin typeface="Calibri"/>
                <a:cs typeface="Calibri"/>
              </a:rPr>
              <a:t>politics.</a:t>
            </a:r>
            <a:endParaRPr sz="28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object 2"/>
          <p:cNvSpPr txBox="1">
            <a:spLocks noGrp="1"/>
          </p:cNvSpPr>
          <p:nvPr>
            <p:ph type="title"/>
          </p:nvPr>
        </p:nvSpPr>
        <p:spPr>
          <a:xfrm>
            <a:off x="916939" y="631012"/>
            <a:ext cx="4079875" cy="697230"/>
          </a:xfrm>
          <a:prstGeom prst="rect">
            <a:avLst/>
          </a:prstGeom>
        </p:spPr>
        <p:txBody>
          <a:bodyPr vert="horz" wrap="square" lIns="0" tIns="13335" rIns="0" bIns="0" rtlCol="0">
            <a:spAutoFit/>
          </a:bodyPr>
          <a:lstStyle/>
          <a:p>
            <a:pPr marL="12700">
              <a:lnSpc>
                <a:spcPct val="100000"/>
              </a:lnSpc>
              <a:spcBef>
                <a:spcPts val="105"/>
              </a:spcBef>
            </a:pPr>
            <a:r>
              <a:rPr dirty="0"/>
              <a:t>Data</a:t>
            </a:r>
            <a:r>
              <a:rPr spc="-85" dirty="0"/>
              <a:t> </a:t>
            </a:r>
            <a:r>
              <a:rPr spc="-5" dirty="0"/>
              <a:t>Collection:</a:t>
            </a:r>
          </a:p>
        </p:txBody>
      </p:sp>
      <p:sp>
        <p:nvSpPr>
          <p:cNvPr id="1048597" name="object 3"/>
          <p:cNvSpPr txBox="1"/>
          <p:nvPr/>
        </p:nvSpPr>
        <p:spPr>
          <a:xfrm>
            <a:off x="916939" y="1793493"/>
            <a:ext cx="10237470" cy="4374514"/>
          </a:xfrm>
          <a:prstGeom prst="rect">
            <a:avLst/>
          </a:prstGeom>
        </p:spPr>
        <p:txBody>
          <a:bodyPr vert="horz" wrap="square" lIns="0" tIns="54610" rIns="0" bIns="0" rtlCol="0">
            <a:spAutoFit/>
          </a:bodyPr>
          <a:lstStyle/>
          <a:p>
            <a:pPr marL="241300" marR="5080" indent="-229235">
              <a:lnSpc>
                <a:spcPct val="90000"/>
              </a:lnSpc>
              <a:spcBef>
                <a:spcPts val="430"/>
              </a:spcBef>
              <a:buFont typeface="Arial MT"/>
              <a:buChar char="•"/>
              <a:tabLst>
                <a:tab pos="241935" algn="l"/>
                <a:tab pos="5824855" algn="l"/>
                <a:tab pos="6485255" algn="l"/>
                <a:tab pos="7008495" algn="l"/>
                <a:tab pos="7439659" algn="l"/>
                <a:tab pos="7753984" algn="l"/>
                <a:tab pos="8612505" algn="l"/>
                <a:tab pos="9134475" algn="l"/>
                <a:tab pos="9285605" algn="l"/>
                <a:tab pos="9742170" algn="l"/>
              </a:tabLst>
            </a:pPr>
            <a:r>
              <a:rPr sz="2800" spc="-10" dirty="0">
                <a:solidFill>
                  <a:srgbClr val="FFFFFF"/>
                </a:solidFill>
                <a:latin typeface="Calibri"/>
                <a:cs typeface="Calibri"/>
              </a:rPr>
              <a:t>D</a:t>
            </a:r>
            <a:r>
              <a:rPr sz="2800" spc="-30" dirty="0">
                <a:solidFill>
                  <a:srgbClr val="FFFFFF"/>
                </a:solidFill>
                <a:latin typeface="Calibri"/>
                <a:cs typeface="Calibri"/>
              </a:rPr>
              <a:t>a</a:t>
            </a:r>
            <a:r>
              <a:rPr sz="2800" spc="-45" dirty="0">
                <a:solidFill>
                  <a:srgbClr val="FFFFFF"/>
                </a:solidFill>
                <a:latin typeface="Calibri"/>
                <a:cs typeface="Calibri"/>
              </a:rPr>
              <a:t>t</a:t>
            </a:r>
            <a:r>
              <a:rPr sz="2800" spc="-5" dirty="0">
                <a:solidFill>
                  <a:srgbClr val="FFFFFF"/>
                </a:solidFill>
                <a:latin typeface="Calibri"/>
                <a:cs typeface="Calibri"/>
              </a:rPr>
              <a:t>as</a:t>
            </a:r>
            <a:r>
              <a:rPr sz="2800" spc="-15" dirty="0">
                <a:solidFill>
                  <a:srgbClr val="FFFFFF"/>
                </a:solidFill>
                <a:latin typeface="Calibri"/>
                <a:cs typeface="Calibri"/>
              </a:rPr>
              <a:t>e</a:t>
            </a:r>
            <a:r>
              <a:rPr sz="2800" spc="-5" dirty="0">
                <a:solidFill>
                  <a:srgbClr val="FFFFFF"/>
                </a:solidFill>
                <a:latin typeface="Calibri"/>
                <a:cs typeface="Calibri"/>
              </a:rPr>
              <a:t>t is</a:t>
            </a:r>
            <a:r>
              <a:rPr sz="2800" spc="10" dirty="0">
                <a:solidFill>
                  <a:srgbClr val="FFFFFF"/>
                </a:solidFill>
                <a:latin typeface="Calibri"/>
                <a:cs typeface="Calibri"/>
              </a:rPr>
              <a:t> </a:t>
            </a:r>
            <a:r>
              <a:rPr sz="2800" spc="-5" dirty="0">
                <a:solidFill>
                  <a:srgbClr val="FFFFFF"/>
                </a:solidFill>
                <a:latin typeface="Calibri"/>
                <a:cs typeface="Calibri"/>
              </a:rPr>
              <a:t>a</a:t>
            </a:r>
            <a:r>
              <a:rPr sz="2800" dirty="0">
                <a:solidFill>
                  <a:srgbClr val="FFFFFF"/>
                </a:solidFill>
                <a:latin typeface="Calibri"/>
                <a:cs typeface="Calibri"/>
              </a:rPr>
              <a:t> </a:t>
            </a:r>
            <a:r>
              <a:rPr sz="2800" spc="-10" dirty="0">
                <a:solidFill>
                  <a:srgbClr val="FFFFFF"/>
                </a:solidFill>
                <a:latin typeface="Calibri"/>
                <a:cs typeface="Calibri"/>
              </a:rPr>
              <a:t>si</a:t>
            </a:r>
            <a:r>
              <a:rPr sz="2800" spc="-20" dirty="0">
                <a:solidFill>
                  <a:srgbClr val="FFFFFF"/>
                </a:solidFill>
                <a:latin typeface="Calibri"/>
                <a:cs typeface="Calibri"/>
              </a:rPr>
              <a:t>m</a:t>
            </a:r>
            <a:r>
              <a:rPr sz="2800" spc="-10" dirty="0">
                <a:solidFill>
                  <a:srgbClr val="FFFFFF"/>
                </a:solidFill>
                <a:latin typeface="Calibri"/>
                <a:cs typeface="Calibri"/>
              </a:rPr>
              <a:t>p</a:t>
            </a:r>
            <a:r>
              <a:rPr sz="2800" spc="-20" dirty="0">
                <a:solidFill>
                  <a:srgbClr val="FFFFFF"/>
                </a:solidFill>
                <a:latin typeface="Calibri"/>
                <a:cs typeface="Calibri"/>
              </a:rPr>
              <a:t>l</a:t>
            </a:r>
            <a:r>
              <a:rPr sz="2800" spc="-5" dirty="0">
                <a:solidFill>
                  <a:srgbClr val="FFFFFF"/>
                </a:solidFill>
                <a:latin typeface="Calibri"/>
                <a:cs typeface="Calibri"/>
              </a:rPr>
              <a:t>e</a:t>
            </a:r>
            <a:r>
              <a:rPr sz="2800" spc="25" dirty="0">
                <a:solidFill>
                  <a:srgbClr val="FFFFFF"/>
                </a:solidFill>
                <a:latin typeface="Calibri"/>
                <a:cs typeface="Calibri"/>
              </a:rPr>
              <a:t> </a:t>
            </a:r>
            <a:r>
              <a:rPr sz="2800" spc="-35" dirty="0">
                <a:solidFill>
                  <a:srgbClr val="FFFFFF"/>
                </a:solidFill>
                <a:latin typeface="Calibri"/>
                <a:cs typeface="Calibri"/>
              </a:rPr>
              <a:t>t</a:t>
            </a:r>
            <a:r>
              <a:rPr sz="2800" spc="-55" dirty="0">
                <a:solidFill>
                  <a:srgbClr val="FFFFFF"/>
                </a:solidFill>
                <a:latin typeface="Calibri"/>
                <a:cs typeface="Calibri"/>
              </a:rPr>
              <a:t>e</a:t>
            </a:r>
            <a:r>
              <a:rPr sz="2800" spc="5" dirty="0">
                <a:solidFill>
                  <a:srgbClr val="FFFFFF"/>
                </a:solidFill>
                <a:latin typeface="Calibri"/>
                <a:cs typeface="Calibri"/>
              </a:rPr>
              <a:t>x</a:t>
            </a:r>
            <a:r>
              <a:rPr sz="2800" spc="-5" dirty="0">
                <a:solidFill>
                  <a:srgbClr val="FFFFFF"/>
                </a:solidFill>
                <a:latin typeface="Calibri"/>
                <a:cs typeface="Calibri"/>
              </a:rPr>
              <a:t>t</a:t>
            </a:r>
            <a:r>
              <a:rPr sz="2800" spc="-10" dirty="0">
                <a:solidFill>
                  <a:srgbClr val="FFFFFF"/>
                </a:solidFill>
                <a:latin typeface="Calibri"/>
                <a:cs typeface="Calibri"/>
              </a:rPr>
              <a:t> fi</a:t>
            </a:r>
            <a:r>
              <a:rPr sz="2800" spc="-20" dirty="0">
                <a:solidFill>
                  <a:srgbClr val="FFFFFF"/>
                </a:solidFill>
                <a:latin typeface="Calibri"/>
                <a:cs typeface="Calibri"/>
              </a:rPr>
              <a:t>l</a:t>
            </a:r>
            <a:r>
              <a:rPr sz="2800" spc="-5" dirty="0">
                <a:solidFill>
                  <a:srgbClr val="FFFFFF"/>
                </a:solidFill>
                <a:latin typeface="Calibri"/>
                <a:cs typeface="Calibri"/>
              </a:rPr>
              <a:t>e</a:t>
            </a:r>
            <a:r>
              <a:rPr sz="2800" dirty="0">
                <a:solidFill>
                  <a:srgbClr val="FFFFFF"/>
                </a:solidFill>
                <a:latin typeface="Calibri"/>
                <a:cs typeface="Calibri"/>
              </a:rPr>
              <a:t> </a:t>
            </a:r>
            <a:r>
              <a:rPr sz="2800" spc="-5" dirty="0">
                <a:solidFill>
                  <a:srgbClr val="FFFFFF"/>
                </a:solidFill>
                <a:latin typeface="Calibri"/>
                <a:cs typeface="Calibri"/>
              </a:rPr>
              <a:t>th</a:t>
            </a:r>
            <a:r>
              <a:rPr sz="2800" spc="-25" dirty="0">
                <a:solidFill>
                  <a:srgbClr val="FFFFFF"/>
                </a:solidFill>
                <a:latin typeface="Calibri"/>
                <a:cs typeface="Calibri"/>
              </a:rPr>
              <a:t>a</a:t>
            </a:r>
            <a:r>
              <a:rPr sz="2800" spc="-5" dirty="0">
                <a:solidFill>
                  <a:srgbClr val="FFFFFF"/>
                </a:solidFill>
                <a:latin typeface="Calibri"/>
                <a:cs typeface="Calibri"/>
              </a:rPr>
              <a:t>t</a:t>
            </a:r>
            <a:r>
              <a:rPr sz="2800" spc="10" dirty="0">
                <a:solidFill>
                  <a:srgbClr val="FFFFFF"/>
                </a:solidFill>
                <a:latin typeface="Calibri"/>
                <a:cs typeface="Calibri"/>
              </a:rPr>
              <a:t> </a:t>
            </a:r>
            <a:r>
              <a:rPr sz="2800" spc="-10" dirty="0">
                <a:solidFill>
                  <a:srgbClr val="FFFFFF"/>
                </a:solidFill>
                <a:latin typeface="Calibri"/>
                <a:cs typeface="Calibri"/>
              </a:rPr>
              <a:t>ha</a:t>
            </a:r>
            <a:r>
              <a:rPr sz="2800" spc="-5" dirty="0">
                <a:solidFill>
                  <a:srgbClr val="FFFFFF"/>
                </a:solidFill>
                <a:latin typeface="Calibri"/>
                <a:cs typeface="Calibri"/>
              </a:rPr>
              <a:t>s</a:t>
            </a:r>
            <a:r>
              <a:rPr sz="2800" spc="10" dirty="0">
                <a:solidFill>
                  <a:srgbClr val="FFFFFF"/>
                </a:solidFill>
                <a:latin typeface="Calibri"/>
                <a:cs typeface="Calibri"/>
              </a:rPr>
              <a:t> </a:t>
            </a:r>
            <a:r>
              <a:rPr sz="2800" spc="-10" dirty="0">
                <a:solidFill>
                  <a:srgbClr val="FFFFFF"/>
                </a:solidFill>
                <a:latin typeface="Calibri"/>
                <a:cs typeface="Calibri"/>
              </a:rPr>
              <a:t>bee</a:t>
            </a:r>
            <a:r>
              <a:rPr sz="2800" spc="-5" dirty="0">
                <a:solidFill>
                  <a:srgbClr val="FFFFFF"/>
                </a:solidFill>
                <a:latin typeface="Calibri"/>
                <a:cs typeface="Calibri"/>
              </a:rPr>
              <a:t>n</a:t>
            </a:r>
            <a:r>
              <a:rPr sz="2800" dirty="0">
                <a:solidFill>
                  <a:srgbClr val="FFFFFF"/>
                </a:solidFill>
                <a:latin typeface="Calibri"/>
                <a:cs typeface="Calibri"/>
              </a:rPr>
              <a:t> </a:t>
            </a:r>
            <a:r>
              <a:rPr sz="2800" spc="-55" dirty="0">
                <a:solidFill>
                  <a:srgbClr val="FFFFFF"/>
                </a:solidFill>
                <a:latin typeface="Calibri"/>
                <a:cs typeface="Calibri"/>
              </a:rPr>
              <a:t>e</a:t>
            </a:r>
            <a:r>
              <a:rPr sz="2800" spc="5" dirty="0">
                <a:solidFill>
                  <a:srgbClr val="FFFFFF"/>
                </a:solidFill>
                <a:latin typeface="Calibri"/>
                <a:cs typeface="Calibri"/>
              </a:rPr>
              <a:t>x</a:t>
            </a:r>
            <a:r>
              <a:rPr sz="2800" spc="-5" dirty="0">
                <a:solidFill>
                  <a:srgbClr val="FFFFFF"/>
                </a:solidFill>
                <a:latin typeface="Calibri"/>
                <a:cs typeface="Calibri"/>
              </a:rPr>
              <a:t>t</a:t>
            </a:r>
            <a:r>
              <a:rPr sz="2800" spc="-70" dirty="0">
                <a:solidFill>
                  <a:srgbClr val="FFFFFF"/>
                </a:solidFill>
                <a:latin typeface="Calibri"/>
                <a:cs typeface="Calibri"/>
              </a:rPr>
              <a:t>r</a:t>
            </a:r>
            <a:r>
              <a:rPr sz="2800" spc="-5" dirty="0">
                <a:solidFill>
                  <a:srgbClr val="FFFFFF"/>
                </a:solidFill>
                <a:latin typeface="Calibri"/>
                <a:cs typeface="Calibri"/>
              </a:rPr>
              <a:t>a</a:t>
            </a:r>
            <a:r>
              <a:rPr sz="2800" dirty="0">
                <a:solidFill>
                  <a:srgbClr val="FFFFFF"/>
                </a:solidFill>
                <a:latin typeface="Calibri"/>
                <a:cs typeface="Calibri"/>
              </a:rPr>
              <a:t>c</a:t>
            </a:r>
            <a:r>
              <a:rPr sz="2800" spc="-35" dirty="0">
                <a:solidFill>
                  <a:srgbClr val="FFFFFF"/>
                </a:solidFill>
                <a:latin typeface="Calibri"/>
                <a:cs typeface="Calibri"/>
              </a:rPr>
              <a:t>t</a:t>
            </a:r>
            <a:r>
              <a:rPr sz="2800" spc="-5" dirty="0">
                <a:solidFill>
                  <a:srgbClr val="FFFFFF"/>
                </a:solidFill>
                <a:latin typeface="Calibri"/>
                <a:cs typeface="Calibri"/>
              </a:rPr>
              <a:t>ed</a:t>
            </a:r>
            <a:r>
              <a:rPr sz="2800" dirty="0">
                <a:solidFill>
                  <a:srgbClr val="FFFFFF"/>
                </a:solidFill>
                <a:latin typeface="Calibri"/>
                <a:cs typeface="Calibri"/>
              </a:rPr>
              <a:t>	</a:t>
            </a:r>
            <a:r>
              <a:rPr sz="2800" spc="-10" dirty="0">
                <a:solidFill>
                  <a:srgbClr val="FFFFFF"/>
                </a:solidFill>
                <a:latin typeface="Calibri"/>
                <a:cs typeface="Calibri"/>
              </a:rPr>
              <a:t>f</a:t>
            </a:r>
            <a:r>
              <a:rPr sz="2800" spc="-55" dirty="0">
                <a:solidFill>
                  <a:srgbClr val="FFFFFF"/>
                </a:solidFill>
                <a:latin typeface="Calibri"/>
                <a:cs typeface="Calibri"/>
              </a:rPr>
              <a:t>r</a:t>
            </a:r>
            <a:r>
              <a:rPr sz="2800" spc="-10" dirty="0">
                <a:solidFill>
                  <a:srgbClr val="FFFFFF"/>
                </a:solidFill>
                <a:latin typeface="Calibri"/>
                <a:cs typeface="Calibri"/>
              </a:rPr>
              <a:t>o</a:t>
            </a:r>
            <a:r>
              <a:rPr sz="2800" spc="-5" dirty="0">
                <a:solidFill>
                  <a:srgbClr val="FFFFFF"/>
                </a:solidFill>
                <a:latin typeface="Calibri"/>
                <a:cs typeface="Calibri"/>
              </a:rPr>
              <a:t>m</a:t>
            </a:r>
            <a:r>
              <a:rPr sz="2800" dirty="0">
                <a:solidFill>
                  <a:srgbClr val="FFFFFF"/>
                </a:solidFill>
                <a:latin typeface="Calibri"/>
                <a:cs typeface="Calibri"/>
              </a:rPr>
              <a:t>	a</a:t>
            </a:r>
            <a:r>
              <a:rPr sz="2800" spc="-60" dirty="0">
                <a:solidFill>
                  <a:srgbClr val="FFFFFF"/>
                </a:solidFill>
                <a:latin typeface="Calibri"/>
                <a:cs typeface="Calibri"/>
              </a:rPr>
              <a:t>n</a:t>
            </a:r>
            <a:r>
              <a:rPr sz="2800" spc="-5" dirty="0">
                <a:solidFill>
                  <a:srgbClr val="FFFFFF"/>
                </a:solidFill>
                <a:latin typeface="Calibri"/>
                <a:cs typeface="Calibri"/>
              </a:rPr>
              <a:t>y</a:t>
            </a:r>
            <a:r>
              <a:rPr sz="2800" dirty="0">
                <a:solidFill>
                  <a:srgbClr val="FFFFFF"/>
                </a:solidFill>
                <a:latin typeface="Calibri"/>
                <a:cs typeface="Calibri"/>
              </a:rPr>
              <a:t>		</a:t>
            </a:r>
            <a:r>
              <a:rPr sz="2800" spc="-10" dirty="0">
                <a:solidFill>
                  <a:srgbClr val="FFFFFF"/>
                </a:solidFill>
                <a:latin typeface="Calibri"/>
                <a:cs typeface="Calibri"/>
              </a:rPr>
              <a:t>o</a:t>
            </a:r>
            <a:r>
              <a:rPr sz="2800" spc="-5" dirty="0">
                <a:solidFill>
                  <a:srgbClr val="FFFFFF"/>
                </a:solidFill>
                <a:latin typeface="Calibri"/>
                <a:cs typeface="Calibri"/>
              </a:rPr>
              <a:t>f</a:t>
            </a:r>
            <a:r>
              <a:rPr sz="2800" dirty="0">
                <a:solidFill>
                  <a:srgbClr val="FFFFFF"/>
                </a:solidFill>
                <a:latin typeface="Calibri"/>
                <a:cs typeface="Calibri"/>
              </a:rPr>
              <a:t>	</a:t>
            </a:r>
            <a:r>
              <a:rPr sz="2800" spc="-5" dirty="0">
                <a:solidFill>
                  <a:srgbClr val="FFFFFF"/>
                </a:solidFill>
                <a:latin typeface="Calibri"/>
                <a:cs typeface="Calibri"/>
              </a:rPr>
              <a:t>the  </a:t>
            </a:r>
            <a:r>
              <a:rPr sz="2800" spc="-10" dirty="0">
                <a:solidFill>
                  <a:srgbClr val="FFFFFF"/>
                </a:solidFill>
                <a:latin typeface="Calibri"/>
                <a:cs typeface="Calibri"/>
              </a:rPr>
              <a:t>WhatsApp</a:t>
            </a:r>
            <a:r>
              <a:rPr sz="2800" spc="45" dirty="0">
                <a:solidFill>
                  <a:srgbClr val="FFFFFF"/>
                </a:solidFill>
                <a:latin typeface="Calibri"/>
                <a:cs typeface="Calibri"/>
              </a:rPr>
              <a:t> </a:t>
            </a:r>
            <a:r>
              <a:rPr sz="2800" spc="-20" dirty="0">
                <a:solidFill>
                  <a:srgbClr val="FFFFFF"/>
                </a:solidFill>
                <a:latin typeface="Calibri"/>
                <a:cs typeface="Calibri"/>
              </a:rPr>
              <a:t>groups</a:t>
            </a:r>
            <a:r>
              <a:rPr sz="2800" spc="25" dirty="0">
                <a:solidFill>
                  <a:srgbClr val="FFFFFF"/>
                </a:solidFill>
                <a:latin typeface="Calibri"/>
                <a:cs typeface="Calibri"/>
              </a:rPr>
              <a:t> </a:t>
            </a:r>
            <a:r>
              <a:rPr sz="2800" spc="-5" dirty="0">
                <a:solidFill>
                  <a:srgbClr val="FFFFFF"/>
                </a:solidFill>
                <a:latin typeface="Calibri"/>
                <a:cs typeface="Calibri"/>
              </a:rPr>
              <a:t>or</a:t>
            </a:r>
            <a:r>
              <a:rPr sz="2800" dirty="0">
                <a:solidFill>
                  <a:srgbClr val="FFFFFF"/>
                </a:solidFill>
                <a:latin typeface="Calibri"/>
                <a:cs typeface="Calibri"/>
              </a:rPr>
              <a:t> </a:t>
            </a:r>
            <a:r>
              <a:rPr sz="2800" spc="-10" dirty="0">
                <a:solidFill>
                  <a:srgbClr val="FFFFFF"/>
                </a:solidFill>
                <a:latin typeface="Calibri"/>
                <a:cs typeface="Calibri"/>
              </a:rPr>
              <a:t>one</a:t>
            </a:r>
            <a:r>
              <a:rPr sz="2800" spc="15" dirty="0">
                <a:solidFill>
                  <a:srgbClr val="FFFFFF"/>
                </a:solidFill>
                <a:latin typeface="Calibri"/>
                <a:cs typeface="Calibri"/>
              </a:rPr>
              <a:t> </a:t>
            </a:r>
            <a:r>
              <a:rPr sz="2800" spc="-20" dirty="0">
                <a:solidFill>
                  <a:srgbClr val="FFFFFF"/>
                </a:solidFill>
                <a:latin typeface="Calibri"/>
                <a:cs typeface="Calibri"/>
              </a:rPr>
              <a:t>to</a:t>
            </a:r>
            <a:r>
              <a:rPr sz="2800" spc="5" dirty="0">
                <a:solidFill>
                  <a:srgbClr val="FFFFFF"/>
                </a:solidFill>
                <a:latin typeface="Calibri"/>
                <a:cs typeface="Calibri"/>
              </a:rPr>
              <a:t> </a:t>
            </a:r>
            <a:r>
              <a:rPr sz="2800" spc="-5" dirty="0">
                <a:solidFill>
                  <a:srgbClr val="FFFFFF"/>
                </a:solidFill>
                <a:latin typeface="Calibri"/>
                <a:cs typeface="Calibri"/>
              </a:rPr>
              <a:t>one</a:t>
            </a:r>
            <a:r>
              <a:rPr sz="2800" dirty="0">
                <a:solidFill>
                  <a:srgbClr val="FFFFFF"/>
                </a:solidFill>
                <a:latin typeface="Calibri"/>
                <a:cs typeface="Calibri"/>
              </a:rPr>
              <a:t> </a:t>
            </a:r>
            <a:r>
              <a:rPr sz="2800" spc="-10" dirty="0">
                <a:solidFill>
                  <a:srgbClr val="FFFFFF"/>
                </a:solidFill>
                <a:latin typeface="Calibri"/>
                <a:cs typeface="Calibri"/>
              </a:rPr>
              <a:t>individual</a:t>
            </a:r>
            <a:r>
              <a:rPr sz="2800" spc="40" dirty="0">
                <a:solidFill>
                  <a:srgbClr val="FFFFFF"/>
                </a:solidFill>
                <a:latin typeface="Calibri"/>
                <a:cs typeface="Calibri"/>
              </a:rPr>
              <a:t> </a:t>
            </a:r>
            <a:r>
              <a:rPr sz="2800" spc="-10" dirty="0">
                <a:solidFill>
                  <a:srgbClr val="FFFFFF"/>
                </a:solidFill>
                <a:latin typeface="Calibri"/>
                <a:cs typeface="Calibri"/>
              </a:rPr>
              <a:t>chat.</a:t>
            </a:r>
            <a:r>
              <a:rPr sz="2800" spc="20" dirty="0">
                <a:solidFill>
                  <a:srgbClr val="FFFFFF"/>
                </a:solidFill>
                <a:latin typeface="Calibri"/>
                <a:cs typeface="Calibri"/>
              </a:rPr>
              <a:t> </a:t>
            </a:r>
            <a:r>
              <a:rPr sz="2800" spc="-15" dirty="0">
                <a:solidFill>
                  <a:srgbClr val="FFFFFF"/>
                </a:solidFill>
                <a:latin typeface="Calibri"/>
                <a:cs typeface="Calibri"/>
              </a:rPr>
              <a:t>More</a:t>
            </a:r>
            <a:r>
              <a:rPr sz="2800" spc="25" dirty="0">
                <a:solidFill>
                  <a:srgbClr val="FFFFFF"/>
                </a:solidFill>
                <a:latin typeface="Calibri"/>
                <a:cs typeface="Calibri"/>
              </a:rPr>
              <a:t> </a:t>
            </a:r>
            <a:r>
              <a:rPr sz="2800" spc="-5" dirty="0">
                <a:solidFill>
                  <a:srgbClr val="FFFFFF"/>
                </a:solidFill>
                <a:latin typeface="Calibri"/>
                <a:cs typeface="Calibri"/>
              </a:rPr>
              <a:t>the</a:t>
            </a:r>
            <a:r>
              <a:rPr sz="2800" spc="10" dirty="0">
                <a:solidFill>
                  <a:srgbClr val="FFFFFF"/>
                </a:solidFill>
                <a:latin typeface="Calibri"/>
                <a:cs typeface="Calibri"/>
              </a:rPr>
              <a:t> </a:t>
            </a:r>
            <a:r>
              <a:rPr sz="2800" spc="-10" dirty="0">
                <a:solidFill>
                  <a:srgbClr val="FFFFFF"/>
                </a:solidFill>
                <a:latin typeface="Calibri"/>
                <a:cs typeface="Calibri"/>
              </a:rPr>
              <a:t>number</a:t>
            </a:r>
            <a:r>
              <a:rPr sz="2800" spc="25" dirty="0">
                <a:solidFill>
                  <a:srgbClr val="FFFFFF"/>
                </a:solidFill>
                <a:latin typeface="Calibri"/>
                <a:cs typeface="Calibri"/>
              </a:rPr>
              <a:t> </a:t>
            </a:r>
            <a:r>
              <a:rPr sz="2800" spc="-10" dirty="0">
                <a:solidFill>
                  <a:srgbClr val="FFFFFF"/>
                </a:solidFill>
                <a:latin typeface="Calibri"/>
                <a:cs typeface="Calibri"/>
              </a:rPr>
              <a:t>of </a:t>
            </a:r>
            <a:r>
              <a:rPr sz="2800" spc="-620" dirty="0">
                <a:solidFill>
                  <a:srgbClr val="FFFFFF"/>
                </a:solidFill>
                <a:latin typeface="Calibri"/>
                <a:cs typeface="Calibri"/>
              </a:rPr>
              <a:t> </a:t>
            </a:r>
            <a:r>
              <a:rPr sz="2800" spc="-20" dirty="0">
                <a:solidFill>
                  <a:srgbClr val="FFFFFF"/>
                </a:solidFill>
                <a:latin typeface="Calibri"/>
                <a:cs typeface="Calibri"/>
              </a:rPr>
              <a:t>text</a:t>
            </a:r>
            <a:r>
              <a:rPr sz="2800" spc="5" dirty="0">
                <a:solidFill>
                  <a:srgbClr val="FFFFFF"/>
                </a:solidFill>
                <a:latin typeface="Calibri"/>
                <a:cs typeface="Calibri"/>
              </a:rPr>
              <a:t> </a:t>
            </a:r>
            <a:r>
              <a:rPr sz="2800" spc="-5" dirty="0">
                <a:solidFill>
                  <a:srgbClr val="FFFFFF"/>
                </a:solidFill>
                <a:latin typeface="Calibri"/>
                <a:cs typeface="Calibri"/>
              </a:rPr>
              <a:t>messages</a:t>
            </a:r>
            <a:r>
              <a:rPr sz="2800" spc="15" dirty="0">
                <a:solidFill>
                  <a:srgbClr val="FFFFFF"/>
                </a:solidFill>
                <a:latin typeface="Calibri"/>
                <a:cs typeface="Calibri"/>
              </a:rPr>
              <a:t> </a:t>
            </a:r>
            <a:r>
              <a:rPr sz="2800" spc="-20" dirty="0">
                <a:solidFill>
                  <a:srgbClr val="FFFFFF"/>
                </a:solidFill>
                <a:latin typeface="Calibri"/>
                <a:cs typeface="Calibri"/>
              </a:rPr>
              <a:t>,the</a:t>
            </a:r>
            <a:r>
              <a:rPr sz="2800" spc="30" dirty="0">
                <a:solidFill>
                  <a:srgbClr val="FFFFFF"/>
                </a:solidFill>
                <a:latin typeface="Calibri"/>
                <a:cs typeface="Calibri"/>
              </a:rPr>
              <a:t> </a:t>
            </a:r>
            <a:r>
              <a:rPr sz="2800" spc="-15" dirty="0">
                <a:solidFill>
                  <a:srgbClr val="FFFFFF"/>
                </a:solidFill>
                <a:latin typeface="Calibri"/>
                <a:cs typeface="Calibri"/>
              </a:rPr>
              <a:t>more</a:t>
            </a:r>
            <a:r>
              <a:rPr sz="2800" spc="15" dirty="0">
                <a:solidFill>
                  <a:srgbClr val="FFFFFF"/>
                </a:solidFill>
                <a:latin typeface="Calibri"/>
                <a:cs typeface="Calibri"/>
              </a:rPr>
              <a:t> </a:t>
            </a:r>
            <a:r>
              <a:rPr sz="2800" spc="-5" dirty="0">
                <a:solidFill>
                  <a:srgbClr val="FFFFFF"/>
                </a:solidFill>
                <a:latin typeface="Calibri"/>
                <a:cs typeface="Calibri"/>
              </a:rPr>
              <a:t>the</a:t>
            </a:r>
            <a:r>
              <a:rPr sz="2800" spc="20" dirty="0">
                <a:solidFill>
                  <a:srgbClr val="FFFFFF"/>
                </a:solidFill>
                <a:latin typeface="Calibri"/>
                <a:cs typeface="Calibri"/>
              </a:rPr>
              <a:t> </a:t>
            </a:r>
            <a:r>
              <a:rPr sz="2800" spc="-15" dirty="0">
                <a:solidFill>
                  <a:srgbClr val="FFFFFF"/>
                </a:solidFill>
                <a:latin typeface="Calibri"/>
                <a:cs typeface="Calibri"/>
              </a:rPr>
              <a:t>accuracy	</a:t>
            </a:r>
            <a:r>
              <a:rPr sz="2800" spc="-5" dirty="0">
                <a:solidFill>
                  <a:srgbClr val="FFFFFF"/>
                </a:solidFill>
                <a:latin typeface="Calibri"/>
                <a:cs typeface="Calibri"/>
              </a:rPr>
              <a:t>will	be	in	</a:t>
            </a:r>
            <a:r>
              <a:rPr sz="2800" spc="-10" dirty="0">
                <a:solidFill>
                  <a:srgbClr val="FFFFFF"/>
                </a:solidFill>
                <a:latin typeface="Calibri"/>
                <a:cs typeface="Calibri"/>
              </a:rPr>
              <a:t>identifying	</a:t>
            </a:r>
            <a:r>
              <a:rPr sz="2800" spc="-5" dirty="0">
                <a:solidFill>
                  <a:srgbClr val="FFFFFF"/>
                </a:solidFill>
                <a:latin typeface="Calibri"/>
                <a:cs typeface="Calibri"/>
              </a:rPr>
              <a:t>the </a:t>
            </a:r>
            <a:r>
              <a:rPr sz="2800" dirty="0">
                <a:solidFill>
                  <a:srgbClr val="FFFFFF"/>
                </a:solidFill>
                <a:latin typeface="Calibri"/>
                <a:cs typeface="Calibri"/>
              </a:rPr>
              <a:t> </a:t>
            </a:r>
            <a:r>
              <a:rPr sz="2800" spc="-15" dirty="0">
                <a:solidFill>
                  <a:srgbClr val="FFFFFF"/>
                </a:solidFill>
                <a:latin typeface="Calibri"/>
                <a:cs typeface="Calibri"/>
              </a:rPr>
              <a:t>sentiment.</a:t>
            </a:r>
            <a:endParaRPr sz="2800">
              <a:latin typeface="Calibri"/>
              <a:cs typeface="Calibri"/>
            </a:endParaRPr>
          </a:p>
          <a:p>
            <a:pPr>
              <a:lnSpc>
                <a:spcPct val="100000"/>
              </a:lnSpc>
              <a:spcBef>
                <a:spcPts val="15"/>
              </a:spcBef>
              <a:buClr>
                <a:srgbClr val="FFFFFF"/>
              </a:buClr>
              <a:buFont typeface="Arial MT"/>
              <a:buChar char="•"/>
            </a:pPr>
            <a:endParaRPr sz="3400">
              <a:latin typeface="Calibri"/>
              <a:cs typeface="Calibri"/>
            </a:endParaRPr>
          </a:p>
          <a:p>
            <a:pPr marL="241300" marR="84455" indent="-229235">
              <a:lnSpc>
                <a:spcPct val="90000"/>
              </a:lnSpc>
              <a:buFont typeface="Arial MT"/>
              <a:buChar char="•"/>
              <a:tabLst>
                <a:tab pos="241935" algn="l"/>
              </a:tabLst>
            </a:pPr>
            <a:r>
              <a:rPr sz="2800" spc="-5" dirty="0">
                <a:solidFill>
                  <a:srgbClr val="FFFFFF"/>
                </a:solidFill>
                <a:latin typeface="Calibri"/>
                <a:cs typeface="Calibri"/>
              </a:rPr>
              <a:t>In</a:t>
            </a:r>
            <a:r>
              <a:rPr sz="2800" spc="5" dirty="0">
                <a:solidFill>
                  <a:srgbClr val="FFFFFF"/>
                </a:solidFill>
                <a:latin typeface="Calibri"/>
                <a:cs typeface="Calibri"/>
              </a:rPr>
              <a:t> </a:t>
            </a:r>
            <a:r>
              <a:rPr sz="2800" spc="-45" dirty="0">
                <a:solidFill>
                  <a:srgbClr val="FFFFFF"/>
                </a:solidFill>
                <a:latin typeface="Calibri"/>
                <a:cs typeface="Calibri"/>
              </a:rPr>
              <a:t>twitter,</a:t>
            </a:r>
            <a:r>
              <a:rPr sz="2800" spc="10" dirty="0">
                <a:solidFill>
                  <a:srgbClr val="FFFFFF"/>
                </a:solidFill>
                <a:latin typeface="Calibri"/>
                <a:cs typeface="Calibri"/>
              </a:rPr>
              <a:t> </a:t>
            </a:r>
            <a:r>
              <a:rPr sz="2800" spc="-15" dirty="0">
                <a:solidFill>
                  <a:srgbClr val="FFFFFF"/>
                </a:solidFill>
                <a:latin typeface="Calibri"/>
                <a:cs typeface="Calibri"/>
              </a:rPr>
              <a:t>we</a:t>
            </a:r>
            <a:r>
              <a:rPr sz="2800" dirty="0">
                <a:solidFill>
                  <a:srgbClr val="FFFFFF"/>
                </a:solidFill>
                <a:latin typeface="Calibri"/>
                <a:cs typeface="Calibri"/>
              </a:rPr>
              <a:t> </a:t>
            </a:r>
            <a:r>
              <a:rPr sz="2800" spc="-20" dirty="0">
                <a:solidFill>
                  <a:srgbClr val="FFFFFF"/>
                </a:solidFill>
                <a:latin typeface="Calibri"/>
                <a:cs typeface="Calibri"/>
              </a:rPr>
              <a:t>retrieve</a:t>
            </a:r>
            <a:r>
              <a:rPr sz="2800" spc="15" dirty="0">
                <a:solidFill>
                  <a:srgbClr val="FFFFFF"/>
                </a:solidFill>
                <a:latin typeface="Calibri"/>
                <a:cs typeface="Calibri"/>
              </a:rPr>
              <a:t> </a:t>
            </a:r>
            <a:r>
              <a:rPr sz="2800" spc="-20" dirty="0">
                <a:solidFill>
                  <a:srgbClr val="FFFFFF"/>
                </a:solidFill>
                <a:latin typeface="Calibri"/>
                <a:cs typeface="Calibri"/>
              </a:rPr>
              <a:t>latest</a:t>
            </a:r>
            <a:r>
              <a:rPr sz="2800" spc="5" dirty="0">
                <a:solidFill>
                  <a:srgbClr val="FFFFFF"/>
                </a:solidFill>
                <a:latin typeface="Calibri"/>
                <a:cs typeface="Calibri"/>
              </a:rPr>
              <a:t> </a:t>
            </a:r>
            <a:r>
              <a:rPr sz="2800" spc="-10" dirty="0">
                <a:solidFill>
                  <a:srgbClr val="FFFFFF"/>
                </a:solidFill>
                <a:latin typeface="Calibri"/>
                <a:cs typeface="Calibri"/>
              </a:rPr>
              <a:t>tweets</a:t>
            </a:r>
            <a:r>
              <a:rPr sz="2800" spc="-5" dirty="0">
                <a:solidFill>
                  <a:srgbClr val="FFFFFF"/>
                </a:solidFill>
                <a:latin typeface="Calibri"/>
                <a:cs typeface="Calibri"/>
              </a:rPr>
              <a:t> </a:t>
            </a:r>
            <a:r>
              <a:rPr sz="2800" spc="-10" dirty="0">
                <a:solidFill>
                  <a:srgbClr val="FFFFFF"/>
                </a:solidFill>
                <a:latin typeface="Calibri"/>
                <a:cs typeface="Calibri"/>
              </a:rPr>
              <a:t>associated</a:t>
            </a:r>
            <a:r>
              <a:rPr sz="2800" spc="20" dirty="0">
                <a:solidFill>
                  <a:srgbClr val="FFFFFF"/>
                </a:solidFill>
                <a:latin typeface="Calibri"/>
                <a:cs typeface="Calibri"/>
              </a:rPr>
              <a:t> </a:t>
            </a:r>
            <a:r>
              <a:rPr sz="2800" spc="-20" dirty="0">
                <a:solidFill>
                  <a:srgbClr val="FFFFFF"/>
                </a:solidFill>
                <a:latin typeface="Calibri"/>
                <a:cs typeface="Calibri"/>
              </a:rPr>
              <a:t>to</a:t>
            </a:r>
            <a:r>
              <a:rPr sz="2800" spc="5" dirty="0">
                <a:solidFill>
                  <a:srgbClr val="FFFFFF"/>
                </a:solidFill>
                <a:latin typeface="Calibri"/>
                <a:cs typeface="Calibri"/>
              </a:rPr>
              <a:t> </a:t>
            </a:r>
            <a:r>
              <a:rPr sz="2800" spc="-20" dirty="0">
                <a:solidFill>
                  <a:srgbClr val="FFFFFF"/>
                </a:solidFill>
                <a:latin typeface="Calibri"/>
                <a:cs typeface="Calibri"/>
              </a:rPr>
              <a:t>any</a:t>
            </a:r>
            <a:r>
              <a:rPr sz="2800" spc="10" dirty="0">
                <a:solidFill>
                  <a:srgbClr val="FFFFFF"/>
                </a:solidFill>
                <a:latin typeface="Calibri"/>
                <a:cs typeface="Calibri"/>
              </a:rPr>
              <a:t> </a:t>
            </a:r>
            <a:r>
              <a:rPr sz="2800" spc="-30" dirty="0">
                <a:solidFill>
                  <a:srgbClr val="FFFFFF"/>
                </a:solidFill>
                <a:latin typeface="Calibri"/>
                <a:cs typeface="Calibri"/>
              </a:rPr>
              <a:t>keyword</a:t>
            </a:r>
            <a:r>
              <a:rPr sz="2800" spc="-5" dirty="0">
                <a:solidFill>
                  <a:srgbClr val="FFFFFF"/>
                </a:solidFill>
                <a:latin typeface="Calibri"/>
                <a:cs typeface="Calibri"/>
              </a:rPr>
              <a:t> of</a:t>
            </a:r>
            <a:r>
              <a:rPr sz="2800" spc="5" dirty="0">
                <a:solidFill>
                  <a:srgbClr val="FFFFFF"/>
                </a:solidFill>
                <a:latin typeface="Calibri"/>
                <a:cs typeface="Calibri"/>
              </a:rPr>
              <a:t> </a:t>
            </a:r>
            <a:r>
              <a:rPr sz="2800" spc="-5" dirty="0">
                <a:solidFill>
                  <a:srgbClr val="FFFFFF"/>
                </a:solidFill>
                <a:latin typeface="Calibri"/>
                <a:cs typeface="Calibri"/>
              </a:rPr>
              <a:t>the </a:t>
            </a:r>
            <a:r>
              <a:rPr sz="2800" spc="-620" dirty="0">
                <a:solidFill>
                  <a:srgbClr val="FFFFFF"/>
                </a:solidFill>
                <a:latin typeface="Calibri"/>
                <a:cs typeface="Calibri"/>
              </a:rPr>
              <a:t> </a:t>
            </a:r>
            <a:r>
              <a:rPr sz="2800" spc="-10" dirty="0">
                <a:solidFill>
                  <a:srgbClr val="FFFFFF"/>
                </a:solidFill>
                <a:latin typeface="Calibri"/>
                <a:cs typeface="Calibri"/>
              </a:rPr>
              <a:t>area.</a:t>
            </a:r>
            <a:r>
              <a:rPr sz="2800" dirty="0">
                <a:solidFill>
                  <a:srgbClr val="FFFFFF"/>
                </a:solidFill>
                <a:latin typeface="Calibri"/>
                <a:cs typeface="Calibri"/>
              </a:rPr>
              <a:t> </a:t>
            </a:r>
            <a:r>
              <a:rPr sz="2800" spc="-10" dirty="0">
                <a:solidFill>
                  <a:srgbClr val="FFFFFF"/>
                </a:solidFill>
                <a:latin typeface="Calibri"/>
                <a:cs typeface="Calibri"/>
              </a:rPr>
              <a:t>The</a:t>
            </a:r>
            <a:r>
              <a:rPr sz="2800" dirty="0">
                <a:solidFill>
                  <a:srgbClr val="FFFFFF"/>
                </a:solidFill>
                <a:latin typeface="Calibri"/>
                <a:cs typeface="Calibri"/>
              </a:rPr>
              <a:t> </a:t>
            </a:r>
            <a:r>
              <a:rPr sz="2800" spc="-10" dirty="0">
                <a:solidFill>
                  <a:srgbClr val="FFFFFF"/>
                </a:solidFill>
                <a:latin typeface="Calibri"/>
                <a:cs typeface="Calibri"/>
              </a:rPr>
              <a:t>Search</a:t>
            </a:r>
            <a:r>
              <a:rPr sz="2800" spc="10" dirty="0">
                <a:solidFill>
                  <a:srgbClr val="FFFFFF"/>
                </a:solidFill>
                <a:latin typeface="Calibri"/>
                <a:cs typeface="Calibri"/>
              </a:rPr>
              <a:t> </a:t>
            </a:r>
            <a:r>
              <a:rPr sz="2800" spc="-30" dirty="0">
                <a:solidFill>
                  <a:srgbClr val="FFFFFF"/>
                </a:solidFill>
                <a:latin typeface="Calibri"/>
                <a:cs typeface="Calibri"/>
              </a:rPr>
              <a:t>Twitter</a:t>
            </a:r>
            <a:r>
              <a:rPr sz="2800" spc="-5" dirty="0">
                <a:solidFill>
                  <a:srgbClr val="FFFFFF"/>
                </a:solidFill>
                <a:latin typeface="Calibri"/>
                <a:cs typeface="Calibri"/>
              </a:rPr>
              <a:t> function</a:t>
            </a:r>
            <a:r>
              <a:rPr sz="2800" spc="25" dirty="0">
                <a:solidFill>
                  <a:srgbClr val="FFFFFF"/>
                </a:solidFill>
                <a:latin typeface="Calibri"/>
                <a:cs typeface="Calibri"/>
              </a:rPr>
              <a:t> </a:t>
            </a:r>
            <a:r>
              <a:rPr sz="2800" spc="-5" dirty="0">
                <a:solidFill>
                  <a:srgbClr val="FFFFFF"/>
                </a:solidFill>
                <a:latin typeface="Calibri"/>
                <a:cs typeface="Calibri"/>
              </a:rPr>
              <a:t>is</a:t>
            </a:r>
            <a:r>
              <a:rPr sz="2800" dirty="0">
                <a:solidFill>
                  <a:srgbClr val="FFFFFF"/>
                </a:solidFill>
                <a:latin typeface="Calibri"/>
                <a:cs typeface="Calibri"/>
              </a:rPr>
              <a:t> </a:t>
            </a:r>
            <a:r>
              <a:rPr sz="2800" spc="-10" dirty="0">
                <a:solidFill>
                  <a:srgbClr val="FFFFFF"/>
                </a:solidFill>
                <a:latin typeface="Calibri"/>
                <a:cs typeface="Calibri"/>
              </a:rPr>
              <a:t>used</a:t>
            </a:r>
            <a:r>
              <a:rPr sz="2800" spc="35" dirty="0">
                <a:solidFill>
                  <a:srgbClr val="FFFFFF"/>
                </a:solidFill>
                <a:latin typeface="Calibri"/>
                <a:cs typeface="Calibri"/>
              </a:rPr>
              <a:t> </a:t>
            </a:r>
            <a:r>
              <a:rPr sz="2800" spc="-20" dirty="0">
                <a:solidFill>
                  <a:srgbClr val="FFFFFF"/>
                </a:solidFill>
                <a:latin typeface="Calibri"/>
                <a:cs typeface="Calibri"/>
              </a:rPr>
              <a:t>to</a:t>
            </a:r>
            <a:r>
              <a:rPr sz="2800" dirty="0">
                <a:solidFill>
                  <a:srgbClr val="FFFFFF"/>
                </a:solidFill>
                <a:latin typeface="Calibri"/>
                <a:cs typeface="Calibri"/>
              </a:rPr>
              <a:t> </a:t>
            </a:r>
            <a:r>
              <a:rPr sz="2800" spc="-15" dirty="0">
                <a:solidFill>
                  <a:srgbClr val="FFFFFF"/>
                </a:solidFill>
                <a:latin typeface="Calibri"/>
                <a:cs typeface="Calibri"/>
              </a:rPr>
              <a:t>extend</a:t>
            </a:r>
            <a:r>
              <a:rPr sz="2800" dirty="0">
                <a:solidFill>
                  <a:srgbClr val="FFFFFF"/>
                </a:solidFill>
                <a:latin typeface="Calibri"/>
                <a:cs typeface="Calibri"/>
              </a:rPr>
              <a:t> </a:t>
            </a:r>
            <a:r>
              <a:rPr sz="2800" spc="-5" dirty="0">
                <a:solidFill>
                  <a:srgbClr val="FFFFFF"/>
                </a:solidFill>
                <a:latin typeface="Calibri"/>
                <a:cs typeface="Calibri"/>
              </a:rPr>
              <a:t>the</a:t>
            </a:r>
            <a:r>
              <a:rPr sz="2800" dirty="0">
                <a:solidFill>
                  <a:srgbClr val="FFFFFF"/>
                </a:solidFill>
                <a:latin typeface="Calibri"/>
                <a:cs typeface="Calibri"/>
              </a:rPr>
              <a:t> </a:t>
            </a:r>
            <a:r>
              <a:rPr sz="2800" spc="-10" dirty="0">
                <a:solidFill>
                  <a:srgbClr val="FFFFFF"/>
                </a:solidFill>
                <a:latin typeface="Calibri"/>
                <a:cs typeface="Calibri"/>
              </a:rPr>
              <a:t>final</a:t>
            </a:r>
            <a:r>
              <a:rPr sz="2800" dirty="0">
                <a:solidFill>
                  <a:srgbClr val="FFFFFF"/>
                </a:solidFill>
                <a:latin typeface="Calibri"/>
                <a:cs typeface="Calibri"/>
              </a:rPr>
              <a:t> </a:t>
            </a:r>
            <a:r>
              <a:rPr sz="2800" spc="-10" dirty="0">
                <a:solidFill>
                  <a:srgbClr val="FFFFFF"/>
                </a:solidFill>
                <a:latin typeface="Calibri"/>
                <a:cs typeface="Calibri"/>
              </a:rPr>
              <a:t>phase</a:t>
            </a:r>
            <a:r>
              <a:rPr sz="2800" spc="55" dirty="0">
                <a:solidFill>
                  <a:srgbClr val="FFFFFF"/>
                </a:solidFill>
                <a:latin typeface="Calibri"/>
                <a:cs typeface="Calibri"/>
              </a:rPr>
              <a:t> </a:t>
            </a:r>
            <a:r>
              <a:rPr sz="2800" spc="-10" dirty="0">
                <a:solidFill>
                  <a:srgbClr val="FFFFFF"/>
                </a:solidFill>
                <a:latin typeface="Calibri"/>
                <a:cs typeface="Calibri"/>
              </a:rPr>
              <a:t>of </a:t>
            </a:r>
            <a:r>
              <a:rPr sz="2800" spc="-615" dirty="0">
                <a:solidFill>
                  <a:srgbClr val="FFFFFF"/>
                </a:solidFill>
                <a:latin typeface="Calibri"/>
                <a:cs typeface="Calibri"/>
              </a:rPr>
              <a:t> </a:t>
            </a:r>
            <a:r>
              <a:rPr sz="2800" spc="-10" dirty="0">
                <a:solidFill>
                  <a:srgbClr val="FFFFFF"/>
                </a:solidFill>
                <a:latin typeface="Calibri"/>
                <a:cs typeface="Calibri"/>
              </a:rPr>
              <a:t>downloading</a:t>
            </a:r>
            <a:r>
              <a:rPr sz="2800" spc="25" dirty="0">
                <a:solidFill>
                  <a:srgbClr val="FFFFFF"/>
                </a:solidFill>
                <a:latin typeface="Calibri"/>
                <a:cs typeface="Calibri"/>
              </a:rPr>
              <a:t> </a:t>
            </a:r>
            <a:r>
              <a:rPr sz="2800" spc="-10" dirty="0">
                <a:solidFill>
                  <a:srgbClr val="FFFFFF"/>
                </a:solidFill>
                <a:latin typeface="Calibri"/>
                <a:cs typeface="Calibri"/>
              </a:rPr>
              <a:t>tweets</a:t>
            </a:r>
            <a:r>
              <a:rPr sz="2800" dirty="0">
                <a:solidFill>
                  <a:srgbClr val="FFFFFF"/>
                </a:solidFill>
                <a:latin typeface="Calibri"/>
                <a:cs typeface="Calibri"/>
              </a:rPr>
              <a:t> </a:t>
            </a:r>
            <a:r>
              <a:rPr sz="2800" spc="-20" dirty="0">
                <a:solidFill>
                  <a:srgbClr val="FFFFFF"/>
                </a:solidFill>
                <a:latin typeface="Calibri"/>
                <a:cs typeface="Calibri"/>
              </a:rPr>
              <a:t>from</a:t>
            </a:r>
            <a:r>
              <a:rPr sz="2800" spc="25" dirty="0">
                <a:solidFill>
                  <a:srgbClr val="FFFFFF"/>
                </a:solidFill>
                <a:latin typeface="Calibri"/>
                <a:cs typeface="Calibri"/>
              </a:rPr>
              <a:t> </a:t>
            </a:r>
            <a:r>
              <a:rPr sz="2800" spc="-5" dirty="0">
                <a:solidFill>
                  <a:srgbClr val="FFFFFF"/>
                </a:solidFill>
                <a:latin typeface="Calibri"/>
                <a:cs typeface="Calibri"/>
              </a:rPr>
              <a:t>the</a:t>
            </a:r>
            <a:r>
              <a:rPr sz="2800" spc="10" dirty="0">
                <a:solidFill>
                  <a:srgbClr val="FFFFFF"/>
                </a:solidFill>
                <a:latin typeface="Calibri"/>
                <a:cs typeface="Calibri"/>
              </a:rPr>
              <a:t> </a:t>
            </a:r>
            <a:r>
              <a:rPr sz="2800" spc="-10" dirty="0">
                <a:solidFill>
                  <a:srgbClr val="FFFFFF"/>
                </a:solidFill>
                <a:latin typeface="Calibri"/>
                <a:cs typeface="Calibri"/>
              </a:rPr>
              <a:t>timeline.</a:t>
            </a:r>
            <a:r>
              <a:rPr sz="2800" spc="25" dirty="0">
                <a:solidFill>
                  <a:srgbClr val="FFFFFF"/>
                </a:solidFill>
                <a:latin typeface="Calibri"/>
                <a:cs typeface="Calibri"/>
              </a:rPr>
              <a:t> </a:t>
            </a:r>
            <a:r>
              <a:rPr sz="2800" spc="-10" dirty="0">
                <a:solidFill>
                  <a:srgbClr val="FFFFFF"/>
                </a:solidFill>
                <a:latin typeface="Calibri"/>
                <a:cs typeface="Calibri"/>
              </a:rPr>
              <a:t>Now</a:t>
            </a:r>
            <a:r>
              <a:rPr sz="2800" spc="20" dirty="0">
                <a:solidFill>
                  <a:srgbClr val="FFFFFF"/>
                </a:solidFill>
                <a:latin typeface="Calibri"/>
                <a:cs typeface="Calibri"/>
              </a:rPr>
              <a:t> </a:t>
            </a:r>
            <a:r>
              <a:rPr sz="2800" spc="-10" dirty="0">
                <a:solidFill>
                  <a:srgbClr val="FFFFFF"/>
                </a:solidFill>
                <a:latin typeface="Calibri"/>
                <a:cs typeface="Calibri"/>
              </a:rPr>
              <a:t>this</a:t>
            </a:r>
            <a:r>
              <a:rPr sz="2800" spc="25" dirty="0">
                <a:solidFill>
                  <a:srgbClr val="FFFFFF"/>
                </a:solidFill>
                <a:latin typeface="Calibri"/>
                <a:cs typeface="Calibri"/>
              </a:rPr>
              <a:t> </a:t>
            </a:r>
            <a:r>
              <a:rPr sz="2800" spc="-15" dirty="0">
                <a:solidFill>
                  <a:srgbClr val="FFFFFF"/>
                </a:solidFill>
                <a:latin typeface="Calibri"/>
                <a:cs typeface="Calibri"/>
              </a:rPr>
              <a:t>list</a:t>
            </a:r>
            <a:r>
              <a:rPr sz="2800" spc="25" dirty="0">
                <a:solidFill>
                  <a:srgbClr val="FFFFFF"/>
                </a:solidFill>
                <a:latin typeface="Calibri"/>
                <a:cs typeface="Calibri"/>
              </a:rPr>
              <a:t> </a:t>
            </a:r>
            <a:r>
              <a:rPr sz="2800" spc="-5" dirty="0">
                <a:solidFill>
                  <a:srgbClr val="FFFFFF"/>
                </a:solidFill>
                <a:latin typeface="Calibri"/>
                <a:cs typeface="Calibri"/>
              </a:rPr>
              <a:t>of</a:t>
            </a:r>
            <a:r>
              <a:rPr sz="2800" dirty="0">
                <a:solidFill>
                  <a:srgbClr val="FFFFFF"/>
                </a:solidFill>
                <a:latin typeface="Calibri"/>
                <a:cs typeface="Calibri"/>
              </a:rPr>
              <a:t> </a:t>
            </a:r>
            <a:r>
              <a:rPr sz="2800" spc="-10" dirty="0">
                <a:solidFill>
                  <a:srgbClr val="FFFFFF"/>
                </a:solidFill>
                <a:latin typeface="Calibri"/>
                <a:cs typeface="Calibri"/>
              </a:rPr>
              <a:t>tweets </a:t>
            </a:r>
            <a:r>
              <a:rPr sz="2800" spc="-20" dirty="0">
                <a:solidFill>
                  <a:srgbClr val="FFFFFF"/>
                </a:solidFill>
                <a:latin typeface="Calibri"/>
                <a:cs typeface="Calibri"/>
              </a:rPr>
              <a:t>are </a:t>
            </a:r>
            <a:r>
              <a:rPr sz="2800" spc="-15" dirty="0">
                <a:solidFill>
                  <a:srgbClr val="FFFFFF"/>
                </a:solidFill>
                <a:latin typeface="Calibri"/>
                <a:cs typeface="Calibri"/>
              </a:rPr>
              <a:t> </a:t>
            </a:r>
            <a:r>
              <a:rPr sz="2800" spc="-20" dirty="0">
                <a:solidFill>
                  <a:srgbClr val="FFFFFF"/>
                </a:solidFill>
                <a:latin typeface="Calibri"/>
                <a:cs typeface="Calibri"/>
              </a:rPr>
              <a:t>converted</a:t>
            </a:r>
            <a:r>
              <a:rPr sz="2800" spc="5" dirty="0">
                <a:solidFill>
                  <a:srgbClr val="FFFFFF"/>
                </a:solidFill>
                <a:latin typeface="Calibri"/>
                <a:cs typeface="Calibri"/>
              </a:rPr>
              <a:t> </a:t>
            </a:r>
            <a:r>
              <a:rPr sz="2800" spc="-20" dirty="0">
                <a:solidFill>
                  <a:srgbClr val="FFFFFF"/>
                </a:solidFill>
                <a:latin typeface="Calibri"/>
                <a:cs typeface="Calibri"/>
              </a:rPr>
              <a:t>into</a:t>
            </a:r>
            <a:r>
              <a:rPr sz="2800" spc="10" dirty="0">
                <a:solidFill>
                  <a:srgbClr val="FFFFFF"/>
                </a:solidFill>
                <a:latin typeface="Calibri"/>
                <a:cs typeface="Calibri"/>
              </a:rPr>
              <a:t> </a:t>
            </a:r>
            <a:r>
              <a:rPr sz="2800" spc="-20" dirty="0">
                <a:solidFill>
                  <a:srgbClr val="FFFFFF"/>
                </a:solidFill>
                <a:latin typeface="Calibri"/>
                <a:cs typeface="Calibri"/>
              </a:rPr>
              <a:t>data</a:t>
            </a:r>
            <a:r>
              <a:rPr sz="2800" spc="5" dirty="0">
                <a:solidFill>
                  <a:srgbClr val="FFFFFF"/>
                </a:solidFill>
                <a:latin typeface="Calibri"/>
                <a:cs typeface="Calibri"/>
              </a:rPr>
              <a:t> </a:t>
            </a:r>
            <a:r>
              <a:rPr sz="2800" spc="-20" dirty="0">
                <a:solidFill>
                  <a:srgbClr val="FFFFFF"/>
                </a:solidFill>
                <a:latin typeface="Calibri"/>
                <a:cs typeface="Calibri"/>
              </a:rPr>
              <a:t>frame</a:t>
            </a:r>
            <a:r>
              <a:rPr sz="2800" spc="-5" dirty="0">
                <a:solidFill>
                  <a:srgbClr val="FFFFFF"/>
                </a:solidFill>
                <a:latin typeface="Calibri"/>
                <a:cs typeface="Calibri"/>
              </a:rPr>
              <a:t> </a:t>
            </a:r>
            <a:r>
              <a:rPr sz="2800" spc="5" dirty="0">
                <a:solidFill>
                  <a:srgbClr val="FFFFFF"/>
                </a:solidFill>
                <a:latin typeface="Calibri"/>
                <a:cs typeface="Calibri"/>
              </a:rPr>
              <a:t>(df).</a:t>
            </a:r>
            <a:r>
              <a:rPr sz="2800" spc="25" dirty="0">
                <a:solidFill>
                  <a:srgbClr val="FFFFFF"/>
                </a:solidFill>
                <a:latin typeface="Calibri"/>
                <a:cs typeface="Calibri"/>
              </a:rPr>
              <a:t> </a:t>
            </a:r>
            <a:r>
              <a:rPr sz="2800" spc="-10" dirty="0">
                <a:solidFill>
                  <a:srgbClr val="FFFFFF"/>
                </a:solidFill>
                <a:latin typeface="Calibri"/>
                <a:cs typeface="Calibri"/>
              </a:rPr>
              <a:t>The</a:t>
            </a:r>
            <a:r>
              <a:rPr sz="2800" spc="10" dirty="0">
                <a:solidFill>
                  <a:srgbClr val="FFFFFF"/>
                </a:solidFill>
                <a:latin typeface="Calibri"/>
                <a:cs typeface="Calibri"/>
              </a:rPr>
              <a:t> </a:t>
            </a:r>
            <a:r>
              <a:rPr sz="2800" spc="-5" dirty="0">
                <a:solidFill>
                  <a:srgbClr val="FFFFFF"/>
                </a:solidFill>
                <a:latin typeface="Calibri"/>
                <a:cs typeface="Calibri"/>
              </a:rPr>
              <a:t>df</a:t>
            </a:r>
            <a:r>
              <a:rPr sz="2800" spc="15" dirty="0">
                <a:solidFill>
                  <a:srgbClr val="FFFFFF"/>
                </a:solidFill>
                <a:latin typeface="Calibri"/>
                <a:cs typeface="Calibri"/>
              </a:rPr>
              <a:t> </a:t>
            </a:r>
            <a:r>
              <a:rPr sz="2800" spc="-20" dirty="0">
                <a:solidFill>
                  <a:srgbClr val="FFFFFF"/>
                </a:solidFill>
                <a:latin typeface="Calibri"/>
                <a:cs typeface="Calibri"/>
              </a:rPr>
              <a:t>data</a:t>
            </a:r>
            <a:r>
              <a:rPr sz="2800" dirty="0">
                <a:solidFill>
                  <a:srgbClr val="FFFFFF"/>
                </a:solidFill>
                <a:latin typeface="Calibri"/>
                <a:cs typeface="Calibri"/>
              </a:rPr>
              <a:t> </a:t>
            </a:r>
            <a:r>
              <a:rPr sz="2800" spc="-20" dirty="0">
                <a:solidFill>
                  <a:srgbClr val="FFFFFF"/>
                </a:solidFill>
                <a:latin typeface="Calibri"/>
                <a:cs typeface="Calibri"/>
              </a:rPr>
              <a:t>frame</a:t>
            </a:r>
            <a:r>
              <a:rPr sz="2800" dirty="0">
                <a:solidFill>
                  <a:srgbClr val="FFFFFF"/>
                </a:solidFill>
                <a:latin typeface="Calibri"/>
                <a:cs typeface="Calibri"/>
              </a:rPr>
              <a:t> </a:t>
            </a:r>
            <a:r>
              <a:rPr sz="2800" spc="-5" dirty="0">
                <a:solidFill>
                  <a:srgbClr val="FFFFFF"/>
                </a:solidFill>
                <a:latin typeface="Calibri"/>
                <a:cs typeface="Calibri"/>
              </a:rPr>
              <a:t>is</a:t>
            </a:r>
            <a:r>
              <a:rPr sz="2800" spc="10" dirty="0">
                <a:solidFill>
                  <a:srgbClr val="FFFFFF"/>
                </a:solidFill>
                <a:latin typeface="Calibri"/>
                <a:cs typeface="Calibri"/>
              </a:rPr>
              <a:t> </a:t>
            </a:r>
            <a:r>
              <a:rPr sz="2800" spc="-20" dirty="0">
                <a:solidFill>
                  <a:srgbClr val="FFFFFF"/>
                </a:solidFill>
                <a:latin typeface="Calibri"/>
                <a:cs typeface="Calibri"/>
              </a:rPr>
              <a:t>converted</a:t>
            </a:r>
            <a:r>
              <a:rPr sz="2800" spc="10" dirty="0">
                <a:solidFill>
                  <a:srgbClr val="FFFFFF"/>
                </a:solidFill>
                <a:latin typeface="Calibri"/>
                <a:cs typeface="Calibri"/>
              </a:rPr>
              <a:t> </a:t>
            </a:r>
            <a:r>
              <a:rPr sz="2800" spc="-20" dirty="0">
                <a:solidFill>
                  <a:srgbClr val="FFFFFF"/>
                </a:solidFill>
                <a:latin typeface="Calibri"/>
                <a:cs typeface="Calibri"/>
              </a:rPr>
              <a:t>into</a:t>
            </a:r>
            <a:endParaRPr sz="2800">
              <a:latin typeface="Calibri"/>
              <a:cs typeface="Calibri"/>
            </a:endParaRPr>
          </a:p>
          <a:p>
            <a:pPr marL="241300">
              <a:lnSpc>
                <a:spcPts val="3025"/>
              </a:lnSpc>
            </a:pPr>
            <a:r>
              <a:rPr sz="2800" spc="-15" dirty="0">
                <a:solidFill>
                  <a:srgbClr val="FFFFFF"/>
                </a:solidFill>
                <a:latin typeface="Calibri"/>
                <a:cs typeface="Calibri"/>
              </a:rPr>
              <a:t>.csv</a:t>
            </a:r>
            <a:r>
              <a:rPr sz="2800" spc="-25" dirty="0">
                <a:solidFill>
                  <a:srgbClr val="FFFFFF"/>
                </a:solidFill>
                <a:latin typeface="Calibri"/>
                <a:cs typeface="Calibri"/>
              </a:rPr>
              <a:t> </a:t>
            </a:r>
            <a:r>
              <a:rPr sz="2800" spc="-20" dirty="0">
                <a:solidFill>
                  <a:srgbClr val="FFFFFF"/>
                </a:solidFill>
                <a:latin typeface="Calibri"/>
                <a:cs typeface="Calibri"/>
              </a:rPr>
              <a:t>format</a:t>
            </a:r>
            <a:r>
              <a:rPr sz="2800" spc="-40" dirty="0">
                <a:solidFill>
                  <a:srgbClr val="FFFFFF"/>
                </a:solidFill>
                <a:latin typeface="Calibri"/>
                <a:cs typeface="Calibri"/>
              </a:rPr>
              <a:t> </a:t>
            </a:r>
            <a:r>
              <a:rPr sz="2800" spc="-10" dirty="0">
                <a:solidFill>
                  <a:srgbClr val="FFFFFF"/>
                </a:solidFill>
                <a:latin typeface="Calibri"/>
                <a:cs typeface="Calibri"/>
              </a:rPr>
              <a:t>file</a:t>
            </a:r>
            <a:endParaRPr sz="28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5" dirty="0"/>
              <a:t>Timeline</a:t>
            </a:r>
            <a:r>
              <a:rPr spc="-85" dirty="0"/>
              <a:t> </a:t>
            </a:r>
            <a:r>
              <a:rPr dirty="0"/>
              <a:t>:</a:t>
            </a:r>
          </a:p>
        </p:txBody>
      </p:sp>
      <p:graphicFrame>
        <p:nvGraphicFramePr>
          <p:cNvPr id="4194304" name="object 3"/>
          <p:cNvGraphicFramePr>
            <a:graphicFrameLocks noGrp="1"/>
          </p:cNvGraphicFramePr>
          <p:nvPr/>
        </p:nvGraphicFramePr>
        <p:xfrm>
          <a:off x="258864" y="1084707"/>
          <a:ext cx="11660505" cy="5116650"/>
        </p:xfrm>
        <a:graphic>
          <a:graphicData uri="http://schemas.openxmlformats.org/drawingml/2006/table">
            <a:tbl>
              <a:tblPr firstRow="1" bandRow="1">
                <a:tableStyleId>{2D5ABB26-0587-4C30-8999-92F81FD0307C}</a:tableStyleId>
              </a:tblPr>
              <a:tblGrid>
                <a:gridCol w="976630">
                  <a:extLst>
                    <a:ext uri="{9D8B030D-6E8A-4147-A177-3AD203B41FA5}">
                      <a16:colId xmlns:a16="http://schemas.microsoft.com/office/drawing/2014/main" val="20000"/>
                    </a:ext>
                  </a:extLst>
                </a:gridCol>
                <a:gridCol w="6266815">
                  <a:extLst>
                    <a:ext uri="{9D8B030D-6E8A-4147-A177-3AD203B41FA5}">
                      <a16:colId xmlns:a16="http://schemas.microsoft.com/office/drawing/2014/main" val="20001"/>
                    </a:ext>
                  </a:extLst>
                </a:gridCol>
                <a:gridCol w="1501775">
                  <a:extLst>
                    <a:ext uri="{9D8B030D-6E8A-4147-A177-3AD203B41FA5}">
                      <a16:colId xmlns:a16="http://schemas.microsoft.com/office/drawing/2014/main" val="20002"/>
                    </a:ext>
                  </a:extLst>
                </a:gridCol>
                <a:gridCol w="2915285">
                  <a:extLst>
                    <a:ext uri="{9D8B030D-6E8A-4147-A177-3AD203B41FA5}">
                      <a16:colId xmlns:a16="http://schemas.microsoft.com/office/drawing/2014/main" val="20003"/>
                    </a:ext>
                  </a:extLst>
                </a:gridCol>
              </a:tblGrid>
              <a:tr h="727582">
                <a:tc>
                  <a:txBody>
                    <a:bodyPr/>
                    <a:lstStyle/>
                    <a:p>
                      <a:pPr marL="90805" marR="188595">
                        <a:lnSpc>
                          <a:spcPct val="100000"/>
                        </a:lnSpc>
                        <a:spcBef>
                          <a:spcPts val="240"/>
                        </a:spcBef>
                      </a:pPr>
                      <a:r>
                        <a:rPr sz="1800" b="1" spc="-30" dirty="0">
                          <a:solidFill>
                            <a:srgbClr val="FFFFFF"/>
                          </a:solidFill>
                          <a:latin typeface="Calibri"/>
                          <a:cs typeface="Calibri"/>
                        </a:rPr>
                        <a:t>R</a:t>
                      </a:r>
                      <a:r>
                        <a:rPr sz="1800" b="1" spc="-10" dirty="0">
                          <a:solidFill>
                            <a:srgbClr val="FFFFFF"/>
                          </a:solidFill>
                          <a:latin typeface="Calibri"/>
                          <a:cs typeface="Calibri"/>
                        </a:rPr>
                        <a:t>e</a:t>
                      </a:r>
                      <a:r>
                        <a:rPr sz="1800" b="1" spc="-5" dirty="0">
                          <a:solidFill>
                            <a:srgbClr val="FFFFFF"/>
                          </a:solidFill>
                          <a:latin typeface="Calibri"/>
                          <a:cs typeface="Calibri"/>
                        </a:rPr>
                        <a:t>view  </a:t>
                      </a:r>
                      <a:r>
                        <a:rPr sz="1800" b="1" dirty="0">
                          <a:solidFill>
                            <a:srgbClr val="FFFFFF"/>
                          </a:solidFill>
                          <a:latin typeface="Calibri"/>
                          <a:cs typeface="Calibri"/>
                        </a:rPr>
                        <a:t>no</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91440">
                        <a:lnSpc>
                          <a:spcPct val="100000"/>
                        </a:lnSpc>
                        <a:spcBef>
                          <a:spcPts val="240"/>
                        </a:spcBef>
                      </a:pPr>
                      <a:r>
                        <a:rPr sz="1800" b="1" spc="-5" dirty="0">
                          <a:solidFill>
                            <a:srgbClr val="FFFFFF"/>
                          </a:solidFill>
                          <a:latin typeface="Calibri"/>
                          <a:cs typeface="Calibri"/>
                        </a:rPr>
                        <a:t>Process</a:t>
                      </a:r>
                      <a:r>
                        <a:rPr sz="1800" b="1" spc="-50" dirty="0">
                          <a:solidFill>
                            <a:srgbClr val="FFFFFF"/>
                          </a:solidFill>
                          <a:latin typeface="Calibri"/>
                          <a:cs typeface="Calibri"/>
                        </a:rPr>
                        <a:t> </a:t>
                      </a:r>
                      <a:r>
                        <a:rPr sz="1800" b="1" spc="-10" dirty="0">
                          <a:solidFill>
                            <a:srgbClr val="FFFFFF"/>
                          </a:solidFill>
                          <a:latin typeface="Calibri"/>
                          <a:cs typeface="Calibri"/>
                        </a:rPr>
                        <a:t>to </a:t>
                      </a:r>
                      <a:r>
                        <a:rPr sz="1800" b="1" dirty="0">
                          <a:solidFill>
                            <a:srgbClr val="FFFFFF"/>
                          </a:solidFill>
                          <a:latin typeface="Calibri"/>
                          <a:cs typeface="Calibri"/>
                        </a:rPr>
                        <a:t>be</a:t>
                      </a:r>
                      <a:r>
                        <a:rPr sz="1800" b="1" spc="-30" dirty="0">
                          <a:solidFill>
                            <a:srgbClr val="FFFFFF"/>
                          </a:solidFill>
                          <a:latin typeface="Calibri"/>
                          <a:cs typeface="Calibri"/>
                        </a:rPr>
                        <a:t> </a:t>
                      </a:r>
                      <a:r>
                        <a:rPr sz="1800" b="1" spc="-5" dirty="0">
                          <a:solidFill>
                            <a:srgbClr val="FFFFFF"/>
                          </a:solidFill>
                          <a:latin typeface="Calibri"/>
                          <a:cs typeface="Calibri"/>
                        </a:rPr>
                        <a:t>carried</a:t>
                      </a:r>
                      <a:r>
                        <a:rPr sz="1800" b="1" spc="-30" dirty="0">
                          <a:solidFill>
                            <a:srgbClr val="FFFFFF"/>
                          </a:solidFill>
                          <a:latin typeface="Calibri"/>
                          <a:cs typeface="Calibri"/>
                        </a:rPr>
                        <a:t> </a:t>
                      </a:r>
                      <a:r>
                        <a:rPr sz="1800" b="1" dirty="0">
                          <a:solidFill>
                            <a:srgbClr val="FFFFFF"/>
                          </a:solidFill>
                          <a:latin typeface="Calibri"/>
                          <a:cs typeface="Calibri"/>
                        </a:rPr>
                        <a:t>out</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92075" marR="555625">
                        <a:lnSpc>
                          <a:spcPct val="100000"/>
                        </a:lnSpc>
                        <a:spcBef>
                          <a:spcPts val="240"/>
                        </a:spcBef>
                      </a:pPr>
                      <a:r>
                        <a:rPr sz="1800" b="1" dirty="0">
                          <a:solidFill>
                            <a:srgbClr val="FFFFFF"/>
                          </a:solidFill>
                          <a:latin typeface="Calibri"/>
                          <a:cs typeface="Calibri"/>
                        </a:rPr>
                        <a:t>Deadl</a:t>
                      </a:r>
                      <a:r>
                        <a:rPr sz="1800" b="1" spc="5" dirty="0">
                          <a:solidFill>
                            <a:srgbClr val="FFFFFF"/>
                          </a:solidFill>
                          <a:latin typeface="Calibri"/>
                          <a:cs typeface="Calibri"/>
                        </a:rPr>
                        <a:t>i</a:t>
                      </a:r>
                      <a:r>
                        <a:rPr sz="1800" b="1" spc="-10" dirty="0">
                          <a:solidFill>
                            <a:srgbClr val="FFFFFF"/>
                          </a:solidFill>
                          <a:latin typeface="Calibri"/>
                          <a:cs typeface="Calibri"/>
                        </a:rPr>
                        <a:t>n</a:t>
                      </a:r>
                      <a:r>
                        <a:rPr sz="1800" b="1" dirty="0">
                          <a:solidFill>
                            <a:srgbClr val="FFFFFF"/>
                          </a:solidFill>
                          <a:latin typeface="Calibri"/>
                          <a:cs typeface="Calibri"/>
                        </a:rPr>
                        <a:t>e  </a:t>
                      </a:r>
                      <a:r>
                        <a:rPr sz="1800" b="1" spc="-5" dirty="0">
                          <a:solidFill>
                            <a:srgbClr val="FFFFFF"/>
                          </a:solidFill>
                          <a:latin typeface="Calibri"/>
                          <a:cs typeface="Calibri"/>
                        </a:rPr>
                        <a:t>planned</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92710">
                        <a:lnSpc>
                          <a:spcPct val="100000"/>
                        </a:lnSpc>
                        <a:spcBef>
                          <a:spcPts val="240"/>
                        </a:spcBef>
                      </a:pPr>
                      <a:r>
                        <a:rPr sz="1800" b="1" spc="-10" dirty="0">
                          <a:solidFill>
                            <a:srgbClr val="FFFFFF"/>
                          </a:solidFill>
                          <a:latin typeface="Calibri"/>
                          <a:cs typeface="Calibri"/>
                        </a:rPr>
                        <a:t>Contributors</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extLst>
                  <a:ext uri="{0D108BD9-81ED-4DB2-BD59-A6C34878D82A}">
                    <a16:rowId xmlns:a16="http://schemas.microsoft.com/office/drawing/2014/main" val="10000"/>
                  </a:ext>
                </a:extLst>
              </a:tr>
              <a:tr h="1463039">
                <a:tc>
                  <a:txBody>
                    <a:bodyPr/>
                    <a:lstStyle/>
                    <a:p>
                      <a:pPr marL="90805">
                        <a:lnSpc>
                          <a:spcPct val="100000"/>
                        </a:lnSpc>
                        <a:spcBef>
                          <a:spcPts val="240"/>
                        </a:spcBef>
                      </a:pPr>
                      <a:r>
                        <a:rPr sz="1800" dirty="0">
                          <a:latin typeface="Calibri"/>
                          <a:cs typeface="Calibri"/>
                        </a:rPr>
                        <a:t>1</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434340" marR="426720" indent="-342900">
                        <a:lnSpc>
                          <a:spcPct val="100000"/>
                        </a:lnSpc>
                        <a:spcBef>
                          <a:spcPts val="240"/>
                        </a:spcBef>
                        <a:buAutoNum type="arabicParenR"/>
                        <a:tabLst>
                          <a:tab pos="434340" algn="l"/>
                          <a:tab pos="434975" algn="l"/>
                        </a:tabLst>
                      </a:pPr>
                      <a:r>
                        <a:rPr sz="1800" spc="-10" dirty="0">
                          <a:latin typeface="Calibri"/>
                          <a:cs typeface="Calibri"/>
                        </a:rPr>
                        <a:t>Problem</a:t>
                      </a:r>
                      <a:r>
                        <a:rPr sz="1800" spc="5" dirty="0">
                          <a:latin typeface="Calibri"/>
                          <a:cs typeface="Calibri"/>
                        </a:rPr>
                        <a:t> </a:t>
                      </a:r>
                      <a:r>
                        <a:rPr sz="1800" spc="-10" dirty="0">
                          <a:latin typeface="Calibri"/>
                          <a:cs typeface="Calibri"/>
                        </a:rPr>
                        <a:t>identification</a:t>
                      </a:r>
                      <a:r>
                        <a:rPr sz="1800" spc="10" dirty="0">
                          <a:latin typeface="Calibri"/>
                          <a:cs typeface="Calibri"/>
                        </a:rPr>
                        <a:t> </a:t>
                      </a:r>
                      <a:r>
                        <a:rPr sz="1800" dirty="0">
                          <a:latin typeface="Calibri"/>
                          <a:cs typeface="Calibri"/>
                        </a:rPr>
                        <a:t>and</a:t>
                      </a:r>
                      <a:r>
                        <a:rPr sz="1800" spc="10" dirty="0">
                          <a:latin typeface="Calibri"/>
                          <a:cs typeface="Calibri"/>
                        </a:rPr>
                        <a:t> </a:t>
                      </a:r>
                      <a:r>
                        <a:rPr sz="1800" spc="-10" dirty="0">
                          <a:latin typeface="Calibri"/>
                          <a:cs typeface="Calibri"/>
                        </a:rPr>
                        <a:t>understanding</a:t>
                      </a:r>
                      <a:r>
                        <a:rPr sz="1800" spc="25" dirty="0">
                          <a:latin typeface="Calibri"/>
                          <a:cs typeface="Calibri"/>
                        </a:rPr>
                        <a:t> </a:t>
                      </a:r>
                      <a:r>
                        <a:rPr sz="1800" dirty="0">
                          <a:latin typeface="Calibri"/>
                          <a:cs typeface="Calibri"/>
                        </a:rPr>
                        <a:t>and</a:t>
                      </a:r>
                      <a:r>
                        <a:rPr sz="1800" spc="5" dirty="0">
                          <a:latin typeface="Calibri"/>
                          <a:cs typeface="Calibri"/>
                        </a:rPr>
                        <a:t> </a:t>
                      </a:r>
                      <a:r>
                        <a:rPr sz="1800" spc="-10" dirty="0">
                          <a:latin typeface="Calibri"/>
                          <a:cs typeface="Calibri"/>
                        </a:rPr>
                        <a:t>formulating </a:t>
                      </a:r>
                      <a:r>
                        <a:rPr sz="1800" spc="-395"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objectives.</a:t>
                      </a:r>
                      <a:endParaRPr sz="1800">
                        <a:latin typeface="Calibri"/>
                        <a:cs typeface="Calibri"/>
                      </a:endParaRPr>
                    </a:p>
                    <a:p>
                      <a:pPr marL="485775" indent="-394970">
                        <a:lnSpc>
                          <a:spcPct val="100000"/>
                        </a:lnSpc>
                        <a:buAutoNum type="arabicParenR"/>
                        <a:tabLst>
                          <a:tab pos="485775" algn="l"/>
                          <a:tab pos="486409" algn="l"/>
                        </a:tabLst>
                      </a:pPr>
                      <a:r>
                        <a:rPr sz="1800" spc="-10" dirty="0">
                          <a:latin typeface="Calibri"/>
                          <a:cs typeface="Calibri"/>
                        </a:rPr>
                        <a:t>Extraction</a:t>
                      </a:r>
                      <a:r>
                        <a:rPr sz="1800" spc="15" dirty="0">
                          <a:latin typeface="Calibri"/>
                          <a:cs typeface="Calibri"/>
                        </a:rPr>
                        <a:t> </a:t>
                      </a:r>
                      <a:r>
                        <a:rPr sz="1800" spc="-5" dirty="0">
                          <a:latin typeface="Calibri"/>
                          <a:cs typeface="Calibri"/>
                        </a:rPr>
                        <a:t>of </a:t>
                      </a:r>
                      <a:r>
                        <a:rPr sz="1800" dirty="0">
                          <a:latin typeface="Calibri"/>
                          <a:cs typeface="Calibri"/>
                        </a:rPr>
                        <a:t>the</a:t>
                      </a:r>
                      <a:r>
                        <a:rPr sz="1800" spc="10" dirty="0">
                          <a:latin typeface="Calibri"/>
                          <a:cs typeface="Calibri"/>
                        </a:rPr>
                        <a:t> </a:t>
                      </a:r>
                      <a:r>
                        <a:rPr sz="1800" spc="-10" dirty="0">
                          <a:latin typeface="Calibri"/>
                          <a:cs typeface="Calibri"/>
                        </a:rPr>
                        <a:t>datasets relating</a:t>
                      </a:r>
                      <a:r>
                        <a:rPr sz="1800" spc="-5" dirty="0">
                          <a:latin typeface="Calibri"/>
                          <a:cs typeface="Calibri"/>
                        </a:rPr>
                        <a:t> </a:t>
                      </a:r>
                      <a:r>
                        <a:rPr sz="1800" spc="-10" dirty="0">
                          <a:latin typeface="Calibri"/>
                          <a:cs typeface="Calibri"/>
                        </a:rPr>
                        <a:t>to</a:t>
                      </a:r>
                      <a:r>
                        <a:rPr sz="1800" spc="5" dirty="0">
                          <a:latin typeface="Calibri"/>
                          <a:cs typeface="Calibri"/>
                        </a:rPr>
                        <a:t> </a:t>
                      </a:r>
                      <a:r>
                        <a:rPr sz="1800" spc="-5" dirty="0">
                          <a:latin typeface="Calibri"/>
                          <a:cs typeface="Calibri"/>
                        </a:rPr>
                        <a:t>our</a:t>
                      </a:r>
                      <a:r>
                        <a:rPr sz="1800" spc="-10" dirty="0">
                          <a:latin typeface="Calibri"/>
                          <a:cs typeface="Calibri"/>
                        </a:rPr>
                        <a:t> </a:t>
                      </a:r>
                      <a:r>
                        <a:rPr sz="1800" spc="-5" dirty="0">
                          <a:latin typeface="Calibri"/>
                          <a:cs typeface="Calibri"/>
                        </a:rPr>
                        <a:t>objectives</a:t>
                      </a:r>
                      <a:endParaRPr sz="1800">
                        <a:latin typeface="Calibri"/>
                        <a:cs typeface="Calibri"/>
                      </a:endParaRPr>
                    </a:p>
                    <a:p>
                      <a:pPr marL="434340" indent="-343535">
                        <a:lnSpc>
                          <a:spcPct val="100000"/>
                        </a:lnSpc>
                        <a:buAutoNum type="arabicParenR"/>
                        <a:tabLst>
                          <a:tab pos="434340" algn="l"/>
                          <a:tab pos="434975" algn="l"/>
                        </a:tabLst>
                      </a:pPr>
                      <a:r>
                        <a:rPr sz="1800" spc="-10" dirty="0">
                          <a:latin typeface="Calibri"/>
                          <a:cs typeface="Calibri"/>
                        </a:rPr>
                        <a:t>Preparing</a:t>
                      </a:r>
                      <a:r>
                        <a:rPr sz="1800" spc="15" dirty="0">
                          <a:latin typeface="Calibri"/>
                          <a:cs typeface="Calibri"/>
                        </a:rPr>
                        <a:t> </a:t>
                      </a:r>
                      <a:r>
                        <a:rPr sz="1800" dirty="0">
                          <a:latin typeface="Calibri"/>
                          <a:cs typeface="Calibri"/>
                        </a:rPr>
                        <a:t>the</a:t>
                      </a:r>
                      <a:r>
                        <a:rPr sz="1800" spc="15" dirty="0">
                          <a:latin typeface="Calibri"/>
                          <a:cs typeface="Calibri"/>
                        </a:rPr>
                        <a:t> </a:t>
                      </a:r>
                      <a:r>
                        <a:rPr sz="1800" spc="-10" dirty="0">
                          <a:latin typeface="Calibri"/>
                          <a:cs typeface="Calibri"/>
                        </a:rPr>
                        <a:t>presentation</a:t>
                      </a:r>
                      <a:r>
                        <a:rPr sz="1800" spc="-5" dirty="0">
                          <a:latin typeface="Calibri"/>
                          <a:cs typeface="Calibri"/>
                        </a:rPr>
                        <a:t> </a:t>
                      </a:r>
                      <a:r>
                        <a:rPr sz="1800" dirty="0">
                          <a:latin typeface="Calibri"/>
                          <a:cs typeface="Calibri"/>
                        </a:rPr>
                        <a:t>,</a:t>
                      </a:r>
                      <a:r>
                        <a:rPr sz="1800" spc="10" dirty="0">
                          <a:latin typeface="Calibri"/>
                          <a:cs typeface="Calibri"/>
                        </a:rPr>
                        <a:t> </a:t>
                      </a:r>
                      <a:r>
                        <a:rPr sz="1800" spc="-15" dirty="0">
                          <a:latin typeface="Calibri"/>
                          <a:cs typeface="Calibri"/>
                        </a:rPr>
                        <a:t>abstract</a:t>
                      </a:r>
                      <a:r>
                        <a:rPr sz="1800" dirty="0">
                          <a:latin typeface="Calibri"/>
                          <a:cs typeface="Calibri"/>
                        </a:rPr>
                        <a:t> and</a:t>
                      </a:r>
                      <a:r>
                        <a:rPr sz="1800" spc="15" dirty="0">
                          <a:latin typeface="Calibri"/>
                          <a:cs typeface="Calibri"/>
                        </a:rPr>
                        <a:t> </a:t>
                      </a:r>
                      <a:r>
                        <a:rPr sz="1800" spc="-5" dirty="0">
                          <a:latin typeface="Calibri"/>
                          <a:cs typeface="Calibri"/>
                        </a:rPr>
                        <a:t>studying</a:t>
                      </a:r>
                      <a:r>
                        <a:rPr sz="1800" dirty="0">
                          <a:latin typeface="Calibri"/>
                          <a:cs typeface="Calibri"/>
                        </a:rPr>
                        <a:t> the</a:t>
                      </a:r>
                      <a:endParaRPr sz="1800">
                        <a:latin typeface="Calibri"/>
                        <a:cs typeface="Calibri"/>
                      </a:endParaRPr>
                    </a:p>
                    <a:p>
                      <a:pPr marL="434340">
                        <a:lnSpc>
                          <a:spcPct val="100000"/>
                        </a:lnSpc>
                        <a:spcBef>
                          <a:spcPts val="5"/>
                        </a:spcBef>
                      </a:pPr>
                      <a:r>
                        <a:rPr sz="1800" spc="-15" dirty="0">
                          <a:latin typeface="Calibri"/>
                          <a:cs typeface="Calibri"/>
                        </a:rPr>
                        <a:t>literature</a:t>
                      </a:r>
                      <a:r>
                        <a:rPr sz="1800" spc="5" dirty="0">
                          <a:latin typeface="Calibri"/>
                          <a:cs typeface="Calibri"/>
                        </a:rPr>
                        <a:t> </a:t>
                      </a:r>
                      <a:r>
                        <a:rPr sz="1800" spc="-5" dirty="0">
                          <a:latin typeface="Calibri"/>
                          <a:cs typeface="Calibri"/>
                        </a:rPr>
                        <a:t>survey </a:t>
                      </a:r>
                      <a:r>
                        <a:rPr sz="1800" spc="-15" dirty="0">
                          <a:latin typeface="Calibri"/>
                          <a:cs typeface="Calibri"/>
                        </a:rPr>
                        <a:t>for</a:t>
                      </a:r>
                      <a:r>
                        <a:rPr sz="1800" spc="-10" dirty="0">
                          <a:latin typeface="Calibri"/>
                          <a:cs typeface="Calibri"/>
                        </a:rPr>
                        <a:t> </a:t>
                      </a:r>
                      <a:r>
                        <a:rPr sz="1800" spc="-15" dirty="0">
                          <a:latin typeface="Calibri"/>
                          <a:cs typeface="Calibri"/>
                        </a:rPr>
                        <a:t>Review</a:t>
                      </a:r>
                      <a:r>
                        <a:rPr sz="1800" spc="10" dirty="0">
                          <a:latin typeface="Calibri"/>
                          <a:cs typeface="Calibri"/>
                        </a:rPr>
                        <a:t> </a:t>
                      </a:r>
                      <a:r>
                        <a:rPr sz="1800" dirty="0">
                          <a:latin typeface="Calibri"/>
                          <a:cs typeface="Calibri"/>
                        </a:rPr>
                        <a:t>1</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40"/>
                        </a:spcBef>
                      </a:pPr>
                      <a:r>
                        <a:rPr sz="1800" dirty="0">
                          <a:latin typeface="Calibri"/>
                          <a:cs typeface="Calibri"/>
                        </a:rPr>
                        <a:t>15/12/2022</a:t>
                      </a:r>
                      <a:endParaRPr sz="1800">
                        <a:latin typeface="Calibri"/>
                        <a:cs typeface="Calibri"/>
                      </a:endParaRPr>
                    </a:p>
                    <a:p>
                      <a:pPr>
                        <a:lnSpc>
                          <a:spcPct val="100000"/>
                        </a:lnSpc>
                        <a:spcBef>
                          <a:spcPts val="35"/>
                        </a:spcBef>
                      </a:pPr>
                      <a:endParaRPr sz="1850">
                        <a:latin typeface="Times New Roman"/>
                        <a:cs typeface="Times New Roman"/>
                      </a:endParaRPr>
                    </a:p>
                    <a:p>
                      <a:pPr marL="92075">
                        <a:lnSpc>
                          <a:spcPct val="100000"/>
                        </a:lnSpc>
                      </a:pPr>
                      <a:r>
                        <a:rPr sz="1800" dirty="0">
                          <a:latin typeface="Calibri"/>
                          <a:cs typeface="Calibri"/>
                        </a:rPr>
                        <a:t>20/12/2022</a:t>
                      </a:r>
                      <a:endParaRPr sz="1800">
                        <a:latin typeface="Calibri"/>
                        <a:cs typeface="Calibri"/>
                      </a:endParaRPr>
                    </a:p>
                    <a:p>
                      <a:pPr marL="92075">
                        <a:lnSpc>
                          <a:spcPct val="100000"/>
                        </a:lnSpc>
                      </a:pPr>
                      <a:r>
                        <a:rPr sz="1800" spc="-5" dirty="0">
                          <a:latin typeface="Calibri"/>
                          <a:cs typeface="Calibri"/>
                        </a:rPr>
                        <a:t>4/1/2023</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a:lnSpc>
                          <a:spcPct val="100000"/>
                        </a:lnSpc>
                      </a:pPr>
                      <a:endParaRPr sz="1800">
                        <a:latin typeface="Times New Roman"/>
                        <a:cs typeface="Times New Roman"/>
                      </a:endParaRPr>
                    </a:p>
                    <a:p>
                      <a:pPr>
                        <a:lnSpc>
                          <a:spcPct val="100000"/>
                        </a:lnSpc>
                        <a:spcBef>
                          <a:spcPts val="20"/>
                        </a:spcBef>
                      </a:pPr>
                      <a:endParaRPr sz="2150">
                        <a:latin typeface="Times New Roman"/>
                        <a:cs typeface="Times New Roman"/>
                      </a:endParaRPr>
                    </a:p>
                    <a:p>
                      <a:pPr marL="92710">
                        <a:lnSpc>
                          <a:spcPct val="100000"/>
                        </a:lnSpc>
                      </a:pPr>
                      <a:r>
                        <a:rPr sz="1800" spc="-5" dirty="0">
                          <a:latin typeface="Calibri"/>
                          <a:cs typeface="Calibri"/>
                        </a:rPr>
                        <a:t>Harinisri</a:t>
                      </a:r>
                      <a:r>
                        <a:rPr sz="1800" spc="-10" dirty="0">
                          <a:latin typeface="Calibri"/>
                          <a:cs typeface="Calibri"/>
                        </a:rPr>
                        <a:t> </a:t>
                      </a:r>
                      <a:r>
                        <a:rPr sz="1800" dirty="0">
                          <a:latin typeface="Calibri"/>
                          <a:cs typeface="Calibri"/>
                        </a:rPr>
                        <a:t>and</a:t>
                      </a:r>
                      <a:r>
                        <a:rPr sz="1800" spc="-20" dirty="0">
                          <a:latin typeface="Calibri"/>
                          <a:cs typeface="Calibri"/>
                        </a:rPr>
                        <a:t> </a:t>
                      </a:r>
                      <a:r>
                        <a:rPr sz="1800" spc="-10" dirty="0">
                          <a:latin typeface="Calibri"/>
                          <a:cs typeface="Calibri"/>
                        </a:rPr>
                        <a:t>Deepika</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1"/>
                  </a:ext>
                </a:extLst>
              </a:tr>
              <a:tr h="1188720">
                <a:tc>
                  <a:txBody>
                    <a:bodyPr/>
                    <a:lstStyle/>
                    <a:p>
                      <a:pPr marL="90805">
                        <a:lnSpc>
                          <a:spcPct val="100000"/>
                        </a:lnSpc>
                        <a:spcBef>
                          <a:spcPts val="245"/>
                        </a:spcBef>
                      </a:pPr>
                      <a:r>
                        <a:rPr sz="1800" dirty="0">
                          <a:latin typeface="Calibri"/>
                          <a:cs typeface="Calibri"/>
                        </a:rPr>
                        <a:t>2</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434340" marR="139700" indent="-342900">
                        <a:lnSpc>
                          <a:spcPct val="100000"/>
                        </a:lnSpc>
                        <a:spcBef>
                          <a:spcPts val="245"/>
                        </a:spcBef>
                        <a:buAutoNum type="arabicParenR"/>
                        <a:tabLst>
                          <a:tab pos="434340" algn="l"/>
                          <a:tab pos="434975" algn="l"/>
                        </a:tabLst>
                      </a:pPr>
                      <a:r>
                        <a:rPr sz="1800" spc="-10" dirty="0">
                          <a:latin typeface="Calibri"/>
                          <a:cs typeface="Calibri"/>
                        </a:rPr>
                        <a:t>Exploratory </a:t>
                      </a:r>
                      <a:r>
                        <a:rPr sz="1800" spc="-15" dirty="0">
                          <a:latin typeface="Calibri"/>
                          <a:cs typeface="Calibri"/>
                        </a:rPr>
                        <a:t>data</a:t>
                      </a:r>
                      <a:r>
                        <a:rPr sz="1800" spc="-5" dirty="0">
                          <a:latin typeface="Calibri"/>
                          <a:cs typeface="Calibri"/>
                        </a:rPr>
                        <a:t> analysis </a:t>
                      </a:r>
                      <a:r>
                        <a:rPr sz="1800" spc="-10" dirty="0">
                          <a:latin typeface="Calibri"/>
                          <a:cs typeface="Calibri"/>
                        </a:rPr>
                        <a:t>,data</a:t>
                      </a:r>
                      <a:r>
                        <a:rPr sz="1800" spc="10" dirty="0">
                          <a:latin typeface="Calibri"/>
                          <a:cs typeface="Calibri"/>
                        </a:rPr>
                        <a:t> </a:t>
                      </a:r>
                      <a:r>
                        <a:rPr sz="1800" dirty="0">
                          <a:latin typeface="Calibri"/>
                          <a:cs typeface="Calibri"/>
                        </a:rPr>
                        <a:t>cleaning,</a:t>
                      </a:r>
                      <a:r>
                        <a:rPr sz="1800" spc="20" dirty="0">
                          <a:latin typeface="Calibri"/>
                          <a:cs typeface="Calibri"/>
                        </a:rPr>
                        <a:t> </a:t>
                      </a:r>
                      <a:r>
                        <a:rPr sz="1800" spc="-15" dirty="0">
                          <a:latin typeface="Calibri"/>
                          <a:cs typeface="Calibri"/>
                        </a:rPr>
                        <a:t>data</a:t>
                      </a:r>
                      <a:r>
                        <a:rPr sz="1800" spc="-5" dirty="0">
                          <a:latin typeface="Calibri"/>
                          <a:cs typeface="Calibri"/>
                        </a:rPr>
                        <a:t> </a:t>
                      </a:r>
                      <a:r>
                        <a:rPr sz="1800" spc="-10" dirty="0">
                          <a:latin typeface="Calibri"/>
                          <a:cs typeface="Calibri"/>
                        </a:rPr>
                        <a:t>visualization</a:t>
                      </a:r>
                      <a:r>
                        <a:rPr sz="1800" spc="10" dirty="0">
                          <a:latin typeface="Calibri"/>
                          <a:cs typeface="Calibri"/>
                        </a:rPr>
                        <a:t> </a:t>
                      </a:r>
                      <a:r>
                        <a:rPr sz="1800" spc="-15" dirty="0">
                          <a:latin typeface="Calibri"/>
                          <a:cs typeface="Calibri"/>
                        </a:rPr>
                        <a:t>for </a:t>
                      </a:r>
                      <a:r>
                        <a:rPr sz="1800" spc="-390" dirty="0">
                          <a:latin typeface="Calibri"/>
                          <a:cs typeface="Calibri"/>
                        </a:rPr>
                        <a:t> </a:t>
                      </a:r>
                      <a:r>
                        <a:rPr sz="1800" spc="-15" dirty="0">
                          <a:latin typeface="Calibri"/>
                          <a:cs typeface="Calibri"/>
                        </a:rPr>
                        <a:t>twitter</a:t>
                      </a:r>
                      <a:r>
                        <a:rPr sz="1800" spc="5" dirty="0">
                          <a:latin typeface="Calibri"/>
                          <a:cs typeface="Calibri"/>
                        </a:rPr>
                        <a:t> </a:t>
                      </a:r>
                      <a:r>
                        <a:rPr sz="1800" spc="-10" dirty="0">
                          <a:latin typeface="Calibri"/>
                          <a:cs typeface="Calibri"/>
                        </a:rPr>
                        <a:t>dataset</a:t>
                      </a:r>
                      <a:endParaRPr sz="1800">
                        <a:latin typeface="Calibri"/>
                        <a:cs typeface="Calibri"/>
                      </a:endParaRPr>
                    </a:p>
                    <a:p>
                      <a:pPr marL="434340" marR="363855" indent="-342900">
                        <a:lnSpc>
                          <a:spcPct val="100000"/>
                        </a:lnSpc>
                        <a:buAutoNum type="arabicParenR"/>
                        <a:tabLst>
                          <a:tab pos="434340" algn="l"/>
                          <a:tab pos="434975" algn="l"/>
                        </a:tabLst>
                      </a:pPr>
                      <a:r>
                        <a:rPr sz="1800" spc="-10" dirty="0">
                          <a:latin typeface="Calibri"/>
                          <a:cs typeface="Calibri"/>
                        </a:rPr>
                        <a:t>Preprocessing</a:t>
                      </a:r>
                      <a:r>
                        <a:rPr sz="1800" dirty="0">
                          <a:latin typeface="Calibri"/>
                          <a:cs typeface="Calibri"/>
                        </a:rPr>
                        <a:t> </a:t>
                      </a:r>
                      <a:r>
                        <a:rPr sz="1800" spc="-5" dirty="0">
                          <a:latin typeface="Calibri"/>
                          <a:cs typeface="Calibri"/>
                        </a:rPr>
                        <a:t>,applying</a:t>
                      </a:r>
                      <a:r>
                        <a:rPr sz="1800" spc="30"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sentimental</a:t>
                      </a:r>
                      <a:r>
                        <a:rPr sz="1800" dirty="0">
                          <a:latin typeface="Calibri"/>
                          <a:cs typeface="Calibri"/>
                        </a:rPr>
                        <a:t> </a:t>
                      </a:r>
                      <a:r>
                        <a:rPr sz="1800" spc="-5" dirty="0">
                          <a:latin typeface="Calibri"/>
                          <a:cs typeface="Calibri"/>
                        </a:rPr>
                        <a:t>analysis on</a:t>
                      </a:r>
                      <a:r>
                        <a:rPr sz="1800" spc="15" dirty="0">
                          <a:latin typeface="Calibri"/>
                          <a:cs typeface="Calibri"/>
                        </a:rPr>
                        <a:t> </a:t>
                      </a:r>
                      <a:r>
                        <a:rPr sz="1800" spc="-15" dirty="0">
                          <a:latin typeface="Calibri"/>
                          <a:cs typeface="Calibri"/>
                        </a:rPr>
                        <a:t>twitter </a:t>
                      </a:r>
                      <a:r>
                        <a:rPr sz="1800" spc="-390" dirty="0">
                          <a:latin typeface="Calibri"/>
                          <a:cs typeface="Calibri"/>
                        </a:rPr>
                        <a:t> </a:t>
                      </a:r>
                      <a:r>
                        <a:rPr sz="1800" spc="-10" dirty="0">
                          <a:latin typeface="Calibri"/>
                          <a:cs typeface="Calibri"/>
                        </a:rPr>
                        <a:t>dataset</a:t>
                      </a:r>
                      <a:r>
                        <a:rPr sz="1800" spc="-5" dirty="0">
                          <a:latin typeface="Calibri"/>
                          <a:cs typeface="Calibri"/>
                        </a:rPr>
                        <a:t> </a:t>
                      </a:r>
                      <a:r>
                        <a:rPr sz="1800" dirty="0">
                          <a:latin typeface="Calibri"/>
                          <a:cs typeface="Calibri"/>
                        </a:rPr>
                        <a:t>and </a:t>
                      </a:r>
                      <a:r>
                        <a:rPr sz="1800" spc="-15" dirty="0">
                          <a:latin typeface="Calibri"/>
                          <a:cs typeface="Calibri"/>
                        </a:rPr>
                        <a:t>drawing</a:t>
                      </a:r>
                      <a:r>
                        <a:rPr sz="1800" spc="15" dirty="0">
                          <a:latin typeface="Calibri"/>
                          <a:cs typeface="Calibri"/>
                        </a:rPr>
                        <a:t> </a:t>
                      </a:r>
                      <a:r>
                        <a:rPr sz="1800" spc="-5" dirty="0">
                          <a:latin typeface="Calibri"/>
                          <a:cs typeface="Calibri"/>
                        </a:rPr>
                        <a:t>out</a:t>
                      </a:r>
                      <a:r>
                        <a:rPr sz="1800" spc="5" dirty="0">
                          <a:latin typeface="Calibri"/>
                          <a:cs typeface="Calibri"/>
                        </a:rPr>
                        <a:t> </a:t>
                      </a:r>
                      <a:r>
                        <a:rPr sz="1800" dirty="0">
                          <a:latin typeface="Calibri"/>
                          <a:cs typeface="Calibri"/>
                        </a:rPr>
                        <a:t>the</a:t>
                      </a:r>
                      <a:r>
                        <a:rPr sz="1800" spc="10" dirty="0">
                          <a:latin typeface="Calibri"/>
                          <a:cs typeface="Calibri"/>
                        </a:rPr>
                        <a:t> </a:t>
                      </a:r>
                      <a:r>
                        <a:rPr sz="1800" spc="-15" dirty="0">
                          <a:latin typeface="Calibri"/>
                          <a:cs typeface="Calibri"/>
                        </a:rPr>
                        <a:t>inference</a:t>
                      </a:r>
                      <a:r>
                        <a:rPr sz="1800" spc="15" dirty="0">
                          <a:latin typeface="Calibri"/>
                          <a:cs typeface="Calibri"/>
                        </a:rPr>
                        <a:t> </a:t>
                      </a:r>
                      <a:r>
                        <a:rPr sz="1800" spc="-10" dirty="0">
                          <a:latin typeface="Calibri"/>
                          <a:cs typeface="Calibri"/>
                        </a:rPr>
                        <a:t>from</a:t>
                      </a:r>
                      <a:r>
                        <a:rPr sz="1800" spc="-5" dirty="0">
                          <a:latin typeface="Calibri"/>
                          <a:cs typeface="Calibri"/>
                        </a:rPr>
                        <a:t> </a:t>
                      </a:r>
                      <a:r>
                        <a:rPr sz="1800" dirty="0">
                          <a:latin typeface="Calibri"/>
                          <a:cs typeface="Calibri"/>
                        </a:rPr>
                        <a:t>it .</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075">
                        <a:lnSpc>
                          <a:spcPct val="100000"/>
                        </a:lnSpc>
                        <a:spcBef>
                          <a:spcPts val="245"/>
                        </a:spcBef>
                      </a:pPr>
                      <a:r>
                        <a:rPr sz="1800" dirty="0">
                          <a:latin typeface="Calibri"/>
                          <a:cs typeface="Calibri"/>
                        </a:rPr>
                        <a:t>14/1/2023</a:t>
                      </a:r>
                      <a:endParaRPr sz="1800">
                        <a:latin typeface="Calibri"/>
                        <a:cs typeface="Calibri"/>
                      </a:endParaRPr>
                    </a:p>
                    <a:p>
                      <a:pPr>
                        <a:lnSpc>
                          <a:spcPct val="100000"/>
                        </a:lnSpc>
                        <a:spcBef>
                          <a:spcPts val="30"/>
                        </a:spcBef>
                      </a:pPr>
                      <a:endParaRPr sz="1850">
                        <a:latin typeface="Times New Roman"/>
                        <a:cs typeface="Times New Roman"/>
                      </a:endParaRPr>
                    </a:p>
                    <a:p>
                      <a:pPr marL="92075">
                        <a:lnSpc>
                          <a:spcPct val="100000"/>
                        </a:lnSpc>
                      </a:pPr>
                      <a:r>
                        <a:rPr sz="1800" dirty="0">
                          <a:latin typeface="Calibri"/>
                          <a:cs typeface="Calibri"/>
                        </a:rPr>
                        <a:t>20/1/2023</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92710">
                        <a:lnSpc>
                          <a:spcPct val="100000"/>
                        </a:lnSpc>
                        <a:spcBef>
                          <a:spcPts val="245"/>
                        </a:spcBef>
                      </a:pPr>
                      <a:r>
                        <a:rPr sz="1800" spc="-10" dirty="0">
                          <a:latin typeface="Calibri"/>
                          <a:cs typeface="Calibri"/>
                        </a:rPr>
                        <a:t>Deepika</a:t>
                      </a:r>
                      <a:endParaRPr sz="1800">
                        <a:latin typeface="Calibri"/>
                        <a:cs typeface="Calibri"/>
                      </a:endParaRPr>
                    </a:p>
                    <a:p>
                      <a:pPr>
                        <a:lnSpc>
                          <a:spcPct val="100000"/>
                        </a:lnSpc>
                        <a:spcBef>
                          <a:spcPts val="30"/>
                        </a:spcBef>
                      </a:pPr>
                      <a:endParaRPr sz="1850">
                        <a:latin typeface="Times New Roman"/>
                        <a:cs typeface="Times New Roman"/>
                      </a:endParaRPr>
                    </a:p>
                    <a:p>
                      <a:pPr marL="92710">
                        <a:lnSpc>
                          <a:spcPct val="100000"/>
                        </a:lnSpc>
                      </a:pPr>
                      <a:r>
                        <a:rPr sz="1800" spc="-5" dirty="0">
                          <a:latin typeface="Calibri"/>
                          <a:cs typeface="Calibri"/>
                        </a:rPr>
                        <a:t>Harinisri</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2"/>
                  </a:ext>
                </a:extLst>
              </a:tr>
              <a:tr h="1737309">
                <a:tc>
                  <a:txBody>
                    <a:bodyPr/>
                    <a:lstStyle/>
                    <a:p>
                      <a:pPr marL="90805">
                        <a:lnSpc>
                          <a:spcPct val="100000"/>
                        </a:lnSpc>
                        <a:spcBef>
                          <a:spcPts val="245"/>
                        </a:spcBef>
                      </a:pPr>
                      <a:r>
                        <a:rPr sz="1800" dirty="0">
                          <a:latin typeface="Calibri"/>
                          <a:cs typeface="Calibri"/>
                        </a:rPr>
                        <a:t>3</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434340" marR="139700" indent="-342900">
                        <a:lnSpc>
                          <a:spcPct val="100000"/>
                        </a:lnSpc>
                        <a:spcBef>
                          <a:spcPts val="245"/>
                        </a:spcBef>
                        <a:buAutoNum type="arabicParenR"/>
                        <a:tabLst>
                          <a:tab pos="434340" algn="l"/>
                          <a:tab pos="434975" algn="l"/>
                        </a:tabLst>
                      </a:pPr>
                      <a:r>
                        <a:rPr sz="1800" spc="-10" dirty="0">
                          <a:latin typeface="Calibri"/>
                          <a:cs typeface="Calibri"/>
                        </a:rPr>
                        <a:t>Exploratory </a:t>
                      </a:r>
                      <a:r>
                        <a:rPr sz="1800" spc="-15" dirty="0">
                          <a:latin typeface="Calibri"/>
                          <a:cs typeface="Calibri"/>
                        </a:rPr>
                        <a:t>data</a:t>
                      </a:r>
                      <a:r>
                        <a:rPr sz="1800" spc="-5" dirty="0">
                          <a:latin typeface="Calibri"/>
                          <a:cs typeface="Calibri"/>
                        </a:rPr>
                        <a:t> analysis </a:t>
                      </a:r>
                      <a:r>
                        <a:rPr sz="1800" spc="-10" dirty="0">
                          <a:latin typeface="Calibri"/>
                          <a:cs typeface="Calibri"/>
                        </a:rPr>
                        <a:t>,data</a:t>
                      </a:r>
                      <a:r>
                        <a:rPr sz="1800" spc="10" dirty="0">
                          <a:latin typeface="Calibri"/>
                          <a:cs typeface="Calibri"/>
                        </a:rPr>
                        <a:t> </a:t>
                      </a:r>
                      <a:r>
                        <a:rPr sz="1800" dirty="0">
                          <a:latin typeface="Calibri"/>
                          <a:cs typeface="Calibri"/>
                        </a:rPr>
                        <a:t>cleaning,</a:t>
                      </a:r>
                      <a:r>
                        <a:rPr sz="1800" spc="20" dirty="0">
                          <a:latin typeface="Calibri"/>
                          <a:cs typeface="Calibri"/>
                        </a:rPr>
                        <a:t> </a:t>
                      </a:r>
                      <a:r>
                        <a:rPr sz="1800" spc="-15" dirty="0">
                          <a:latin typeface="Calibri"/>
                          <a:cs typeface="Calibri"/>
                        </a:rPr>
                        <a:t>data</a:t>
                      </a:r>
                      <a:r>
                        <a:rPr sz="1800" spc="-5" dirty="0">
                          <a:latin typeface="Calibri"/>
                          <a:cs typeface="Calibri"/>
                        </a:rPr>
                        <a:t> </a:t>
                      </a:r>
                      <a:r>
                        <a:rPr sz="1800" spc="-10" dirty="0">
                          <a:latin typeface="Calibri"/>
                          <a:cs typeface="Calibri"/>
                        </a:rPr>
                        <a:t>visualization</a:t>
                      </a:r>
                      <a:r>
                        <a:rPr sz="1800" spc="10" dirty="0">
                          <a:latin typeface="Calibri"/>
                          <a:cs typeface="Calibri"/>
                        </a:rPr>
                        <a:t> </a:t>
                      </a:r>
                      <a:r>
                        <a:rPr sz="1800" spc="-15" dirty="0">
                          <a:latin typeface="Calibri"/>
                          <a:cs typeface="Calibri"/>
                        </a:rPr>
                        <a:t>for </a:t>
                      </a:r>
                      <a:r>
                        <a:rPr sz="1800" spc="-390" dirty="0">
                          <a:latin typeface="Calibri"/>
                          <a:cs typeface="Calibri"/>
                        </a:rPr>
                        <a:t> </a:t>
                      </a:r>
                      <a:r>
                        <a:rPr sz="1800" spc="-5" dirty="0">
                          <a:latin typeface="Calibri"/>
                          <a:cs typeface="Calibri"/>
                        </a:rPr>
                        <a:t>WhatsApp</a:t>
                      </a:r>
                      <a:r>
                        <a:rPr sz="1800" spc="-10" dirty="0">
                          <a:latin typeface="Calibri"/>
                          <a:cs typeface="Calibri"/>
                        </a:rPr>
                        <a:t> </a:t>
                      </a:r>
                      <a:r>
                        <a:rPr sz="1800" dirty="0">
                          <a:latin typeface="Calibri"/>
                          <a:cs typeface="Calibri"/>
                        </a:rPr>
                        <a:t>(</a:t>
                      </a:r>
                      <a:r>
                        <a:rPr sz="1800" spc="15" dirty="0">
                          <a:latin typeface="Calibri"/>
                          <a:cs typeface="Calibri"/>
                        </a:rPr>
                        <a:t> </a:t>
                      </a:r>
                      <a:r>
                        <a:rPr sz="1800" spc="-10" dirty="0">
                          <a:latin typeface="Calibri"/>
                          <a:cs typeface="Calibri"/>
                        </a:rPr>
                        <a:t>personal</a:t>
                      </a:r>
                      <a:r>
                        <a:rPr sz="1800" spc="5" dirty="0">
                          <a:latin typeface="Calibri"/>
                          <a:cs typeface="Calibri"/>
                        </a:rPr>
                        <a:t> </a:t>
                      </a:r>
                      <a:r>
                        <a:rPr sz="1800" spc="-10" dirty="0">
                          <a:latin typeface="Calibri"/>
                          <a:cs typeface="Calibri"/>
                        </a:rPr>
                        <a:t>chat</a:t>
                      </a:r>
                      <a:r>
                        <a:rPr sz="1800" dirty="0">
                          <a:latin typeface="Calibri"/>
                          <a:cs typeface="Calibri"/>
                        </a:rPr>
                        <a:t> </a:t>
                      </a:r>
                      <a:r>
                        <a:rPr sz="1800" spc="-10" dirty="0">
                          <a:latin typeface="Calibri"/>
                          <a:cs typeface="Calibri"/>
                        </a:rPr>
                        <a:t>vs</a:t>
                      </a:r>
                      <a:r>
                        <a:rPr sz="1800" dirty="0">
                          <a:latin typeface="Calibri"/>
                          <a:cs typeface="Calibri"/>
                        </a:rPr>
                        <a:t> </a:t>
                      </a:r>
                      <a:r>
                        <a:rPr sz="1800" spc="-10" dirty="0">
                          <a:latin typeface="Calibri"/>
                          <a:cs typeface="Calibri"/>
                        </a:rPr>
                        <a:t>group</a:t>
                      </a:r>
                      <a:r>
                        <a:rPr sz="1800" dirty="0">
                          <a:latin typeface="Calibri"/>
                          <a:cs typeface="Calibri"/>
                        </a:rPr>
                        <a:t> </a:t>
                      </a:r>
                      <a:r>
                        <a:rPr sz="1800" spc="-5" dirty="0">
                          <a:latin typeface="Calibri"/>
                          <a:cs typeface="Calibri"/>
                        </a:rPr>
                        <a:t>chat)</a:t>
                      </a:r>
                      <a:r>
                        <a:rPr sz="1800" spc="10" dirty="0">
                          <a:latin typeface="Calibri"/>
                          <a:cs typeface="Calibri"/>
                        </a:rPr>
                        <a:t> </a:t>
                      </a:r>
                      <a:r>
                        <a:rPr sz="1800" spc="-10" dirty="0">
                          <a:latin typeface="Calibri"/>
                          <a:cs typeface="Calibri"/>
                        </a:rPr>
                        <a:t>dataset</a:t>
                      </a:r>
                      <a:endParaRPr sz="1800">
                        <a:latin typeface="Calibri"/>
                        <a:cs typeface="Calibri"/>
                      </a:endParaRPr>
                    </a:p>
                    <a:p>
                      <a:pPr marL="434340" marR="85090" indent="-342900">
                        <a:lnSpc>
                          <a:spcPct val="100000"/>
                        </a:lnSpc>
                        <a:buAutoNum type="arabicParenR"/>
                        <a:tabLst>
                          <a:tab pos="434340" algn="l"/>
                          <a:tab pos="434975" algn="l"/>
                        </a:tabLst>
                      </a:pPr>
                      <a:r>
                        <a:rPr sz="1800" spc="-10" dirty="0">
                          <a:latin typeface="Calibri"/>
                          <a:cs typeface="Calibri"/>
                        </a:rPr>
                        <a:t>Preprocessing</a:t>
                      </a:r>
                      <a:r>
                        <a:rPr sz="1800" dirty="0">
                          <a:latin typeface="Calibri"/>
                          <a:cs typeface="Calibri"/>
                        </a:rPr>
                        <a:t> </a:t>
                      </a:r>
                      <a:r>
                        <a:rPr sz="1800" spc="-5" dirty="0">
                          <a:latin typeface="Calibri"/>
                          <a:cs typeface="Calibri"/>
                        </a:rPr>
                        <a:t>,applying</a:t>
                      </a:r>
                      <a:r>
                        <a:rPr sz="1800" spc="30"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sentimental</a:t>
                      </a:r>
                      <a:r>
                        <a:rPr sz="1800" dirty="0">
                          <a:latin typeface="Calibri"/>
                          <a:cs typeface="Calibri"/>
                        </a:rPr>
                        <a:t> </a:t>
                      </a:r>
                      <a:r>
                        <a:rPr sz="1800" spc="-5" dirty="0">
                          <a:latin typeface="Calibri"/>
                          <a:cs typeface="Calibri"/>
                        </a:rPr>
                        <a:t>analysis</a:t>
                      </a:r>
                      <a:r>
                        <a:rPr sz="1800" spc="-10" dirty="0">
                          <a:latin typeface="Calibri"/>
                          <a:cs typeface="Calibri"/>
                        </a:rPr>
                        <a:t> </a:t>
                      </a:r>
                      <a:r>
                        <a:rPr sz="1800" spc="-5" dirty="0">
                          <a:latin typeface="Calibri"/>
                          <a:cs typeface="Calibri"/>
                        </a:rPr>
                        <a:t>on</a:t>
                      </a:r>
                      <a:r>
                        <a:rPr sz="1800" spc="35" dirty="0">
                          <a:latin typeface="Calibri"/>
                          <a:cs typeface="Calibri"/>
                        </a:rPr>
                        <a:t> </a:t>
                      </a:r>
                      <a:r>
                        <a:rPr sz="1800" spc="-5" dirty="0">
                          <a:latin typeface="Calibri"/>
                          <a:cs typeface="Calibri"/>
                        </a:rPr>
                        <a:t>whatsapp </a:t>
                      </a:r>
                      <a:r>
                        <a:rPr sz="1800" spc="-390" dirty="0">
                          <a:latin typeface="Calibri"/>
                          <a:cs typeface="Calibri"/>
                        </a:rPr>
                        <a:t> </a:t>
                      </a:r>
                      <a:r>
                        <a:rPr sz="1800" spc="-10" dirty="0">
                          <a:latin typeface="Calibri"/>
                          <a:cs typeface="Calibri"/>
                        </a:rPr>
                        <a:t>dataset</a:t>
                      </a:r>
                      <a:r>
                        <a:rPr sz="1800" spc="-5" dirty="0">
                          <a:latin typeface="Calibri"/>
                          <a:cs typeface="Calibri"/>
                        </a:rPr>
                        <a:t> </a:t>
                      </a:r>
                      <a:r>
                        <a:rPr sz="1800" dirty="0">
                          <a:latin typeface="Calibri"/>
                          <a:cs typeface="Calibri"/>
                        </a:rPr>
                        <a:t>and </a:t>
                      </a:r>
                      <a:r>
                        <a:rPr sz="1800" spc="-15" dirty="0">
                          <a:latin typeface="Calibri"/>
                          <a:cs typeface="Calibri"/>
                        </a:rPr>
                        <a:t>drawing</a:t>
                      </a:r>
                      <a:r>
                        <a:rPr sz="1800" spc="15" dirty="0">
                          <a:latin typeface="Calibri"/>
                          <a:cs typeface="Calibri"/>
                        </a:rPr>
                        <a:t> </a:t>
                      </a:r>
                      <a:r>
                        <a:rPr sz="1800" spc="-5" dirty="0">
                          <a:latin typeface="Calibri"/>
                          <a:cs typeface="Calibri"/>
                        </a:rPr>
                        <a:t>out</a:t>
                      </a:r>
                      <a:r>
                        <a:rPr sz="1800" spc="5" dirty="0">
                          <a:latin typeface="Calibri"/>
                          <a:cs typeface="Calibri"/>
                        </a:rPr>
                        <a:t> </a:t>
                      </a:r>
                      <a:r>
                        <a:rPr sz="1800" dirty="0">
                          <a:latin typeface="Calibri"/>
                          <a:cs typeface="Calibri"/>
                        </a:rPr>
                        <a:t>the</a:t>
                      </a:r>
                      <a:r>
                        <a:rPr sz="1800" spc="10" dirty="0">
                          <a:latin typeface="Calibri"/>
                          <a:cs typeface="Calibri"/>
                        </a:rPr>
                        <a:t> </a:t>
                      </a:r>
                      <a:r>
                        <a:rPr sz="1800" spc="-15" dirty="0">
                          <a:latin typeface="Calibri"/>
                          <a:cs typeface="Calibri"/>
                        </a:rPr>
                        <a:t>inference</a:t>
                      </a:r>
                      <a:r>
                        <a:rPr sz="1800" spc="15" dirty="0">
                          <a:latin typeface="Calibri"/>
                          <a:cs typeface="Calibri"/>
                        </a:rPr>
                        <a:t> </a:t>
                      </a:r>
                      <a:r>
                        <a:rPr sz="1800" spc="-10" dirty="0">
                          <a:latin typeface="Calibri"/>
                          <a:cs typeface="Calibri"/>
                        </a:rPr>
                        <a:t>from</a:t>
                      </a:r>
                      <a:r>
                        <a:rPr sz="1800" spc="-5" dirty="0">
                          <a:latin typeface="Calibri"/>
                          <a:cs typeface="Calibri"/>
                        </a:rPr>
                        <a:t> </a:t>
                      </a:r>
                      <a:r>
                        <a:rPr sz="1800" dirty="0">
                          <a:latin typeface="Calibri"/>
                          <a:cs typeface="Calibri"/>
                        </a:rPr>
                        <a:t>it</a:t>
                      </a:r>
                      <a:endParaRPr sz="1800">
                        <a:latin typeface="Calibri"/>
                        <a:cs typeface="Calibri"/>
                      </a:endParaRPr>
                    </a:p>
                    <a:p>
                      <a:pPr marL="434340" indent="-343535">
                        <a:lnSpc>
                          <a:spcPct val="100000"/>
                        </a:lnSpc>
                        <a:buAutoNum type="arabicParenR"/>
                        <a:tabLst>
                          <a:tab pos="434340" algn="l"/>
                          <a:tab pos="434975" algn="l"/>
                        </a:tabLst>
                      </a:pPr>
                      <a:r>
                        <a:rPr sz="1800" spc="-10" dirty="0">
                          <a:latin typeface="Calibri"/>
                          <a:cs typeface="Calibri"/>
                        </a:rPr>
                        <a:t>Comparative</a:t>
                      </a:r>
                      <a:r>
                        <a:rPr sz="1800" spc="-5" dirty="0">
                          <a:latin typeface="Calibri"/>
                          <a:cs typeface="Calibri"/>
                        </a:rPr>
                        <a:t> study on</a:t>
                      </a:r>
                      <a:r>
                        <a:rPr sz="1800" spc="10" dirty="0">
                          <a:latin typeface="Calibri"/>
                          <a:cs typeface="Calibri"/>
                        </a:rPr>
                        <a:t> </a:t>
                      </a:r>
                      <a:r>
                        <a:rPr sz="1800" dirty="0">
                          <a:latin typeface="Calibri"/>
                          <a:cs typeface="Calibri"/>
                        </a:rPr>
                        <a:t>these</a:t>
                      </a:r>
                      <a:r>
                        <a:rPr sz="1800" spc="-15" dirty="0">
                          <a:latin typeface="Calibri"/>
                          <a:cs typeface="Calibri"/>
                        </a:rPr>
                        <a:t> </a:t>
                      </a:r>
                      <a:r>
                        <a:rPr sz="1800" spc="-5" dirty="0">
                          <a:latin typeface="Calibri"/>
                          <a:cs typeface="Calibri"/>
                        </a:rPr>
                        <a:t>sentimental</a:t>
                      </a:r>
                      <a:r>
                        <a:rPr sz="1800" spc="-10" dirty="0">
                          <a:latin typeface="Calibri"/>
                          <a:cs typeface="Calibri"/>
                        </a:rPr>
                        <a:t> </a:t>
                      </a:r>
                      <a:r>
                        <a:rPr sz="1800" spc="-5" dirty="0">
                          <a:latin typeface="Calibri"/>
                          <a:cs typeface="Calibri"/>
                        </a:rPr>
                        <a:t>analysis</a:t>
                      </a:r>
                      <a:r>
                        <a:rPr sz="1800" spc="-15" dirty="0">
                          <a:latin typeface="Calibri"/>
                          <a:cs typeface="Calibri"/>
                        </a:rPr>
                        <a:t> </a:t>
                      </a:r>
                      <a:r>
                        <a:rPr sz="1800" dirty="0">
                          <a:latin typeface="Calibri"/>
                          <a:cs typeface="Calibri"/>
                        </a:rPr>
                        <a:t>and</a:t>
                      </a:r>
                      <a:r>
                        <a:rPr sz="1800" spc="10" dirty="0">
                          <a:latin typeface="Calibri"/>
                          <a:cs typeface="Calibri"/>
                        </a:rPr>
                        <a:t> </a:t>
                      </a:r>
                      <a:r>
                        <a:rPr sz="1800" spc="-10" dirty="0">
                          <a:latin typeface="Calibri"/>
                          <a:cs typeface="Calibri"/>
                        </a:rPr>
                        <a:t>to</a:t>
                      </a:r>
                      <a:endParaRPr sz="1800">
                        <a:latin typeface="Calibri"/>
                        <a:cs typeface="Calibri"/>
                      </a:endParaRPr>
                    </a:p>
                    <a:p>
                      <a:pPr marL="434340">
                        <a:lnSpc>
                          <a:spcPct val="100000"/>
                        </a:lnSpc>
                      </a:pPr>
                      <a:r>
                        <a:rPr sz="1800" spc="-10" dirty="0">
                          <a:latin typeface="Calibri"/>
                          <a:cs typeface="Calibri"/>
                        </a:rPr>
                        <a:t>elaborate</a:t>
                      </a:r>
                      <a:r>
                        <a:rPr sz="1800" dirty="0">
                          <a:latin typeface="Calibri"/>
                          <a:cs typeface="Calibri"/>
                        </a:rPr>
                        <a:t> </a:t>
                      </a:r>
                      <a:r>
                        <a:rPr sz="1800" spc="-10" dirty="0">
                          <a:latin typeface="Calibri"/>
                          <a:cs typeface="Calibri"/>
                        </a:rPr>
                        <a:t>how</a:t>
                      </a:r>
                      <a:r>
                        <a:rPr sz="1800" dirty="0">
                          <a:latin typeface="Calibri"/>
                          <a:cs typeface="Calibri"/>
                        </a:rPr>
                        <a:t> </a:t>
                      </a:r>
                      <a:r>
                        <a:rPr sz="1800" spc="-5" dirty="0">
                          <a:latin typeface="Calibri"/>
                          <a:cs typeface="Calibri"/>
                        </a:rPr>
                        <a:t>it</a:t>
                      </a:r>
                      <a:r>
                        <a:rPr sz="1800" dirty="0">
                          <a:latin typeface="Calibri"/>
                          <a:cs typeface="Calibri"/>
                        </a:rPr>
                        <a:t> </a:t>
                      </a:r>
                      <a:r>
                        <a:rPr sz="1800" spc="-5" dirty="0">
                          <a:latin typeface="Calibri"/>
                          <a:cs typeface="Calibri"/>
                        </a:rPr>
                        <a:t>helps</a:t>
                      </a:r>
                      <a:r>
                        <a:rPr sz="1800" dirty="0">
                          <a:latin typeface="Calibri"/>
                          <a:cs typeface="Calibri"/>
                        </a:rPr>
                        <a:t> </a:t>
                      </a:r>
                      <a:r>
                        <a:rPr sz="1800" spc="-5" dirty="0">
                          <a:latin typeface="Calibri"/>
                          <a:cs typeface="Calibri"/>
                        </a:rPr>
                        <a:t>in</a:t>
                      </a:r>
                      <a:r>
                        <a:rPr sz="1800" spc="5" dirty="0">
                          <a:latin typeface="Calibri"/>
                          <a:cs typeface="Calibri"/>
                        </a:rPr>
                        <a:t> </a:t>
                      </a:r>
                      <a:r>
                        <a:rPr sz="1800" spc="-10" dirty="0">
                          <a:latin typeface="Calibri"/>
                          <a:cs typeface="Calibri"/>
                        </a:rPr>
                        <a:t>real</a:t>
                      </a:r>
                      <a:r>
                        <a:rPr sz="1800" spc="-5" dirty="0">
                          <a:latin typeface="Calibri"/>
                          <a:cs typeface="Calibri"/>
                        </a:rPr>
                        <a:t> time.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92075">
                        <a:lnSpc>
                          <a:spcPct val="100000"/>
                        </a:lnSpc>
                        <a:spcBef>
                          <a:spcPts val="245"/>
                        </a:spcBef>
                      </a:pPr>
                      <a:r>
                        <a:rPr sz="1800" dirty="0">
                          <a:latin typeface="Calibri"/>
                          <a:cs typeface="Calibri"/>
                        </a:rPr>
                        <a:t>15/2/2023</a:t>
                      </a:r>
                      <a:endParaRPr sz="1800">
                        <a:latin typeface="Calibri"/>
                        <a:cs typeface="Calibri"/>
                      </a:endParaRPr>
                    </a:p>
                    <a:p>
                      <a:pPr>
                        <a:lnSpc>
                          <a:spcPct val="100000"/>
                        </a:lnSpc>
                        <a:spcBef>
                          <a:spcPts val="35"/>
                        </a:spcBef>
                      </a:pPr>
                      <a:endParaRPr sz="1850">
                        <a:latin typeface="Times New Roman"/>
                        <a:cs typeface="Times New Roman"/>
                      </a:endParaRPr>
                    </a:p>
                    <a:p>
                      <a:pPr marL="92075">
                        <a:lnSpc>
                          <a:spcPct val="100000"/>
                        </a:lnSpc>
                      </a:pPr>
                      <a:r>
                        <a:rPr sz="1800" dirty="0">
                          <a:latin typeface="Calibri"/>
                          <a:cs typeface="Calibri"/>
                        </a:rPr>
                        <a:t>28/2/2023</a:t>
                      </a:r>
                      <a:endParaRPr sz="1800">
                        <a:latin typeface="Calibri"/>
                        <a:cs typeface="Calibri"/>
                      </a:endParaRPr>
                    </a:p>
                    <a:p>
                      <a:pPr>
                        <a:lnSpc>
                          <a:spcPct val="100000"/>
                        </a:lnSpc>
                        <a:spcBef>
                          <a:spcPts val="30"/>
                        </a:spcBef>
                      </a:pPr>
                      <a:endParaRPr sz="1850">
                        <a:latin typeface="Times New Roman"/>
                        <a:cs typeface="Times New Roman"/>
                      </a:endParaRPr>
                    </a:p>
                    <a:p>
                      <a:pPr marL="92075">
                        <a:lnSpc>
                          <a:spcPct val="100000"/>
                        </a:lnSpc>
                      </a:pPr>
                      <a:r>
                        <a:rPr sz="1800" dirty="0">
                          <a:latin typeface="Calibri"/>
                          <a:cs typeface="Calibri"/>
                        </a:rPr>
                        <a:t>1/3/2023</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92710">
                        <a:lnSpc>
                          <a:spcPct val="100000"/>
                        </a:lnSpc>
                        <a:spcBef>
                          <a:spcPts val="245"/>
                        </a:spcBef>
                      </a:pPr>
                      <a:r>
                        <a:rPr sz="1800" spc="-5" dirty="0">
                          <a:latin typeface="Calibri"/>
                          <a:cs typeface="Calibri"/>
                        </a:rPr>
                        <a:t>Harinisri</a:t>
                      </a:r>
                      <a:endParaRPr sz="1800">
                        <a:latin typeface="Calibri"/>
                        <a:cs typeface="Calibri"/>
                      </a:endParaRPr>
                    </a:p>
                    <a:p>
                      <a:pPr>
                        <a:lnSpc>
                          <a:spcPct val="100000"/>
                        </a:lnSpc>
                        <a:spcBef>
                          <a:spcPts val="35"/>
                        </a:spcBef>
                      </a:pPr>
                      <a:endParaRPr sz="1850">
                        <a:latin typeface="Times New Roman"/>
                        <a:cs typeface="Times New Roman"/>
                      </a:endParaRPr>
                    </a:p>
                    <a:p>
                      <a:pPr marL="92710">
                        <a:lnSpc>
                          <a:spcPct val="100000"/>
                        </a:lnSpc>
                      </a:pPr>
                      <a:r>
                        <a:rPr sz="1800" spc="-10" dirty="0">
                          <a:latin typeface="Calibri"/>
                          <a:cs typeface="Calibri"/>
                        </a:rPr>
                        <a:t>Deepika</a:t>
                      </a:r>
                      <a:endParaRPr sz="1800">
                        <a:latin typeface="Calibri"/>
                        <a:cs typeface="Calibri"/>
                      </a:endParaRPr>
                    </a:p>
                    <a:p>
                      <a:pPr>
                        <a:lnSpc>
                          <a:spcPct val="100000"/>
                        </a:lnSpc>
                        <a:spcBef>
                          <a:spcPts val="30"/>
                        </a:spcBef>
                      </a:pPr>
                      <a:endParaRPr sz="1850">
                        <a:latin typeface="Times New Roman"/>
                        <a:cs typeface="Times New Roman"/>
                      </a:endParaRPr>
                    </a:p>
                    <a:p>
                      <a:pPr marL="92710">
                        <a:lnSpc>
                          <a:spcPct val="100000"/>
                        </a:lnSpc>
                      </a:pPr>
                      <a:r>
                        <a:rPr sz="1800" spc="-5" dirty="0">
                          <a:latin typeface="Calibri"/>
                          <a:cs typeface="Calibri"/>
                        </a:rPr>
                        <a:t>Harinisri</a:t>
                      </a:r>
                      <a:r>
                        <a:rPr sz="1800" spc="-10" dirty="0">
                          <a:latin typeface="Calibri"/>
                          <a:cs typeface="Calibri"/>
                        </a:rPr>
                        <a:t> </a:t>
                      </a:r>
                      <a:r>
                        <a:rPr sz="1800" dirty="0">
                          <a:latin typeface="Calibri"/>
                          <a:cs typeface="Calibri"/>
                        </a:rPr>
                        <a:t>and</a:t>
                      </a:r>
                      <a:r>
                        <a:rPr sz="1800" spc="-20" dirty="0">
                          <a:latin typeface="Calibri"/>
                          <a:cs typeface="Calibri"/>
                        </a:rPr>
                        <a:t> </a:t>
                      </a:r>
                      <a:r>
                        <a:rPr sz="1800" spc="-10" dirty="0">
                          <a:latin typeface="Calibri"/>
                          <a:cs typeface="Calibri"/>
                        </a:rPr>
                        <a:t>Deepika</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9DE8594-7395-C774-ACEC-E31489F49544}"/>
              </a:ext>
            </a:extLst>
          </p:cNvPr>
          <p:cNvPicPr>
            <a:picLocks noChangeAspect="1"/>
          </p:cNvPicPr>
          <p:nvPr/>
        </p:nvPicPr>
        <p:blipFill rotWithShape="1">
          <a:blip r:embed="rId2"/>
          <a:srcRect l="30625" t="31112" r="44375" b="32221"/>
          <a:stretch/>
        </p:blipFill>
        <p:spPr>
          <a:xfrm>
            <a:off x="76200" y="4191000"/>
            <a:ext cx="3048000" cy="2514600"/>
          </a:xfrm>
          <a:prstGeom prst="rect">
            <a:avLst/>
          </a:prstGeom>
        </p:spPr>
      </p:pic>
      <p:pic>
        <p:nvPicPr>
          <p:cNvPr id="7" name="Picture 6">
            <a:extLst>
              <a:ext uri="{FF2B5EF4-FFF2-40B4-BE49-F238E27FC236}">
                <a16:creationId xmlns:a16="http://schemas.microsoft.com/office/drawing/2014/main" id="{5C63DB0B-1AB1-CB89-12C0-78F6982C9422}"/>
              </a:ext>
            </a:extLst>
          </p:cNvPr>
          <p:cNvPicPr>
            <a:picLocks noChangeAspect="1"/>
          </p:cNvPicPr>
          <p:nvPr/>
        </p:nvPicPr>
        <p:blipFill rotWithShape="1">
          <a:blip r:embed="rId2"/>
          <a:srcRect l="57584" t="31112" r="24374" b="32221"/>
          <a:stretch/>
        </p:blipFill>
        <p:spPr>
          <a:xfrm>
            <a:off x="9982200" y="20320"/>
            <a:ext cx="2199640" cy="2514600"/>
          </a:xfrm>
          <a:prstGeom prst="rect">
            <a:avLst/>
          </a:prstGeom>
        </p:spPr>
      </p:pic>
      <p:graphicFrame>
        <p:nvGraphicFramePr>
          <p:cNvPr id="9" name="Table 33">
            <a:extLst>
              <a:ext uri="{FF2B5EF4-FFF2-40B4-BE49-F238E27FC236}">
                <a16:creationId xmlns:a16="http://schemas.microsoft.com/office/drawing/2014/main" id="{48C25717-B2FE-B967-19E2-7BAC2E11DC37}"/>
              </a:ext>
            </a:extLst>
          </p:cNvPr>
          <p:cNvGraphicFramePr>
            <a:graphicFrameLocks noGrp="1"/>
          </p:cNvGraphicFramePr>
          <p:nvPr>
            <p:extLst>
              <p:ext uri="{D42A27DB-BD31-4B8C-83A1-F6EECF244321}">
                <p14:modId xmlns:p14="http://schemas.microsoft.com/office/powerpoint/2010/main" val="1258722757"/>
              </p:ext>
            </p:extLst>
          </p:nvPr>
        </p:nvGraphicFramePr>
        <p:xfrm>
          <a:off x="76200" y="533401"/>
          <a:ext cx="12039601" cy="5956705"/>
        </p:xfrm>
        <a:graphic>
          <a:graphicData uri="http://schemas.openxmlformats.org/drawingml/2006/table">
            <a:tbl>
              <a:tblPr firstRow="1" bandRow="1">
                <a:tableStyleId>{5940675A-B579-460E-94D1-54222C63F5DA}</a:tableStyleId>
              </a:tblPr>
              <a:tblGrid>
                <a:gridCol w="818464">
                  <a:extLst>
                    <a:ext uri="{9D8B030D-6E8A-4147-A177-3AD203B41FA5}">
                      <a16:colId xmlns:a16="http://schemas.microsoft.com/office/drawing/2014/main" val="1165306895"/>
                    </a:ext>
                  </a:extLst>
                </a:gridCol>
                <a:gridCol w="2336714">
                  <a:extLst>
                    <a:ext uri="{9D8B030D-6E8A-4147-A177-3AD203B41FA5}">
                      <a16:colId xmlns:a16="http://schemas.microsoft.com/office/drawing/2014/main" val="2848660342"/>
                    </a:ext>
                  </a:extLst>
                </a:gridCol>
                <a:gridCol w="2559822">
                  <a:extLst>
                    <a:ext uri="{9D8B030D-6E8A-4147-A177-3AD203B41FA5}">
                      <a16:colId xmlns:a16="http://schemas.microsoft.com/office/drawing/2014/main" val="1710333904"/>
                    </a:ext>
                  </a:extLst>
                </a:gridCol>
                <a:gridCol w="6324601">
                  <a:extLst>
                    <a:ext uri="{9D8B030D-6E8A-4147-A177-3AD203B41FA5}">
                      <a16:colId xmlns:a16="http://schemas.microsoft.com/office/drawing/2014/main" val="2328266576"/>
                    </a:ext>
                  </a:extLst>
                </a:gridCol>
              </a:tblGrid>
              <a:tr h="927505">
                <a:tc>
                  <a:txBody>
                    <a:bodyPr/>
                    <a:lstStyle/>
                    <a:p>
                      <a:endParaRPr lang="en-IN" b="1" dirty="0">
                        <a:solidFill>
                          <a:schemeClr val="bg1"/>
                        </a:solidFill>
                        <a:latin typeface="Cambria" panose="02040503050406030204" pitchFamily="18" charset="0"/>
                        <a:ea typeface="Cambria" panose="02040503050406030204" pitchFamily="18" charset="0"/>
                      </a:endParaRPr>
                    </a:p>
                    <a:p>
                      <a:r>
                        <a:rPr lang="en-IN" b="1" dirty="0" err="1">
                          <a:solidFill>
                            <a:schemeClr val="bg1"/>
                          </a:solidFill>
                          <a:latin typeface="Cambria" panose="02040503050406030204" pitchFamily="18" charset="0"/>
                          <a:ea typeface="Cambria" panose="02040503050406030204" pitchFamily="18" charset="0"/>
                        </a:rPr>
                        <a:t>S.No</a:t>
                      </a:r>
                      <a:endParaRPr lang="en-IN" b="1" dirty="0">
                        <a:solidFill>
                          <a:schemeClr val="bg1"/>
                        </a:solidFill>
                        <a:latin typeface="Cambria" panose="02040503050406030204" pitchFamily="18" charset="0"/>
                        <a:ea typeface="Cambria" panose="02040503050406030204" pitchFamily="18" charset="0"/>
                      </a:endParaRPr>
                    </a:p>
                    <a:p>
                      <a:endParaRPr lang="en-IN" b="1" dirty="0">
                        <a:solidFill>
                          <a:schemeClr val="bg1"/>
                        </a:solidFill>
                        <a:latin typeface="Cambria" panose="02040503050406030204" pitchFamily="18" charset="0"/>
                        <a:ea typeface="Cambria" panose="02040503050406030204" pitchFamily="18" charset="0"/>
                      </a:endParaRPr>
                    </a:p>
                  </a:txBody>
                  <a:tcPr/>
                </a:tc>
                <a:tc>
                  <a:txBody>
                    <a:bodyPr/>
                    <a:lstStyle/>
                    <a:p>
                      <a:endParaRPr lang="en-IN" b="1" u="none" dirty="0">
                        <a:solidFill>
                          <a:schemeClr val="bg1"/>
                        </a:solidFill>
                        <a:latin typeface="Cambria" panose="02040503050406030204" pitchFamily="18" charset="0"/>
                        <a:ea typeface="Cambria" panose="02040503050406030204" pitchFamily="18" charset="0"/>
                      </a:endParaRPr>
                    </a:p>
                    <a:p>
                      <a:r>
                        <a:rPr lang="en-IN" b="1" u="none" dirty="0">
                          <a:solidFill>
                            <a:schemeClr val="bg1"/>
                          </a:solidFill>
                          <a:latin typeface="Cambria" panose="02040503050406030204" pitchFamily="18" charset="0"/>
                          <a:ea typeface="Cambria" panose="02040503050406030204" pitchFamily="18" charset="0"/>
                        </a:rPr>
                        <a:t>TITLE</a:t>
                      </a:r>
                    </a:p>
                  </a:txBody>
                  <a:tcPr/>
                </a:tc>
                <a:tc>
                  <a:txBody>
                    <a:bodyPr/>
                    <a:lstStyle/>
                    <a:p>
                      <a:endParaRPr lang="en-IN" b="1" u="none" dirty="0">
                        <a:solidFill>
                          <a:schemeClr val="bg1"/>
                        </a:solidFill>
                        <a:latin typeface="Cambria" panose="02040503050406030204" pitchFamily="18" charset="0"/>
                        <a:ea typeface="Cambria" panose="02040503050406030204" pitchFamily="18" charset="0"/>
                      </a:endParaRPr>
                    </a:p>
                    <a:p>
                      <a:r>
                        <a:rPr lang="en-IN" b="1" u="none" dirty="0">
                          <a:solidFill>
                            <a:schemeClr val="bg1"/>
                          </a:solidFill>
                          <a:latin typeface="Cambria" panose="02040503050406030204" pitchFamily="18" charset="0"/>
                          <a:ea typeface="Cambria" panose="02040503050406030204" pitchFamily="18" charset="0"/>
                        </a:rPr>
                        <a:t>AUTHOR &amp; YEAR OF PUBLICATION</a:t>
                      </a:r>
                    </a:p>
                  </a:txBody>
                  <a:tcPr/>
                </a:tc>
                <a:tc>
                  <a:txBody>
                    <a:bodyPr/>
                    <a:lstStyle/>
                    <a:p>
                      <a:endParaRPr lang="en-IN" b="1" dirty="0">
                        <a:solidFill>
                          <a:schemeClr val="bg1"/>
                        </a:solidFill>
                        <a:latin typeface="Cambria" panose="02040503050406030204" pitchFamily="18" charset="0"/>
                        <a:ea typeface="Cambria" panose="02040503050406030204" pitchFamily="18" charset="0"/>
                      </a:endParaRPr>
                    </a:p>
                    <a:p>
                      <a:r>
                        <a:rPr lang="en-IN" b="1" dirty="0">
                          <a:solidFill>
                            <a:schemeClr val="bg1"/>
                          </a:solidFill>
                          <a:latin typeface="Cambria" panose="02040503050406030204" pitchFamily="18" charset="0"/>
                          <a:ea typeface="Cambria" panose="02040503050406030204" pitchFamily="18" charset="0"/>
                        </a:rPr>
                        <a:t>FINDINGS</a:t>
                      </a:r>
                    </a:p>
                  </a:txBody>
                  <a:tcPr/>
                </a:tc>
                <a:extLst>
                  <a:ext uri="{0D108BD9-81ED-4DB2-BD59-A6C34878D82A}">
                    <a16:rowId xmlns:a16="http://schemas.microsoft.com/office/drawing/2014/main" val="967171085"/>
                  </a:ext>
                </a:extLst>
              </a:tr>
              <a:tr h="1174382">
                <a:tc>
                  <a:txBody>
                    <a:bodyPr/>
                    <a:lstStyle/>
                    <a:p>
                      <a:r>
                        <a:rPr lang="en-IN" b="0" u="none" dirty="0">
                          <a:solidFill>
                            <a:schemeClr val="bg1"/>
                          </a:solidFill>
                          <a:latin typeface="Cambria" panose="02040503050406030204" pitchFamily="18" charset="0"/>
                          <a:ea typeface="Cambria" panose="02040503050406030204" pitchFamily="18" charset="0"/>
                        </a:rPr>
                        <a:t>1</a:t>
                      </a:r>
                    </a:p>
                  </a:txBody>
                  <a:tcPr/>
                </a:tc>
                <a:tc>
                  <a:txBody>
                    <a:bodyPr/>
                    <a:lstStyle/>
                    <a:p>
                      <a:r>
                        <a:rPr lang="en-US" b="0" u="none">
                          <a:solidFill>
                            <a:schemeClr val="bg1"/>
                          </a:solidFill>
                          <a:latin typeface="Cambria" panose="02040503050406030204" pitchFamily="18" charset="0"/>
                          <a:ea typeface="Cambria" panose="02040503050406030204" pitchFamily="18" charset="0"/>
                        </a:rPr>
                        <a:t>Text Classification based Behavioural Analysis of WhatsApp Chats</a:t>
                      </a:r>
                      <a:endParaRPr lang="en-IN" b="0" u="none" dirty="0">
                        <a:solidFill>
                          <a:schemeClr val="bg1"/>
                        </a:solidFill>
                        <a:latin typeface="Cambria" panose="02040503050406030204" pitchFamily="18" charset="0"/>
                        <a:ea typeface="Cambria" panose="02040503050406030204" pitchFamily="18" charset="0"/>
                      </a:endParaRPr>
                    </a:p>
                  </a:txBody>
                  <a:tcPr/>
                </a:tc>
                <a:tc>
                  <a:txBody>
                    <a:bodyPr/>
                    <a:lstStyle/>
                    <a:p>
                      <a:r>
                        <a:rPr lang="en-IN" b="0" u="none" strike="noStrike" dirty="0">
                          <a:solidFill>
                            <a:schemeClr val="bg1"/>
                          </a:solidFill>
                          <a:effectLst/>
                          <a:latin typeface="Cambria" panose="02040503050406030204" pitchFamily="18" charset="0"/>
                          <a:ea typeface="Cambria" panose="02040503050406030204" pitchFamily="18" charset="0"/>
                        </a:rPr>
                        <a:t>Sonika Dahiya,</a:t>
                      </a:r>
                      <a:r>
                        <a:rPr lang="en-IN" b="0" u="none" dirty="0">
                          <a:solidFill>
                            <a:schemeClr val="bg1"/>
                          </a:solidFill>
                          <a:effectLst/>
                          <a:latin typeface="Cambria" panose="02040503050406030204" pitchFamily="18" charset="0"/>
                          <a:ea typeface="Cambria" panose="02040503050406030204" pitchFamily="18" charset="0"/>
                        </a:rPr>
                        <a:t> </a:t>
                      </a:r>
                      <a:r>
                        <a:rPr lang="en-IN" b="0" u="none" strike="noStrike" dirty="0" err="1">
                          <a:solidFill>
                            <a:srgbClr val="FFFFFF"/>
                          </a:solidFill>
                          <a:effectLst/>
                          <a:latin typeface="Cambria" panose="02040503050406030204" pitchFamily="18" charset="0"/>
                          <a:ea typeface="Cambria" panose="02040503050406030204" pitchFamily="18" charset="0"/>
                        </a:rPr>
                        <a:t>Astha</a:t>
                      </a:r>
                      <a:r>
                        <a:rPr lang="en-IN" b="0" u="none" strike="noStrike" dirty="0">
                          <a:solidFill>
                            <a:srgbClr val="FFFFFF"/>
                          </a:solidFill>
                          <a:effectLst/>
                          <a:latin typeface="Cambria" panose="02040503050406030204" pitchFamily="18" charset="0"/>
                          <a:ea typeface="Cambria" panose="02040503050406030204" pitchFamily="18" charset="0"/>
                        </a:rPr>
                        <a:t> </a:t>
                      </a:r>
                      <a:r>
                        <a:rPr lang="en-IN" b="0" u="none" strike="noStrike" dirty="0" err="1">
                          <a:solidFill>
                            <a:schemeClr val="bg1"/>
                          </a:solidFill>
                          <a:effectLst/>
                          <a:latin typeface="Cambria" panose="02040503050406030204" pitchFamily="18" charset="0"/>
                          <a:ea typeface="Cambria" panose="02040503050406030204" pitchFamily="18" charset="0"/>
                        </a:rPr>
                        <a:t>Mohta</a:t>
                      </a:r>
                      <a:r>
                        <a:rPr lang="en-IN" b="0" u="none" strike="noStrike" dirty="0">
                          <a:solidFill>
                            <a:schemeClr val="bg1"/>
                          </a:solidFill>
                          <a:effectLst/>
                          <a:latin typeface="Cambria" panose="02040503050406030204" pitchFamily="18" charset="0"/>
                          <a:ea typeface="Cambria" panose="02040503050406030204" pitchFamily="18" charset="0"/>
                        </a:rPr>
                        <a:t>, </a:t>
                      </a:r>
                      <a:r>
                        <a:rPr lang="en-IN" b="0" u="none" strike="noStrike" dirty="0" err="1">
                          <a:solidFill>
                            <a:srgbClr val="FFFFFF"/>
                          </a:solidFill>
                          <a:effectLst/>
                          <a:latin typeface="Cambria" panose="02040503050406030204" pitchFamily="18" charset="0"/>
                          <a:ea typeface="Cambria" panose="02040503050406030204" pitchFamily="18" charset="0"/>
                        </a:rPr>
                        <a:t>Atishay</a:t>
                      </a:r>
                      <a:r>
                        <a:rPr lang="en-IN" b="0" u="none" strike="noStrike" dirty="0">
                          <a:solidFill>
                            <a:schemeClr val="bg1"/>
                          </a:solidFill>
                          <a:effectLst/>
                          <a:latin typeface="Cambria" panose="02040503050406030204" pitchFamily="18" charset="0"/>
                          <a:ea typeface="Cambria" panose="02040503050406030204" pitchFamily="18" charset="0"/>
                        </a:rPr>
                        <a:t> </a:t>
                      </a:r>
                    </a:p>
                    <a:p>
                      <a:r>
                        <a:rPr lang="en-IN" b="0" u="none" dirty="0">
                          <a:solidFill>
                            <a:schemeClr val="bg1"/>
                          </a:solidFill>
                          <a:effectLst/>
                          <a:latin typeface="Cambria" panose="02040503050406030204" pitchFamily="18" charset="0"/>
                          <a:ea typeface="Cambria" panose="02040503050406030204" pitchFamily="18" charset="0"/>
                        </a:rPr>
                        <a:t> June 2020</a:t>
                      </a:r>
                    </a:p>
                    <a:p>
                      <a:endParaRPr lang="en-IN" b="0" u="none" dirty="0">
                        <a:solidFill>
                          <a:schemeClr val="bg1"/>
                        </a:solidFill>
                        <a:latin typeface="Cambria" panose="02040503050406030204" pitchFamily="18" charset="0"/>
                        <a:ea typeface="Cambria" panose="02040503050406030204" pitchFamily="18" charset="0"/>
                      </a:endParaRPr>
                    </a:p>
                  </a:txBody>
                  <a:tcPr/>
                </a:tc>
                <a:tc>
                  <a:txBody>
                    <a:bodyPr/>
                    <a:lstStyle/>
                    <a:p>
                      <a:r>
                        <a:rPr lang="en-US" b="0" u="none" dirty="0">
                          <a:solidFill>
                            <a:schemeClr val="bg1"/>
                          </a:solidFill>
                          <a:effectLst/>
                          <a:latin typeface="Cambria" panose="02040503050406030204" pitchFamily="18" charset="0"/>
                          <a:ea typeface="Cambria" panose="02040503050406030204" pitchFamily="18" charset="0"/>
                        </a:rPr>
                        <a:t>Throughout the analysis, the behavioral traits are extracted. It is determined that, if the subject likes to use emojis and if they use it as a replacement for words or as an add-on to express their emotions better.</a:t>
                      </a:r>
                      <a:endParaRPr lang="en-IN" b="0" u="none" dirty="0">
                        <a:solidFill>
                          <a:schemeClr val="bg1"/>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058715458"/>
                  </a:ext>
                </a:extLst>
              </a:tr>
              <a:tr h="927505">
                <a:tc>
                  <a:txBody>
                    <a:bodyPr/>
                    <a:lstStyle/>
                    <a:p>
                      <a:r>
                        <a:rPr lang="en-IN" b="0" u="none" dirty="0">
                          <a:solidFill>
                            <a:schemeClr val="bg1"/>
                          </a:solidFill>
                          <a:latin typeface="Cambria" panose="02040503050406030204" pitchFamily="18" charset="0"/>
                          <a:ea typeface="Cambria" panose="02040503050406030204" pitchFamily="18" charset="0"/>
                        </a:rPr>
                        <a:t>2.</a:t>
                      </a:r>
                    </a:p>
                  </a:txBody>
                  <a:tcPr/>
                </a:tc>
                <a:tc>
                  <a:txBody>
                    <a:bodyPr/>
                    <a:lstStyle/>
                    <a:p>
                      <a:r>
                        <a:rPr lang="en-IN" b="0" u="none" dirty="0">
                          <a:solidFill>
                            <a:schemeClr val="bg1"/>
                          </a:solidFill>
                          <a:latin typeface="Cambria" panose="02040503050406030204" pitchFamily="18" charset="0"/>
                          <a:ea typeface="Cambria" panose="02040503050406030204" pitchFamily="18" charset="0"/>
                        </a:rPr>
                        <a:t>Sentimental analysis on social media data using R programming</a:t>
                      </a:r>
                    </a:p>
                  </a:txBody>
                  <a:tcPr/>
                </a:tc>
                <a:tc>
                  <a:txBody>
                    <a:bodyPr/>
                    <a:lstStyle/>
                    <a:p>
                      <a:r>
                        <a:rPr lang="en-IN" b="0" u="none" dirty="0">
                          <a:solidFill>
                            <a:schemeClr val="bg1"/>
                          </a:solidFill>
                          <a:latin typeface="Cambria" panose="02040503050406030204" pitchFamily="18" charset="0"/>
                          <a:ea typeface="Cambria" panose="02040503050406030204" pitchFamily="18" charset="0"/>
                        </a:rPr>
                        <a:t>Geetha Bhargava </a:t>
                      </a:r>
                      <a:r>
                        <a:rPr lang="en-IN" b="0" u="none" dirty="0" err="1">
                          <a:solidFill>
                            <a:schemeClr val="bg1"/>
                          </a:solidFill>
                          <a:latin typeface="Cambria" panose="02040503050406030204" pitchFamily="18" charset="0"/>
                          <a:ea typeface="Cambria" panose="02040503050406030204" pitchFamily="18" charset="0"/>
                        </a:rPr>
                        <a:t>Mandava</a:t>
                      </a:r>
                      <a:endParaRPr lang="en-IN" b="0" u="none" dirty="0">
                        <a:solidFill>
                          <a:schemeClr val="bg1"/>
                        </a:solidFill>
                        <a:latin typeface="Cambria" panose="02040503050406030204" pitchFamily="18" charset="0"/>
                        <a:ea typeface="Cambria" panose="02040503050406030204" pitchFamily="18" charset="0"/>
                      </a:endParaRPr>
                    </a:p>
                    <a:p>
                      <a:endParaRPr lang="en-IN" b="0" u="none" dirty="0">
                        <a:solidFill>
                          <a:schemeClr val="bg1"/>
                        </a:solidFill>
                        <a:latin typeface="Cambria" panose="02040503050406030204" pitchFamily="18" charset="0"/>
                        <a:ea typeface="Cambria" panose="02040503050406030204" pitchFamily="18" charset="0"/>
                      </a:endParaRPr>
                    </a:p>
                    <a:p>
                      <a:r>
                        <a:rPr lang="en-IN" b="0" u="none" dirty="0">
                          <a:solidFill>
                            <a:schemeClr val="bg1"/>
                          </a:solidFill>
                          <a:latin typeface="Cambria" panose="02040503050406030204" pitchFamily="18" charset="0"/>
                          <a:ea typeface="Cambria" panose="02040503050406030204" pitchFamily="18" charset="0"/>
                        </a:rPr>
                        <a:t>May 2018</a:t>
                      </a:r>
                    </a:p>
                  </a:txBody>
                  <a:tcPr/>
                </a:tc>
                <a:tc>
                  <a:txBody>
                    <a:bodyPr/>
                    <a:lstStyle/>
                    <a:p>
                      <a:r>
                        <a:rPr lang="en-US" b="0" u="none" dirty="0">
                          <a:solidFill>
                            <a:schemeClr val="bg1"/>
                          </a:solidFill>
                          <a:latin typeface="Cambria" panose="02040503050406030204" pitchFamily="18" charset="0"/>
                          <a:ea typeface="Cambria" panose="02040503050406030204" pitchFamily="18" charset="0"/>
                        </a:rPr>
                        <a:t>This paper is about the Sentimental Analysis of tweets on topic BARCELONA TERROR ATTACK and classifying views of people in eight different categories of emotion.</a:t>
                      </a:r>
                      <a:endParaRPr lang="en-IN" b="0" u="none" dirty="0">
                        <a:solidFill>
                          <a:schemeClr val="bg1"/>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539911964"/>
                  </a:ext>
                </a:extLst>
              </a:tr>
              <a:tr h="1071068">
                <a:tc>
                  <a:txBody>
                    <a:bodyPr/>
                    <a:lstStyle/>
                    <a:p>
                      <a:r>
                        <a:rPr lang="en-IN" b="0" u="none" dirty="0">
                          <a:solidFill>
                            <a:schemeClr val="bg1"/>
                          </a:solidFill>
                          <a:latin typeface="Cambria" panose="02040503050406030204" pitchFamily="18" charset="0"/>
                          <a:ea typeface="Cambria" panose="02040503050406030204" pitchFamily="18" charset="0"/>
                        </a:rPr>
                        <a:t>3.</a:t>
                      </a:r>
                    </a:p>
                  </a:txBody>
                  <a:tcPr/>
                </a:tc>
                <a:tc>
                  <a:txBody>
                    <a:bodyPr/>
                    <a:lstStyle/>
                    <a:p>
                      <a:r>
                        <a:rPr lang="en-US" b="0" u="none" dirty="0">
                          <a:solidFill>
                            <a:srgbClr val="FFFFFF"/>
                          </a:solidFill>
                          <a:latin typeface="Cambria" panose="02040503050406030204" pitchFamily="18" charset="0"/>
                          <a:ea typeface="Cambria" panose="02040503050406030204" pitchFamily="18" charset="0"/>
                        </a:rPr>
                        <a:t>Survey Analysis on the usage and Impact of </a:t>
                      </a:r>
                      <a:r>
                        <a:rPr lang="en-US" b="0" u="none" dirty="0" err="1">
                          <a:solidFill>
                            <a:srgbClr val="FFFFFF"/>
                          </a:solidFill>
                          <a:latin typeface="Cambria" panose="02040503050406030204" pitchFamily="18" charset="0"/>
                          <a:ea typeface="Cambria" panose="02040503050406030204" pitchFamily="18" charset="0"/>
                        </a:rPr>
                        <a:t>Whatsapp</a:t>
                      </a:r>
                      <a:r>
                        <a:rPr lang="en-US" b="0" u="none" dirty="0">
                          <a:solidFill>
                            <a:schemeClr val="bg1"/>
                          </a:solidFill>
                          <a:latin typeface="Cambria" panose="02040503050406030204" pitchFamily="18" charset="0"/>
                          <a:ea typeface="Cambria" panose="02040503050406030204" pitchFamily="18" charset="0"/>
                        </a:rPr>
                        <a:t> Messenger</a:t>
                      </a:r>
                      <a:endParaRPr lang="en-IN" b="0" u="none" dirty="0">
                        <a:solidFill>
                          <a:schemeClr val="bg1"/>
                        </a:solidFill>
                        <a:latin typeface="Cambria" panose="02040503050406030204" pitchFamily="18" charset="0"/>
                        <a:ea typeface="Cambria" panose="02040503050406030204" pitchFamily="18" charset="0"/>
                      </a:endParaRPr>
                    </a:p>
                  </a:txBody>
                  <a:tcPr/>
                </a:tc>
                <a:tc>
                  <a:txBody>
                    <a:bodyPr/>
                    <a:lstStyle/>
                    <a:p>
                      <a:r>
                        <a:rPr lang="en-IN" b="0" u="none" dirty="0">
                          <a:solidFill>
                            <a:schemeClr val="bg1"/>
                          </a:solidFill>
                          <a:latin typeface="Cambria" panose="02040503050406030204" pitchFamily="18" charset="0"/>
                          <a:ea typeface="Cambria" panose="02040503050406030204" pitchFamily="18" charset="0"/>
                        </a:rPr>
                        <a:t>Naveen Kumar,  </a:t>
                      </a:r>
                      <a:r>
                        <a:rPr lang="en-IN" b="0" u="none" dirty="0" err="1">
                          <a:solidFill>
                            <a:schemeClr val="bg1"/>
                          </a:solidFill>
                          <a:latin typeface="Cambria" panose="02040503050406030204" pitchFamily="18" charset="0"/>
                          <a:ea typeface="Cambria" panose="02040503050406030204" pitchFamily="18" charset="0"/>
                        </a:rPr>
                        <a:t>Sudhansh</a:t>
                      </a:r>
                      <a:r>
                        <a:rPr lang="en-IN" b="0" u="none" dirty="0">
                          <a:solidFill>
                            <a:schemeClr val="bg1"/>
                          </a:solidFill>
                          <a:latin typeface="Cambria" panose="02040503050406030204" pitchFamily="18" charset="0"/>
                          <a:ea typeface="Cambria" panose="02040503050406030204" pitchFamily="18" charset="0"/>
                        </a:rPr>
                        <a:t> Sharma</a:t>
                      </a:r>
                    </a:p>
                    <a:p>
                      <a:r>
                        <a:rPr lang="en-IN" b="0" u="none" dirty="0">
                          <a:solidFill>
                            <a:schemeClr val="bg1"/>
                          </a:solidFill>
                          <a:latin typeface="Cambria" panose="02040503050406030204" pitchFamily="18" charset="0"/>
                          <a:ea typeface="Cambria" panose="02040503050406030204" pitchFamily="18" charset="0"/>
                        </a:rPr>
                        <a:t>April 2017</a:t>
                      </a:r>
                    </a:p>
                  </a:txBody>
                  <a:tcPr/>
                </a:tc>
                <a:tc>
                  <a:txBody>
                    <a:bodyPr/>
                    <a:lstStyle/>
                    <a:p>
                      <a:r>
                        <a:rPr lang="en-US" b="0" u="none" dirty="0">
                          <a:solidFill>
                            <a:schemeClr val="bg1"/>
                          </a:solidFill>
                          <a:effectLst/>
                          <a:latin typeface="Cambria" panose="02040503050406030204" pitchFamily="18" charset="0"/>
                          <a:ea typeface="Cambria" panose="02040503050406030204" pitchFamily="18" charset="0"/>
                        </a:rPr>
                        <a:t>Performed an internet based survey using open-source Lime survey software and obtained responses. More than 63% of its users think it is not harmful for them. Other analyses in this paper based on age-groups and gender of WhatsApp users. </a:t>
                      </a:r>
                    </a:p>
                  </a:txBody>
                  <a:tcPr/>
                </a:tc>
                <a:extLst>
                  <a:ext uri="{0D108BD9-81ED-4DB2-BD59-A6C34878D82A}">
                    <a16:rowId xmlns:a16="http://schemas.microsoft.com/office/drawing/2014/main" val="932433190"/>
                  </a:ext>
                </a:extLst>
              </a:tr>
              <a:tr h="1436712">
                <a:tc>
                  <a:txBody>
                    <a:bodyPr/>
                    <a:lstStyle/>
                    <a:p>
                      <a:r>
                        <a:rPr lang="en-IN" b="0" u="none" dirty="0">
                          <a:solidFill>
                            <a:schemeClr val="bg1"/>
                          </a:solidFill>
                          <a:latin typeface="Cambria" panose="02040503050406030204" pitchFamily="18" charset="0"/>
                          <a:ea typeface="Cambria" panose="02040503050406030204" pitchFamily="18" charset="0"/>
                        </a:rPr>
                        <a:t>4.</a:t>
                      </a:r>
                    </a:p>
                  </a:txBody>
                  <a:tcPr/>
                </a:tc>
                <a:tc>
                  <a:txBody>
                    <a:bodyPr/>
                    <a:lstStyle/>
                    <a:p>
                      <a:r>
                        <a:rPr lang="en-US" b="0" u="none" dirty="0">
                          <a:solidFill>
                            <a:schemeClr val="bg1"/>
                          </a:solidFill>
                          <a:latin typeface="Cambria" panose="02040503050406030204" pitchFamily="18" charset="0"/>
                          <a:ea typeface="Cambria" panose="02040503050406030204" pitchFamily="18" charset="0"/>
                        </a:rPr>
                        <a:t>A Comparative Study of Various Approaches for Sentiment Analysis of Twitter Data</a:t>
                      </a:r>
                      <a:endParaRPr lang="en-IN" b="0" u="none" dirty="0">
                        <a:solidFill>
                          <a:schemeClr val="bg1"/>
                        </a:solidFill>
                        <a:latin typeface="Cambria" panose="02040503050406030204" pitchFamily="18" charset="0"/>
                        <a:ea typeface="Cambria" panose="02040503050406030204" pitchFamily="18" charset="0"/>
                      </a:endParaRPr>
                    </a:p>
                  </a:txBody>
                  <a:tcPr/>
                </a:tc>
                <a:tc>
                  <a:txBody>
                    <a:bodyPr/>
                    <a:lstStyle/>
                    <a:p>
                      <a:r>
                        <a:rPr lang="en-IN" b="0" u="none" dirty="0" err="1">
                          <a:solidFill>
                            <a:schemeClr val="bg1"/>
                          </a:solidFill>
                          <a:latin typeface="Cambria" panose="02040503050406030204" pitchFamily="18" charset="0"/>
                          <a:ea typeface="Cambria" panose="02040503050406030204" pitchFamily="18" charset="0"/>
                        </a:rPr>
                        <a:t>Anchal</a:t>
                      </a:r>
                      <a:r>
                        <a:rPr lang="en-IN" b="0" u="none" dirty="0">
                          <a:solidFill>
                            <a:schemeClr val="bg1"/>
                          </a:solidFill>
                          <a:latin typeface="Cambria" panose="02040503050406030204" pitchFamily="18" charset="0"/>
                          <a:ea typeface="Cambria" panose="02040503050406030204" pitchFamily="18" charset="0"/>
                        </a:rPr>
                        <a:t> </a:t>
                      </a:r>
                      <a:r>
                        <a:rPr lang="en-IN" b="0" u="none" dirty="0" err="1">
                          <a:solidFill>
                            <a:schemeClr val="bg1"/>
                          </a:solidFill>
                          <a:latin typeface="Cambria" panose="02040503050406030204" pitchFamily="18" charset="0"/>
                          <a:ea typeface="Cambria" panose="02040503050406030204" pitchFamily="18" charset="0"/>
                        </a:rPr>
                        <a:t>Kathuria</a:t>
                      </a:r>
                      <a:r>
                        <a:rPr lang="en-IN" b="0" u="none" dirty="0">
                          <a:solidFill>
                            <a:schemeClr val="bg1"/>
                          </a:solidFill>
                          <a:latin typeface="Cambria" panose="02040503050406030204" pitchFamily="18" charset="0"/>
                          <a:ea typeface="Cambria" panose="02040503050406030204" pitchFamily="18" charset="0"/>
                        </a:rPr>
                        <a:t>, </a:t>
                      </a:r>
                      <a:r>
                        <a:rPr lang="en-IN" b="0" u="none" dirty="0" err="1">
                          <a:solidFill>
                            <a:schemeClr val="bg1"/>
                          </a:solidFill>
                          <a:latin typeface="Cambria" panose="02040503050406030204" pitchFamily="18" charset="0"/>
                          <a:ea typeface="Cambria" panose="02040503050406030204" pitchFamily="18" charset="0"/>
                        </a:rPr>
                        <a:t>Avinash</a:t>
                      </a:r>
                      <a:r>
                        <a:rPr lang="en-IN" b="0" u="none" dirty="0">
                          <a:solidFill>
                            <a:schemeClr val="bg1"/>
                          </a:solidFill>
                          <a:latin typeface="Cambria" panose="02040503050406030204" pitchFamily="18" charset="0"/>
                          <a:ea typeface="Cambria" panose="02040503050406030204" pitchFamily="18" charset="0"/>
                        </a:rPr>
                        <a:t> Sharma</a:t>
                      </a:r>
                    </a:p>
                    <a:p>
                      <a:r>
                        <a:rPr lang="en-IN" b="0" u="none" dirty="0">
                          <a:solidFill>
                            <a:schemeClr val="bg1"/>
                          </a:solidFill>
                          <a:latin typeface="Cambria" panose="02040503050406030204" pitchFamily="18" charset="0"/>
                          <a:ea typeface="Cambria" panose="02040503050406030204" pitchFamily="18" charset="0"/>
                        </a:rPr>
                        <a:t>January 2016</a:t>
                      </a:r>
                    </a:p>
                  </a:txBody>
                  <a:tcPr/>
                </a:tc>
                <a:tc>
                  <a:txBody>
                    <a:bodyPr/>
                    <a:lstStyle/>
                    <a:p>
                      <a:r>
                        <a:rPr lang="en-US" b="0" u="none" dirty="0">
                          <a:solidFill>
                            <a:schemeClr val="bg1"/>
                          </a:solidFill>
                          <a:latin typeface="Cambria" panose="02040503050406030204" pitchFamily="18" charset="0"/>
                          <a:ea typeface="Cambria" panose="02040503050406030204" pitchFamily="18" charset="0"/>
                        </a:rPr>
                        <a:t>This paper provides a comparative of various techniques of opinion mining like Naive Bayes, Machine learning techniques specifically for twitter data. </a:t>
                      </a:r>
                      <a:endParaRPr lang="en-IN" b="0" u="none" dirty="0">
                        <a:solidFill>
                          <a:schemeClr val="bg1"/>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53808113"/>
                  </a:ext>
                </a:extLst>
              </a:tr>
            </a:tbl>
          </a:graphicData>
        </a:graphic>
      </p:graphicFrame>
      <p:sp>
        <p:nvSpPr>
          <p:cNvPr id="3" name="TextBox 2">
            <a:extLst>
              <a:ext uri="{FF2B5EF4-FFF2-40B4-BE49-F238E27FC236}">
                <a16:creationId xmlns:a16="http://schemas.microsoft.com/office/drawing/2014/main" id="{F2D0EC40-BE05-8AD0-7114-37093BDBD9EE}"/>
              </a:ext>
            </a:extLst>
          </p:cNvPr>
          <p:cNvSpPr txBox="1"/>
          <p:nvPr/>
        </p:nvSpPr>
        <p:spPr>
          <a:xfrm>
            <a:off x="2743200" y="92195"/>
            <a:ext cx="6096000" cy="369332"/>
          </a:xfrm>
          <a:prstGeom prst="rect">
            <a:avLst/>
          </a:prstGeom>
          <a:noFill/>
        </p:spPr>
        <p:txBody>
          <a:bodyPr wrap="square">
            <a:spAutoFit/>
          </a:bodyPr>
          <a:lstStyle/>
          <a:p>
            <a:pPr algn="ctr"/>
            <a:r>
              <a:rPr lang="en-IN" b="1" dirty="0">
                <a:solidFill>
                  <a:schemeClr val="bg1"/>
                </a:solidFill>
                <a:latin typeface="Cambria" panose="02040503050406030204" pitchFamily="18" charset="0"/>
                <a:ea typeface="Cambria" panose="02040503050406030204" pitchFamily="18" charset="0"/>
              </a:rPr>
              <a:t>LITERATURE SURVEY</a:t>
            </a:r>
          </a:p>
        </p:txBody>
      </p:sp>
    </p:spTree>
    <p:extLst>
      <p:ext uri="{BB962C8B-B14F-4D97-AF65-F5344CB8AC3E}">
        <p14:creationId xmlns:p14="http://schemas.microsoft.com/office/powerpoint/2010/main" val="3872033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9DE8594-7395-C774-ACEC-E31489F49544}"/>
              </a:ext>
            </a:extLst>
          </p:cNvPr>
          <p:cNvPicPr>
            <a:picLocks noChangeAspect="1"/>
          </p:cNvPicPr>
          <p:nvPr/>
        </p:nvPicPr>
        <p:blipFill rotWithShape="1">
          <a:blip r:embed="rId2"/>
          <a:srcRect l="30625" t="31112" r="44375" b="32221"/>
          <a:stretch/>
        </p:blipFill>
        <p:spPr>
          <a:xfrm>
            <a:off x="76200" y="4191000"/>
            <a:ext cx="3048000" cy="2514600"/>
          </a:xfrm>
          <a:prstGeom prst="rect">
            <a:avLst/>
          </a:prstGeom>
        </p:spPr>
      </p:pic>
      <p:pic>
        <p:nvPicPr>
          <p:cNvPr id="7" name="Picture 6">
            <a:extLst>
              <a:ext uri="{FF2B5EF4-FFF2-40B4-BE49-F238E27FC236}">
                <a16:creationId xmlns:a16="http://schemas.microsoft.com/office/drawing/2014/main" id="{5C63DB0B-1AB1-CB89-12C0-78F6982C9422}"/>
              </a:ext>
            </a:extLst>
          </p:cNvPr>
          <p:cNvPicPr>
            <a:picLocks noChangeAspect="1"/>
          </p:cNvPicPr>
          <p:nvPr/>
        </p:nvPicPr>
        <p:blipFill rotWithShape="1">
          <a:blip r:embed="rId2"/>
          <a:srcRect l="57584" t="31112" r="24374" b="32221"/>
          <a:stretch/>
        </p:blipFill>
        <p:spPr>
          <a:xfrm>
            <a:off x="9982200" y="20320"/>
            <a:ext cx="2199640" cy="2514600"/>
          </a:xfrm>
          <a:prstGeom prst="rect">
            <a:avLst/>
          </a:prstGeom>
        </p:spPr>
      </p:pic>
      <p:graphicFrame>
        <p:nvGraphicFramePr>
          <p:cNvPr id="9" name="Table 33">
            <a:extLst>
              <a:ext uri="{FF2B5EF4-FFF2-40B4-BE49-F238E27FC236}">
                <a16:creationId xmlns:a16="http://schemas.microsoft.com/office/drawing/2014/main" id="{48C25717-B2FE-B967-19E2-7BAC2E11DC37}"/>
              </a:ext>
            </a:extLst>
          </p:cNvPr>
          <p:cNvGraphicFramePr>
            <a:graphicFrameLocks noGrp="1"/>
          </p:cNvGraphicFramePr>
          <p:nvPr>
            <p:extLst>
              <p:ext uri="{D42A27DB-BD31-4B8C-83A1-F6EECF244321}">
                <p14:modId xmlns:p14="http://schemas.microsoft.com/office/powerpoint/2010/main" val="2323140327"/>
              </p:ext>
            </p:extLst>
          </p:nvPr>
        </p:nvGraphicFramePr>
        <p:xfrm>
          <a:off x="60960" y="83415"/>
          <a:ext cx="12039601" cy="6581212"/>
        </p:xfrm>
        <a:graphic>
          <a:graphicData uri="http://schemas.openxmlformats.org/drawingml/2006/table">
            <a:tbl>
              <a:tblPr firstRow="1" bandRow="1">
                <a:tableStyleId>{5940675A-B579-460E-94D1-54222C63F5DA}</a:tableStyleId>
              </a:tblPr>
              <a:tblGrid>
                <a:gridCol w="818464">
                  <a:extLst>
                    <a:ext uri="{9D8B030D-6E8A-4147-A177-3AD203B41FA5}">
                      <a16:colId xmlns:a16="http://schemas.microsoft.com/office/drawing/2014/main" val="1165306895"/>
                    </a:ext>
                  </a:extLst>
                </a:gridCol>
                <a:gridCol w="2336714">
                  <a:extLst>
                    <a:ext uri="{9D8B030D-6E8A-4147-A177-3AD203B41FA5}">
                      <a16:colId xmlns:a16="http://schemas.microsoft.com/office/drawing/2014/main" val="2848660342"/>
                    </a:ext>
                  </a:extLst>
                </a:gridCol>
                <a:gridCol w="2117862">
                  <a:extLst>
                    <a:ext uri="{9D8B030D-6E8A-4147-A177-3AD203B41FA5}">
                      <a16:colId xmlns:a16="http://schemas.microsoft.com/office/drawing/2014/main" val="1710333904"/>
                    </a:ext>
                  </a:extLst>
                </a:gridCol>
                <a:gridCol w="6766561">
                  <a:extLst>
                    <a:ext uri="{9D8B030D-6E8A-4147-A177-3AD203B41FA5}">
                      <a16:colId xmlns:a16="http://schemas.microsoft.com/office/drawing/2014/main" val="2328266576"/>
                    </a:ext>
                  </a:extLst>
                </a:gridCol>
              </a:tblGrid>
              <a:tr h="895536">
                <a:tc>
                  <a:txBody>
                    <a:bodyPr/>
                    <a:lstStyle/>
                    <a:p>
                      <a:endParaRPr lang="en-IN" b="1" dirty="0">
                        <a:solidFill>
                          <a:schemeClr val="bg1"/>
                        </a:solidFill>
                        <a:latin typeface="Cambria" panose="02040503050406030204" pitchFamily="18" charset="0"/>
                        <a:ea typeface="Cambria" panose="02040503050406030204" pitchFamily="18" charset="0"/>
                      </a:endParaRPr>
                    </a:p>
                    <a:p>
                      <a:r>
                        <a:rPr lang="en-IN" b="1" dirty="0" err="1">
                          <a:solidFill>
                            <a:schemeClr val="bg1"/>
                          </a:solidFill>
                          <a:latin typeface="Cambria" panose="02040503050406030204" pitchFamily="18" charset="0"/>
                          <a:ea typeface="Cambria" panose="02040503050406030204" pitchFamily="18" charset="0"/>
                        </a:rPr>
                        <a:t>S.No</a:t>
                      </a:r>
                      <a:endParaRPr lang="en-IN" b="1" dirty="0">
                        <a:solidFill>
                          <a:schemeClr val="bg1"/>
                        </a:solidFill>
                        <a:latin typeface="Cambria" panose="02040503050406030204" pitchFamily="18" charset="0"/>
                        <a:ea typeface="Cambria" panose="02040503050406030204" pitchFamily="18" charset="0"/>
                      </a:endParaRPr>
                    </a:p>
                    <a:p>
                      <a:endParaRPr lang="en-IN" b="1" dirty="0">
                        <a:solidFill>
                          <a:schemeClr val="bg1"/>
                        </a:solidFill>
                        <a:latin typeface="Cambria" panose="02040503050406030204" pitchFamily="18" charset="0"/>
                        <a:ea typeface="Cambria" panose="02040503050406030204" pitchFamily="18" charset="0"/>
                      </a:endParaRPr>
                    </a:p>
                  </a:txBody>
                  <a:tcPr/>
                </a:tc>
                <a:tc>
                  <a:txBody>
                    <a:bodyPr/>
                    <a:lstStyle/>
                    <a:p>
                      <a:endParaRPr lang="en-IN" b="1" u="none" dirty="0">
                        <a:solidFill>
                          <a:schemeClr val="bg1"/>
                        </a:solidFill>
                        <a:latin typeface="Cambria" panose="02040503050406030204" pitchFamily="18" charset="0"/>
                        <a:ea typeface="Cambria" panose="02040503050406030204" pitchFamily="18" charset="0"/>
                      </a:endParaRPr>
                    </a:p>
                    <a:p>
                      <a:r>
                        <a:rPr lang="en-IN" b="1" u="none" dirty="0">
                          <a:solidFill>
                            <a:schemeClr val="bg1"/>
                          </a:solidFill>
                          <a:latin typeface="Cambria" panose="02040503050406030204" pitchFamily="18" charset="0"/>
                          <a:ea typeface="Cambria" panose="02040503050406030204" pitchFamily="18" charset="0"/>
                        </a:rPr>
                        <a:t>TITLE</a:t>
                      </a:r>
                    </a:p>
                  </a:txBody>
                  <a:tcPr/>
                </a:tc>
                <a:tc>
                  <a:txBody>
                    <a:bodyPr/>
                    <a:lstStyle/>
                    <a:p>
                      <a:endParaRPr lang="en-IN" b="1" u="none" dirty="0">
                        <a:solidFill>
                          <a:schemeClr val="bg1"/>
                        </a:solidFill>
                        <a:latin typeface="Cambria" panose="02040503050406030204" pitchFamily="18" charset="0"/>
                        <a:ea typeface="Cambria" panose="02040503050406030204" pitchFamily="18" charset="0"/>
                      </a:endParaRPr>
                    </a:p>
                    <a:p>
                      <a:r>
                        <a:rPr lang="en-IN" b="1" u="none" dirty="0">
                          <a:solidFill>
                            <a:schemeClr val="bg1"/>
                          </a:solidFill>
                          <a:latin typeface="Cambria" panose="02040503050406030204" pitchFamily="18" charset="0"/>
                          <a:ea typeface="Cambria" panose="02040503050406030204" pitchFamily="18" charset="0"/>
                        </a:rPr>
                        <a:t>AUTHOR &amp; YEAR OF PUBLICATION</a:t>
                      </a:r>
                    </a:p>
                  </a:txBody>
                  <a:tcPr/>
                </a:tc>
                <a:tc>
                  <a:txBody>
                    <a:bodyPr/>
                    <a:lstStyle/>
                    <a:p>
                      <a:endParaRPr lang="en-IN" b="1" dirty="0">
                        <a:solidFill>
                          <a:schemeClr val="bg1"/>
                        </a:solidFill>
                        <a:latin typeface="Cambria" panose="02040503050406030204" pitchFamily="18" charset="0"/>
                        <a:ea typeface="Cambria" panose="02040503050406030204" pitchFamily="18" charset="0"/>
                      </a:endParaRPr>
                    </a:p>
                    <a:p>
                      <a:r>
                        <a:rPr lang="en-IN" b="1" dirty="0">
                          <a:solidFill>
                            <a:schemeClr val="bg1"/>
                          </a:solidFill>
                          <a:latin typeface="Cambria" panose="02040503050406030204" pitchFamily="18" charset="0"/>
                          <a:ea typeface="Cambria" panose="02040503050406030204" pitchFamily="18" charset="0"/>
                        </a:rPr>
                        <a:t>FINDINGS</a:t>
                      </a:r>
                    </a:p>
                  </a:txBody>
                  <a:tcPr/>
                </a:tc>
                <a:extLst>
                  <a:ext uri="{0D108BD9-81ED-4DB2-BD59-A6C34878D82A}">
                    <a16:rowId xmlns:a16="http://schemas.microsoft.com/office/drawing/2014/main" val="967171085"/>
                  </a:ext>
                </a:extLst>
              </a:tr>
              <a:tr h="1592985">
                <a:tc>
                  <a:txBody>
                    <a:bodyPr/>
                    <a:lstStyle/>
                    <a:p>
                      <a:r>
                        <a:rPr lang="en-IN" b="0" u="none" dirty="0">
                          <a:solidFill>
                            <a:schemeClr val="bg1"/>
                          </a:solidFill>
                          <a:latin typeface="Cambria" panose="02040503050406030204" pitchFamily="18" charset="0"/>
                          <a:ea typeface="Cambria" panose="02040503050406030204" pitchFamily="18" charset="0"/>
                        </a:rPr>
                        <a:t>5.</a:t>
                      </a:r>
                    </a:p>
                  </a:txBody>
                  <a:tcPr/>
                </a:tc>
                <a:tc>
                  <a:txBody>
                    <a:bodyPr/>
                    <a:lstStyle/>
                    <a:p>
                      <a:r>
                        <a:rPr lang="en-US" b="0" u="none" dirty="0">
                          <a:solidFill>
                            <a:schemeClr val="bg1"/>
                          </a:solidFill>
                          <a:latin typeface="Cambria" panose="02040503050406030204" pitchFamily="18" charset="0"/>
                          <a:ea typeface="Cambria" panose="02040503050406030204" pitchFamily="18" charset="0"/>
                        </a:rPr>
                        <a:t>Sentiment Analysis of Twitter Data :A Survey of Techniques</a:t>
                      </a:r>
                      <a:endParaRPr lang="en-IN" b="0" u="none" dirty="0">
                        <a:solidFill>
                          <a:schemeClr val="bg1"/>
                        </a:solidFill>
                        <a:latin typeface="Cambria" panose="02040503050406030204" pitchFamily="18" charset="0"/>
                        <a:ea typeface="Cambria" panose="02040503050406030204" pitchFamily="18" charset="0"/>
                      </a:endParaRPr>
                    </a:p>
                  </a:txBody>
                  <a:tcPr/>
                </a:tc>
                <a:tc>
                  <a:txBody>
                    <a:bodyPr/>
                    <a:lstStyle/>
                    <a:p>
                      <a:r>
                        <a:rPr lang="en-IN" b="0" u="none" strike="noStrike" dirty="0" err="1">
                          <a:solidFill>
                            <a:schemeClr val="bg1"/>
                          </a:solidFill>
                          <a:effectLst/>
                          <a:latin typeface="Cambria" panose="02040503050406030204" pitchFamily="18" charset="0"/>
                          <a:ea typeface="Cambria" panose="02040503050406030204" pitchFamily="18" charset="0"/>
                        </a:rPr>
                        <a:t>Vishal.A.Kharde</a:t>
                      </a:r>
                      <a:r>
                        <a:rPr lang="en-IN" b="0" u="none" dirty="0">
                          <a:solidFill>
                            <a:schemeClr val="bg1"/>
                          </a:solidFill>
                          <a:effectLst/>
                          <a:latin typeface="Cambria" panose="02040503050406030204" pitchFamily="18" charset="0"/>
                          <a:ea typeface="Cambria" panose="02040503050406030204" pitchFamily="18" charset="0"/>
                        </a:rPr>
                        <a:t> </a:t>
                      </a:r>
                    </a:p>
                    <a:p>
                      <a:r>
                        <a:rPr lang="en-IN" b="0" u="none" dirty="0">
                          <a:solidFill>
                            <a:schemeClr val="bg1"/>
                          </a:solidFill>
                          <a:effectLst/>
                          <a:latin typeface="Cambria" panose="02040503050406030204" pitchFamily="18" charset="0"/>
                          <a:ea typeface="Cambria" panose="02040503050406030204" pitchFamily="18" charset="0"/>
                        </a:rPr>
                        <a:t>July 2021</a:t>
                      </a:r>
                    </a:p>
                    <a:p>
                      <a:endParaRPr lang="en-IN" b="0" u="none" dirty="0">
                        <a:solidFill>
                          <a:schemeClr val="bg1"/>
                        </a:solidFill>
                        <a:latin typeface="Cambria" panose="02040503050406030204" pitchFamily="18" charset="0"/>
                        <a:ea typeface="Cambria" panose="02040503050406030204" pitchFamily="18" charset="0"/>
                      </a:endParaRPr>
                    </a:p>
                  </a:txBody>
                  <a:tcPr/>
                </a:tc>
                <a:tc>
                  <a:txBody>
                    <a:bodyPr/>
                    <a:lstStyle/>
                    <a:p>
                      <a:r>
                        <a:rPr lang="en-US" b="0" u="none" dirty="0">
                          <a:solidFill>
                            <a:schemeClr val="bg1"/>
                          </a:solidFill>
                          <a:effectLst/>
                          <a:latin typeface="Cambria" panose="02040503050406030204" pitchFamily="18" charset="0"/>
                          <a:ea typeface="Cambria" panose="02040503050406030204" pitchFamily="18" charset="0"/>
                        </a:rPr>
                        <a:t>This paper proposed a technique to carry out the sentiment analysis of  twitter data.  First,  the tweets  are aggregated  using twitter  API. Then the unigram naive bayes model is employed  and the features that are not relevant are eliminated using chi square technique and mutual information feature extraction method.</a:t>
                      </a:r>
                    </a:p>
                  </a:txBody>
                  <a:tcPr/>
                </a:tc>
                <a:extLst>
                  <a:ext uri="{0D108BD9-81ED-4DB2-BD59-A6C34878D82A}">
                    <a16:rowId xmlns:a16="http://schemas.microsoft.com/office/drawing/2014/main" val="2058715458"/>
                  </a:ext>
                </a:extLst>
              </a:tr>
              <a:tr h="1147747">
                <a:tc>
                  <a:txBody>
                    <a:bodyPr/>
                    <a:lstStyle/>
                    <a:p>
                      <a:r>
                        <a:rPr lang="en-IN" b="0" u="none" dirty="0">
                          <a:solidFill>
                            <a:schemeClr val="bg1"/>
                          </a:solidFill>
                          <a:latin typeface="Cambria" panose="02040503050406030204" pitchFamily="18" charset="0"/>
                          <a:ea typeface="Cambria" panose="02040503050406030204" pitchFamily="18" charset="0"/>
                        </a:rPr>
                        <a:t>6.</a:t>
                      </a:r>
                    </a:p>
                  </a:txBody>
                  <a:tcPr/>
                </a:tc>
                <a:tc>
                  <a:txBody>
                    <a:bodyPr/>
                    <a:lstStyle/>
                    <a:p>
                      <a:r>
                        <a:rPr lang="en-IN" dirty="0">
                          <a:solidFill>
                            <a:schemeClr val="bg1"/>
                          </a:solidFill>
                          <a:latin typeface="Cambria" panose="02040503050406030204" pitchFamily="18" charset="0"/>
                          <a:ea typeface="Cambria" panose="02040503050406030204" pitchFamily="18" charset="0"/>
                        </a:rPr>
                        <a:t>WhatsApp Group Data Analysis with R</a:t>
                      </a:r>
                      <a:endParaRPr lang="en-IN" b="0" u="none" dirty="0">
                        <a:solidFill>
                          <a:schemeClr val="bg1"/>
                        </a:solidFill>
                        <a:latin typeface="Cambria" panose="02040503050406030204" pitchFamily="18" charset="0"/>
                        <a:ea typeface="Cambria" panose="02040503050406030204" pitchFamily="18" charset="0"/>
                      </a:endParaRPr>
                    </a:p>
                  </a:txBody>
                  <a:tcPr/>
                </a:tc>
                <a:tc>
                  <a:txBody>
                    <a:bodyPr/>
                    <a:lstStyle/>
                    <a:p>
                      <a:r>
                        <a:rPr lang="en-IN" b="0" i="0" u="sng" dirty="0" err="1">
                          <a:solidFill>
                            <a:schemeClr val="tx1"/>
                          </a:solidFill>
                          <a:effectLst/>
                          <a:latin typeface="+mn-lt"/>
                          <a:ea typeface="+mn-ea"/>
                          <a:cs typeface="+mn-cs"/>
                          <a:hlinkClick r:id="rId3"/>
                        </a:rPr>
                        <a:t>Durv</a:t>
                      </a:r>
                      <a:r>
                        <a:rPr lang="en-IN" b="0" i="0" u="sng" dirty="0">
                          <a:solidFill>
                            <a:schemeClr val="tx1"/>
                          </a:solidFill>
                          <a:effectLst/>
                          <a:latin typeface="+mn-lt"/>
                          <a:ea typeface="+mn-ea"/>
                          <a:cs typeface="+mn-cs"/>
                          <a:hlinkClick r:id="rId3"/>
                        </a:rPr>
                        <a:t> Hamp</a:t>
                      </a:r>
                      <a:endParaRPr lang="en-IN" b="0" u="none" dirty="0">
                        <a:solidFill>
                          <a:schemeClr val="bg1"/>
                        </a:solidFill>
                        <a:latin typeface="Cambria" panose="02040503050406030204" pitchFamily="18" charset="0"/>
                        <a:ea typeface="Cambria" panose="02040503050406030204" pitchFamily="18" charset="0"/>
                      </a:endParaRPr>
                    </a:p>
                    <a:p>
                      <a:r>
                        <a:rPr lang="en-IN" b="0" u="none" dirty="0">
                          <a:solidFill>
                            <a:schemeClr val="bg1"/>
                          </a:solidFill>
                          <a:latin typeface="Cambria" panose="02040503050406030204" pitchFamily="18" charset="0"/>
                          <a:ea typeface="Cambria" panose="02040503050406030204" pitchFamily="18" charset="0"/>
                        </a:rPr>
                        <a:t>November 2016</a:t>
                      </a:r>
                    </a:p>
                  </a:txBody>
                  <a:tcPr/>
                </a:tc>
                <a:tc>
                  <a:txBody>
                    <a:bodyPr/>
                    <a:lstStyle/>
                    <a:p>
                      <a:r>
                        <a:rPr lang="en-US" b="0" u="none" dirty="0">
                          <a:solidFill>
                            <a:schemeClr val="bg1"/>
                          </a:solidFill>
                          <a:latin typeface="Cambria" panose="02040503050406030204" pitchFamily="18" charset="0"/>
                          <a:ea typeface="Cambria" panose="02040503050406030204" pitchFamily="18" charset="0"/>
                        </a:rPr>
                        <a:t>This paper is about the Sentimental Analysis of </a:t>
                      </a:r>
                      <a:r>
                        <a:rPr lang="en-US" b="0" u="none" dirty="0" err="1">
                          <a:solidFill>
                            <a:schemeClr val="bg1"/>
                          </a:solidFill>
                          <a:latin typeface="Cambria" panose="02040503050406030204" pitchFamily="18" charset="0"/>
                          <a:ea typeface="Cambria" panose="02040503050406030204" pitchFamily="18" charset="0"/>
                        </a:rPr>
                        <a:t>whatsapp</a:t>
                      </a:r>
                      <a:r>
                        <a:rPr lang="en-US" b="0" u="none" dirty="0">
                          <a:solidFill>
                            <a:schemeClr val="bg1"/>
                          </a:solidFill>
                          <a:latin typeface="Cambria" panose="02040503050406030204" pitchFamily="18" charset="0"/>
                          <a:ea typeface="Cambria" panose="02040503050406030204" pitchFamily="18" charset="0"/>
                        </a:rPr>
                        <a:t> Group and found that the most addicted respondents were in the age group of 20 to30 years representing a young sample.</a:t>
                      </a:r>
                      <a:endParaRPr lang="en-IN" b="0" u="none" dirty="0">
                        <a:solidFill>
                          <a:schemeClr val="bg1"/>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539911964"/>
                  </a:ext>
                </a:extLst>
              </a:tr>
              <a:tr h="1147747">
                <a:tc>
                  <a:txBody>
                    <a:bodyPr/>
                    <a:lstStyle/>
                    <a:p>
                      <a:r>
                        <a:rPr lang="en-IN" b="0" u="none" dirty="0">
                          <a:solidFill>
                            <a:schemeClr val="bg1"/>
                          </a:solidFill>
                          <a:latin typeface="Cambria" panose="02040503050406030204" pitchFamily="18" charset="0"/>
                          <a:ea typeface="Cambria" panose="02040503050406030204" pitchFamily="18" charset="0"/>
                        </a:rPr>
                        <a:t>7.</a:t>
                      </a:r>
                    </a:p>
                  </a:txBody>
                  <a:tcPr/>
                </a:tc>
                <a:tc>
                  <a:txBody>
                    <a:bodyPr/>
                    <a:lstStyle/>
                    <a:p>
                      <a:r>
                        <a:rPr lang="en-US" b="0" u="none" dirty="0">
                          <a:solidFill>
                            <a:schemeClr val="bg1"/>
                          </a:solidFill>
                          <a:latin typeface="Cambria" panose="02040503050406030204" pitchFamily="18" charset="0"/>
                          <a:ea typeface="Cambria" panose="02040503050406030204" pitchFamily="18" charset="0"/>
                        </a:rPr>
                        <a:t>Sentiment Analysis of Twitter Data </a:t>
                      </a:r>
                      <a:r>
                        <a:rPr lang="en-US" b="0" u="none" dirty="0">
                          <a:solidFill>
                            <a:srgbClr val="FFFFFF"/>
                          </a:solidFill>
                          <a:latin typeface="Cambria" panose="02040503050406030204" pitchFamily="18" charset="0"/>
                          <a:ea typeface="Cambria" panose="02040503050406030204" pitchFamily="18" charset="0"/>
                        </a:rPr>
                        <a:t>in respect of library services. </a:t>
                      </a:r>
                    </a:p>
                  </a:txBody>
                  <a:tcPr/>
                </a:tc>
                <a:tc>
                  <a:txBody>
                    <a:bodyPr/>
                    <a:lstStyle/>
                    <a:p>
                      <a:r>
                        <a:rPr lang="en-IN" b="0" u="none" dirty="0">
                          <a:solidFill>
                            <a:schemeClr val="bg1"/>
                          </a:solidFill>
                          <a:latin typeface="Cambria" panose="02040503050406030204" pitchFamily="18" charset="0"/>
                          <a:ea typeface="Cambria" panose="02040503050406030204" pitchFamily="18" charset="0"/>
                        </a:rPr>
                        <a:t>Naveen Kumar,  </a:t>
                      </a:r>
                      <a:r>
                        <a:rPr lang="en-IN" b="0" u="none" dirty="0" err="1">
                          <a:solidFill>
                            <a:schemeClr val="bg1"/>
                          </a:solidFill>
                          <a:latin typeface="Cambria" panose="02040503050406030204" pitchFamily="18" charset="0"/>
                          <a:ea typeface="Cambria" panose="02040503050406030204" pitchFamily="18" charset="0"/>
                        </a:rPr>
                        <a:t>Sudhansh</a:t>
                      </a:r>
                      <a:r>
                        <a:rPr lang="en-IN" b="0" u="none" dirty="0">
                          <a:solidFill>
                            <a:schemeClr val="bg1"/>
                          </a:solidFill>
                          <a:latin typeface="Cambria" panose="02040503050406030204" pitchFamily="18" charset="0"/>
                          <a:ea typeface="Cambria" panose="02040503050406030204" pitchFamily="18" charset="0"/>
                        </a:rPr>
                        <a:t> Sharma</a:t>
                      </a:r>
                    </a:p>
                    <a:p>
                      <a:r>
                        <a:rPr lang="en-IN" b="0" u="none" dirty="0">
                          <a:solidFill>
                            <a:schemeClr val="bg1"/>
                          </a:solidFill>
                          <a:latin typeface="Cambria" panose="02040503050406030204" pitchFamily="18" charset="0"/>
                          <a:ea typeface="Cambria" panose="02040503050406030204" pitchFamily="18" charset="0"/>
                        </a:rPr>
                        <a:t>April 2017</a:t>
                      </a:r>
                    </a:p>
                  </a:txBody>
                  <a:tcPr/>
                </a:tc>
                <a:tc>
                  <a:txBody>
                    <a:bodyPr/>
                    <a:lstStyle/>
                    <a:p>
                      <a:r>
                        <a:rPr lang="en-US" b="0" u="none" dirty="0">
                          <a:solidFill>
                            <a:schemeClr val="bg1"/>
                          </a:solidFill>
                          <a:effectLst/>
                          <a:latin typeface="Cambria" panose="02040503050406030204" pitchFamily="18" charset="0"/>
                          <a:ea typeface="Cambria" panose="02040503050406030204" pitchFamily="18" charset="0"/>
                        </a:rPr>
                        <a:t>Here  machine  learning technique  in which two variations of naive bayes classifier are used. These variations  are  baseline  and  binary  used  for  detecting  the sentiment  of  English  tweets.  The  feature  vectors  used  for training set are: lemmas, polarity lexicons and </a:t>
                      </a:r>
                      <a:r>
                        <a:rPr lang="en-US" b="0" u="none" dirty="0" err="1">
                          <a:solidFill>
                            <a:schemeClr val="bg1"/>
                          </a:solidFill>
                          <a:effectLst/>
                          <a:latin typeface="Cambria" panose="02040503050406030204" pitchFamily="18" charset="0"/>
                          <a:ea typeface="Cambria" panose="02040503050406030204" pitchFamily="18" charset="0"/>
                        </a:rPr>
                        <a:t>multiwords</a:t>
                      </a:r>
                      <a:endParaRPr lang="en-US" b="0" u="none" dirty="0">
                        <a:solidFill>
                          <a:schemeClr val="bg1"/>
                        </a:solidFill>
                        <a:effectLst/>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932433190"/>
                  </a:ext>
                </a:extLst>
              </a:tr>
              <a:tr h="1412612">
                <a:tc>
                  <a:txBody>
                    <a:bodyPr/>
                    <a:lstStyle/>
                    <a:p>
                      <a:r>
                        <a:rPr lang="en-IN" b="0" u="none" dirty="0">
                          <a:solidFill>
                            <a:schemeClr val="bg1"/>
                          </a:solidFill>
                          <a:latin typeface="Cambria" panose="02040503050406030204" pitchFamily="18" charset="0"/>
                          <a:ea typeface="Cambria" panose="02040503050406030204" pitchFamily="18" charset="0"/>
                        </a:rPr>
                        <a:t>8.</a:t>
                      </a:r>
                    </a:p>
                  </a:txBody>
                  <a:tcPr/>
                </a:tc>
                <a:tc>
                  <a:txBody>
                    <a:bodyPr/>
                    <a:lstStyle/>
                    <a:p>
                      <a:r>
                        <a:rPr lang="en-US" b="0" u="none" dirty="0">
                          <a:solidFill>
                            <a:schemeClr val="bg1"/>
                          </a:solidFill>
                          <a:latin typeface="Cambria" panose="02040503050406030204" pitchFamily="18" charset="0"/>
                          <a:ea typeface="Cambria" panose="02040503050406030204" pitchFamily="18" charset="0"/>
                        </a:rPr>
                        <a:t>A Comparative Study of Various Approaches for Sentiment Analysis of Twitter Data</a:t>
                      </a:r>
                      <a:endParaRPr lang="en-IN" b="0" u="none" dirty="0">
                        <a:solidFill>
                          <a:schemeClr val="bg1"/>
                        </a:solidFill>
                        <a:latin typeface="Cambria" panose="02040503050406030204" pitchFamily="18" charset="0"/>
                        <a:ea typeface="Cambria" panose="02040503050406030204" pitchFamily="18" charset="0"/>
                      </a:endParaRPr>
                    </a:p>
                  </a:txBody>
                  <a:tcPr/>
                </a:tc>
                <a:tc>
                  <a:txBody>
                    <a:bodyPr/>
                    <a:lstStyle/>
                    <a:p>
                      <a:r>
                        <a:rPr lang="en-IN" b="0" i="0" u="none" strike="noStrike" dirty="0">
                          <a:solidFill>
                            <a:schemeClr val="bg1"/>
                          </a:solidFill>
                          <a:effectLst/>
                          <a:latin typeface="+mn-lt"/>
                          <a:ea typeface="+mn-ea"/>
                          <a:cs typeface="+mn-cs"/>
                          <a:hlinkClick r:id="rId4">
                            <a:extLst>
                              <a:ext uri="{A12FA001-AC4F-418D-AE19-62706E023703}">
                                <ahyp:hlinkClr xmlns:ahyp="http://schemas.microsoft.com/office/drawing/2018/hyperlinkcolor" val="tx"/>
                              </a:ext>
                            </a:extLst>
                          </a:hlinkClick>
                        </a:rPr>
                        <a:t>Anu J Nair</a:t>
                      </a:r>
                      <a:r>
                        <a:rPr lang="en-IN" b="0" i="0" u="none" strike="noStrike" dirty="0">
                          <a:solidFill>
                            <a:schemeClr val="bg1"/>
                          </a:solidFill>
                          <a:effectLst/>
                          <a:latin typeface="+mn-lt"/>
                          <a:ea typeface="+mn-ea"/>
                          <a:cs typeface="+mn-cs"/>
                        </a:rPr>
                        <a:t>, </a:t>
                      </a:r>
                      <a:r>
                        <a:rPr lang="en-IN" b="0" i="0" u="none" strike="noStrike" dirty="0">
                          <a:solidFill>
                            <a:schemeClr val="bg1"/>
                          </a:solidFill>
                          <a:effectLst/>
                          <a:latin typeface="+mn-lt"/>
                          <a:ea typeface="+mn-ea"/>
                          <a:cs typeface="+mn-cs"/>
                          <a:hlinkClick r:id="rId5">
                            <a:extLst>
                              <a:ext uri="{A12FA001-AC4F-418D-AE19-62706E023703}">
                                <ahyp:hlinkClr xmlns:ahyp="http://schemas.microsoft.com/office/drawing/2018/hyperlinkcolor" val="tx"/>
                              </a:ext>
                            </a:extLst>
                          </a:hlinkClick>
                        </a:rPr>
                        <a:t>Veena G</a:t>
                      </a:r>
                      <a:r>
                        <a:rPr lang="en-IN" b="0" i="0" u="none" strike="noStrike" dirty="0">
                          <a:solidFill>
                            <a:schemeClr val="bg1"/>
                          </a:solidFill>
                          <a:effectLst/>
                          <a:latin typeface="+mn-lt"/>
                          <a:ea typeface="+mn-ea"/>
                          <a:cs typeface="+mn-cs"/>
                        </a:rPr>
                        <a:t>,</a:t>
                      </a:r>
                      <a:r>
                        <a:rPr lang="en-IN" b="0" i="0" dirty="0">
                          <a:solidFill>
                            <a:schemeClr val="bg1"/>
                          </a:solidFill>
                          <a:effectLst/>
                          <a:latin typeface="+mn-lt"/>
                          <a:ea typeface="+mn-ea"/>
                          <a:cs typeface="+mn-cs"/>
                        </a:rPr>
                        <a:t> </a:t>
                      </a:r>
                      <a:r>
                        <a:rPr lang="en-IN" b="0" i="0" u="sng" dirty="0" err="1">
                          <a:solidFill>
                            <a:srgbClr val="FFFFFF"/>
                          </a:solidFill>
                          <a:effectLst/>
                          <a:latin typeface="+mn-lt"/>
                          <a:ea typeface="+mn-ea"/>
                          <a:cs typeface="+mn-cs"/>
                          <a:hlinkClick r:id="rId6">
                            <a:extLst>
                              <a:ext uri="{A12FA001-AC4F-418D-AE19-62706E023703}">
                                <ahyp:hlinkClr xmlns:ahyp="http://schemas.microsoft.com/office/drawing/2018/hyperlinkcolor" val="tx"/>
                              </a:ext>
                            </a:extLst>
                          </a:hlinkClick>
                        </a:rPr>
                        <a:t>Aadithya</a:t>
                      </a:r>
                      <a:r>
                        <a:rPr lang="en-IN" b="0" i="0" u="sng" dirty="0">
                          <a:solidFill>
                            <a:schemeClr val="bg1"/>
                          </a:solidFill>
                          <a:effectLst/>
                          <a:latin typeface="+mn-lt"/>
                          <a:ea typeface="+mn-ea"/>
                          <a:cs typeface="+mn-cs"/>
                          <a:hlinkClick r:id="rId6">
                            <a:extLst>
                              <a:ext uri="{A12FA001-AC4F-418D-AE19-62706E023703}">
                                <ahyp:hlinkClr xmlns:ahyp="http://schemas.microsoft.com/office/drawing/2018/hyperlinkcolor" val="tx"/>
                              </a:ext>
                            </a:extLst>
                          </a:hlinkClick>
                        </a:rPr>
                        <a:t> Vinayak</a:t>
                      </a:r>
                      <a:endParaRPr lang="en-IN" b="0" i="0" u="sng" dirty="0">
                        <a:solidFill>
                          <a:schemeClr val="bg1"/>
                        </a:solidFill>
                        <a:effectLst/>
                        <a:latin typeface="+mn-lt"/>
                        <a:ea typeface="+mn-ea"/>
                        <a:cs typeface="+mn-cs"/>
                      </a:endParaRPr>
                    </a:p>
                    <a:p>
                      <a:r>
                        <a:rPr lang="en-IN" b="0" u="none" dirty="0">
                          <a:solidFill>
                            <a:schemeClr val="bg1"/>
                          </a:solidFill>
                          <a:latin typeface="Cambria" panose="02040503050406030204" pitchFamily="18" charset="0"/>
                          <a:ea typeface="Cambria" panose="02040503050406030204" pitchFamily="18" charset="0"/>
                        </a:rPr>
                        <a:t>May 2021</a:t>
                      </a:r>
                    </a:p>
                  </a:txBody>
                  <a:tcPr/>
                </a:tc>
                <a:tc>
                  <a:txBody>
                    <a:bodyPr/>
                    <a:lstStyle/>
                    <a:p>
                      <a:r>
                        <a:rPr lang="en-US" b="0" u="none" dirty="0">
                          <a:solidFill>
                            <a:schemeClr val="bg1"/>
                          </a:solidFill>
                          <a:latin typeface="Cambria" panose="02040503050406030204" pitchFamily="18" charset="0"/>
                          <a:ea typeface="Cambria" panose="02040503050406030204" pitchFamily="18" charset="0"/>
                        </a:rPr>
                        <a:t>the proposed research work attempts to find the sentiment of tweets using Logistic Regression sentiment analysis, VADER sentiment analysis and BERT sentiment analysis.</a:t>
                      </a:r>
                      <a:endParaRPr lang="en-IN" b="0" u="none" dirty="0">
                        <a:solidFill>
                          <a:schemeClr val="bg1"/>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53808113"/>
                  </a:ext>
                </a:extLst>
              </a:tr>
            </a:tbl>
          </a:graphicData>
        </a:graphic>
      </p:graphicFrame>
    </p:spTree>
    <p:extLst>
      <p:ext uri="{BB962C8B-B14F-4D97-AF65-F5344CB8AC3E}">
        <p14:creationId xmlns:p14="http://schemas.microsoft.com/office/powerpoint/2010/main" val="1346876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object 2"/>
          <p:cNvSpPr txBox="1">
            <a:spLocks noGrp="1"/>
          </p:cNvSpPr>
          <p:nvPr>
            <p:ph type="title"/>
          </p:nvPr>
        </p:nvSpPr>
        <p:spPr>
          <a:xfrm>
            <a:off x="916939" y="631012"/>
            <a:ext cx="2853690" cy="697230"/>
          </a:xfrm>
          <a:prstGeom prst="rect">
            <a:avLst/>
          </a:prstGeom>
        </p:spPr>
        <p:txBody>
          <a:bodyPr vert="horz" wrap="square" lIns="0" tIns="13335" rIns="0" bIns="0" rtlCol="0">
            <a:spAutoFit/>
          </a:bodyPr>
          <a:lstStyle/>
          <a:p>
            <a:pPr marL="12700">
              <a:lnSpc>
                <a:spcPct val="100000"/>
              </a:lnSpc>
              <a:spcBef>
                <a:spcPts val="105"/>
              </a:spcBef>
            </a:pPr>
            <a:r>
              <a:rPr spc="-10" dirty="0"/>
              <a:t>Conclusion</a:t>
            </a:r>
          </a:p>
        </p:txBody>
      </p:sp>
      <p:sp>
        <p:nvSpPr>
          <p:cNvPr id="1048600" name="object 3"/>
          <p:cNvSpPr txBox="1"/>
          <p:nvPr/>
        </p:nvSpPr>
        <p:spPr>
          <a:xfrm>
            <a:off x="916939" y="1786508"/>
            <a:ext cx="9992360" cy="3395345"/>
          </a:xfrm>
          <a:prstGeom prst="rect">
            <a:avLst/>
          </a:prstGeom>
        </p:spPr>
        <p:txBody>
          <a:bodyPr vert="horz" wrap="square" lIns="0" tIns="54610" rIns="0" bIns="0" rtlCol="0">
            <a:spAutoFit/>
          </a:bodyPr>
          <a:lstStyle/>
          <a:p>
            <a:pPr marL="241300" marR="5080" indent="-229235">
              <a:lnSpc>
                <a:spcPct val="90000"/>
              </a:lnSpc>
              <a:spcBef>
                <a:spcPts val="430"/>
              </a:spcBef>
              <a:buFont typeface="Arial MT"/>
              <a:buChar char="•"/>
              <a:tabLst>
                <a:tab pos="241935" algn="l"/>
              </a:tabLst>
            </a:pPr>
            <a:r>
              <a:rPr sz="2800" spc="-65" dirty="0">
                <a:solidFill>
                  <a:srgbClr val="FFFFFF"/>
                </a:solidFill>
                <a:latin typeface="Calibri"/>
                <a:cs typeface="Calibri"/>
              </a:rPr>
              <a:t>We</a:t>
            </a:r>
            <a:r>
              <a:rPr sz="2800" dirty="0">
                <a:solidFill>
                  <a:srgbClr val="FFFFFF"/>
                </a:solidFill>
                <a:latin typeface="Calibri"/>
                <a:cs typeface="Calibri"/>
              </a:rPr>
              <a:t> </a:t>
            </a:r>
            <a:r>
              <a:rPr sz="2800" spc="-5" dirty="0">
                <a:solidFill>
                  <a:srgbClr val="FFFFFF"/>
                </a:solidFill>
                <a:latin typeface="Calibri"/>
                <a:cs typeface="Calibri"/>
              </a:rPr>
              <a:t>will</a:t>
            </a:r>
            <a:r>
              <a:rPr sz="2800" spc="5" dirty="0">
                <a:solidFill>
                  <a:srgbClr val="FFFFFF"/>
                </a:solidFill>
                <a:latin typeface="Calibri"/>
                <a:cs typeface="Calibri"/>
              </a:rPr>
              <a:t> </a:t>
            </a:r>
            <a:r>
              <a:rPr sz="2800" spc="-5" dirty="0">
                <a:solidFill>
                  <a:srgbClr val="FFFFFF"/>
                </a:solidFill>
                <a:latin typeface="Calibri"/>
                <a:cs typeface="Calibri"/>
              </a:rPr>
              <a:t>do</a:t>
            </a:r>
            <a:r>
              <a:rPr sz="2800" spc="5" dirty="0">
                <a:solidFill>
                  <a:srgbClr val="FFFFFF"/>
                </a:solidFill>
                <a:latin typeface="Calibri"/>
                <a:cs typeface="Calibri"/>
              </a:rPr>
              <a:t> </a:t>
            </a:r>
            <a:r>
              <a:rPr sz="2800" spc="-5" dirty="0">
                <a:solidFill>
                  <a:srgbClr val="FFFFFF"/>
                </a:solidFill>
                <a:latin typeface="Calibri"/>
                <a:cs typeface="Calibri"/>
              </a:rPr>
              <a:t>a</a:t>
            </a:r>
            <a:r>
              <a:rPr sz="2800" dirty="0">
                <a:solidFill>
                  <a:srgbClr val="FFFFFF"/>
                </a:solidFill>
                <a:latin typeface="Calibri"/>
                <a:cs typeface="Calibri"/>
              </a:rPr>
              <a:t> </a:t>
            </a:r>
            <a:r>
              <a:rPr sz="2800" spc="-20" dirty="0">
                <a:solidFill>
                  <a:srgbClr val="FFFFFF"/>
                </a:solidFill>
                <a:latin typeface="Calibri"/>
                <a:cs typeface="Calibri"/>
              </a:rPr>
              <a:t>comparative</a:t>
            </a:r>
            <a:r>
              <a:rPr sz="2800" spc="15" dirty="0">
                <a:solidFill>
                  <a:srgbClr val="FFFFFF"/>
                </a:solidFill>
                <a:latin typeface="Calibri"/>
                <a:cs typeface="Calibri"/>
              </a:rPr>
              <a:t> </a:t>
            </a:r>
            <a:r>
              <a:rPr sz="2800" spc="-15" dirty="0">
                <a:solidFill>
                  <a:srgbClr val="FFFFFF"/>
                </a:solidFill>
                <a:latin typeface="Calibri"/>
                <a:cs typeface="Calibri"/>
              </a:rPr>
              <a:t>study</a:t>
            </a:r>
            <a:r>
              <a:rPr sz="2800" spc="30" dirty="0">
                <a:solidFill>
                  <a:srgbClr val="FFFFFF"/>
                </a:solidFill>
                <a:latin typeface="Calibri"/>
                <a:cs typeface="Calibri"/>
              </a:rPr>
              <a:t> </a:t>
            </a:r>
            <a:r>
              <a:rPr sz="2800" spc="-5" dirty="0">
                <a:solidFill>
                  <a:srgbClr val="FFFFFF"/>
                </a:solidFill>
                <a:latin typeface="Calibri"/>
                <a:cs typeface="Calibri"/>
              </a:rPr>
              <a:t>of</a:t>
            </a:r>
            <a:r>
              <a:rPr sz="2800" spc="20" dirty="0">
                <a:solidFill>
                  <a:srgbClr val="FFFFFF"/>
                </a:solidFill>
                <a:latin typeface="Calibri"/>
                <a:cs typeface="Calibri"/>
              </a:rPr>
              <a:t> </a:t>
            </a:r>
            <a:r>
              <a:rPr sz="2800" spc="-5" dirty="0">
                <a:solidFill>
                  <a:srgbClr val="FFFFFF"/>
                </a:solidFill>
                <a:latin typeface="Calibri"/>
                <a:cs typeface="Calibri"/>
              </a:rPr>
              <a:t>whatsapp</a:t>
            </a:r>
            <a:r>
              <a:rPr sz="2800" spc="20" dirty="0">
                <a:solidFill>
                  <a:srgbClr val="FFFFFF"/>
                </a:solidFill>
                <a:latin typeface="Calibri"/>
                <a:cs typeface="Calibri"/>
              </a:rPr>
              <a:t> </a:t>
            </a:r>
            <a:r>
              <a:rPr sz="2800" spc="-5" dirty="0">
                <a:solidFill>
                  <a:srgbClr val="FFFFFF"/>
                </a:solidFill>
                <a:latin typeface="Calibri"/>
                <a:cs typeface="Calibri"/>
              </a:rPr>
              <a:t>and</a:t>
            </a:r>
            <a:r>
              <a:rPr sz="2800" spc="10" dirty="0">
                <a:solidFill>
                  <a:srgbClr val="FFFFFF"/>
                </a:solidFill>
                <a:latin typeface="Calibri"/>
                <a:cs typeface="Calibri"/>
              </a:rPr>
              <a:t> </a:t>
            </a:r>
            <a:r>
              <a:rPr sz="2800" spc="-30" dirty="0">
                <a:solidFill>
                  <a:srgbClr val="FFFFFF"/>
                </a:solidFill>
                <a:latin typeface="Calibri"/>
                <a:cs typeface="Calibri"/>
              </a:rPr>
              <a:t>Twitter</a:t>
            </a:r>
            <a:r>
              <a:rPr sz="2800" spc="-10" dirty="0">
                <a:solidFill>
                  <a:srgbClr val="FFFFFF"/>
                </a:solidFill>
                <a:latin typeface="Calibri"/>
                <a:cs typeface="Calibri"/>
              </a:rPr>
              <a:t> analysis</a:t>
            </a:r>
            <a:r>
              <a:rPr sz="2800" spc="15" dirty="0">
                <a:solidFill>
                  <a:srgbClr val="FFFFFF"/>
                </a:solidFill>
                <a:latin typeface="Calibri"/>
                <a:cs typeface="Calibri"/>
              </a:rPr>
              <a:t> </a:t>
            </a:r>
            <a:r>
              <a:rPr sz="2800" spc="-15" dirty="0">
                <a:solidFill>
                  <a:srgbClr val="FFFFFF"/>
                </a:solidFill>
                <a:latin typeface="Calibri"/>
                <a:cs typeface="Calibri"/>
              </a:rPr>
              <a:t>by </a:t>
            </a:r>
            <a:r>
              <a:rPr sz="2800" spc="-615" dirty="0">
                <a:solidFill>
                  <a:srgbClr val="FFFFFF"/>
                </a:solidFill>
                <a:latin typeface="Calibri"/>
                <a:cs typeface="Calibri"/>
              </a:rPr>
              <a:t> </a:t>
            </a:r>
            <a:r>
              <a:rPr sz="2800" spc="-10" dirty="0">
                <a:solidFill>
                  <a:srgbClr val="FFFFFF"/>
                </a:solidFill>
                <a:latin typeface="Calibri"/>
                <a:cs typeface="Calibri"/>
              </a:rPr>
              <a:t>doing</a:t>
            </a:r>
            <a:r>
              <a:rPr sz="2800" spc="5" dirty="0">
                <a:solidFill>
                  <a:srgbClr val="FFFFFF"/>
                </a:solidFill>
                <a:latin typeface="Calibri"/>
                <a:cs typeface="Calibri"/>
              </a:rPr>
              <a:t> </a:t>
            </a:r>
            <a:r>
              <a:rPr sz="2800" spc="-15" dirty="0">
                <a:solidFill>
                  <a:srgbClr val="FFFFFF"/>
                </a:solidFill>
                <a:latin typeface="Calibri"/>
                <a:cs typeface="Calibri"/>
              </a:rPr>
              <a:t>sentimental</a:t>
            </a:r>
            <a:r>
              <a:rPr sz="2800" spc="35" dirty="0">
                <a:solidFill>
                  <a:srgbClr val="FFFFFF"/>
                </a:solidFill>
                <a:latin typeface="Calibri"/>
                <a:cs typeface="Calibri"/>
              </a:rPr>
              <a:t> </a:t>
            </a:r>
            <a:r>
              <a:rPr sz="2800" spc="-10" dirty="0">
                <a:solidFill>
                  <a:srgbClr val="FFFFFF"/>
                </a:solidFill>
                <a:latin typeface="Calibri"/>
                <a:cs typeface="Calibri"/>
              </a:rPr>
              <a:t>analysis</a:t>
            </a:r>
            <a:r>
              <a:rPr sz="2800" spc="15" dirty="0">
                <a:solidFill>
                  <a:srgbClr val="FFFFFF"/>
                </a:solidFill>
                <a:latin typeface="Calibri"/>
                <a:cs typeface="Calibri"/>
              </a:rPr>
              <a:t> </a:t>
            </a:r>
            <a:r>
              <a:rPr sz="2800" spc="-20" dirty="0">
                <a:solidFill>
                  <a:srgbClr val="FFFFFF"/>
                </a:solidFill>
                <a:latin typeface="Calibri"/>
                <a:cs typeface="Calibri"/>
              </a:rPr>
              <a:t>to</a:t>
            </a:r>
            <a:r>
              <a:rPr sz="2800" dirty="0">
                <a:solidFill>
                  <a:srgbClr val="FFFFFF"/>
                </a:solidFill>
                <a:latin typeface="Calibri"/>
                <a:cs typeface="Calibri"/>
              </a:rPr>
              <a:t> </a:t>
            </a:r>
            <a:r>
              <a:rPr sz="2800" spc="-5" dirty="0">
                <a:solidFill>
                  <a:srgbClr val="FFFFFF"/>
                </a:solidFill>
                <a:latin typeface="Calibri"/>
                <a:cs typeface="Calibri"/>
              </a:rPr>
              <a:t>do</a:t>
            </a:r>
            <a:r>
              <a:rPr sz="2800" spc="10" dirty="0">
                <a:solidFill>
                  <a:srgbClr val="FFFFFF"/>
                </a:solidFill>
                <a:latin typeface="Calibri"/>
                <a:cs typeface="Calibri"/>
              </a:rPr>
              <a:t> </a:t>
            </a:r>
            <a:r>
              <a:rPr sz="2800" spc="-5" dirty="0">
                <a:solidFill>
                  <a:srgbClr val="FFFFFF"/>
                </a:solidFill>
                <a:latin typeface="Calibri"/>
                <a:cs typeface="Calibri"/>
              </a:rPr>
              <a:t>the</a:t>
            </a:r>
            <a:r>
              <a:rPr sz="2800" dirty="0">
                <a:solidFill>
                  <a:srgbClr val="FFFFFF"/>
                </a:solidFill>
                <a:latin typeface="Calibri"/>
                <a:cs typeface="Calibri"/>
              </a:rPr>
              <a:t> </a:t>
            </a:r>
            <a:r>
              <a:rPr sz="2800" spc="-10" dirty="0">
                <a:solidFill>
                  <a:srgbClr val="FFFFFF"/>
                </a:solidFill>
                <a:latin typeface="Calibri"/>
                <a:cs typeface="Calibri"/>
              </a:rPr>
              <a:t>findings</a:t>
            </a:r>
            <a:r>
              <a:rPr sz="2800" spc="40" dirty="0">
                <a:solidFill>
                  <a:srgbClr val="FFFFFF"/>
                </a:solidFill>
                <a:latin typeface="Calibri"/>
                <a:cs typeface="Calibri"/>
              </a:rPr>
              <a:t> </a:t>
            </a:r>
            <a:r>
              <a:rPr sz="2800" spc="-5" dirty="0">
                <a:solidFill>
                  <a:srgbClr val="FFFFFF"/>
                </a:solidFill>
                <a:latin typeface="Calibri"/>
                <a:cs typeface="Calibri"/>
              </a:rPr>
              <a:t>in</a:t>
            </a:r>
            <a:r>
              <a:rPr sz="2800" spc="5" dirty="0">
                <a:solidFill>
                  <a:srgbClr val="FFFFFF"/>
                </a:solidFill>
                <a:latin typeface="Calibri"/>
                <a:cs typeface="Calibri"/>
              </a:rPr>
              <a:t> </a:t>
            </a:r>
            <a:r>
              <a:rPr sz="2800" spc="-15" dirty="0">
                <a:solidFill>
                  <a:srgbClr val="FFFFFF"/>
                </a:solidFill>
                <a:latin typeface="Calibri"/>
                <a:cs typeface="Calibri"/>
              </a:rPr>
              <a:t>group</a:t>
            </a:r>
            <a:r>
              <a:rPr sz="2800" spc="20" dirty="0">
                <a:solidFill>
                  <a:srgbClr val="FFFFFF"/>
                </a:solidFill>
                <a:latin typeface="Calibri"/>
                <a:cs typeface="Calibri"/>
              </a:rPr>
              <a:t> </a:t>
            </a:r>
            <a:r>
              <a:rPr sz="2800" spc="-10" dirty="0">
                <a:solidFill>
                  <a:srgbClr val="FFFFFF"/>
                </a:solidFill>
                <a:latin typeface="Calibri"/>
                <a:cs typeface="Calibri"/>
              </a:rPr>
              <a:t>chats</a:t>
            </a:r>
            <a:r>
              <a:rPr sz="2800" spc="5" dirty="0">
                <a:solidFill>
                  <a:srgbClr val="FFFFFF"/>
                </a:solidFill>
                <a:latin typeface="Calibri"/>
                <a:cs typeface="Calibri"/>
              </a:rPr>
              <a:t> </a:t>
            </a:r>
            <a:r>
              <a:rPr sz="2800" spc="-5" dirty="0">
                <a:solidFill>
                  <a:srgbClr val="FFFFFF"/>
                </a:solidFill>
                <a:latin typeface="Calibri"/>
                <a:cs typeface="Calibri"/>
              </a:rPr>
              <a:t>and </a:t>
            </a:r>
            <a:r>
              <a:rPr sz="2800" dirty="0">
                <a:solidFill>
                  <a:srgbClr val="FFFFFF"/>
                </a:solidFill>
                <a:latin typeface="Calibri"/>
                <a:cs typeface="Calibri"/>
              </a:rPr>
              <a:t> </a:t>
            </a:r>
            <a:r>
              <a:rPr sz="2800" spc="-10" dirty="0">
                <a:solidFill>
                  <a:srgbClr val="FFFFFF"/>
                </a:solidFill>
                <a:latin typeface="Calibri"/>
                <a:cs typeface="Calibri"/>
              </a:rPr>
              <a:t>individual</a:t>
            </a:r>
            <a:r>
              <a:rPr sz="2800" spc="30" dirty="0">
                <a:solidFill>
                  <a:srgbClr val="FFFFFF"/>
                </a:solidFill>
                <a:latin typeface="Calibri"/>
                <a:cs typeface="Calibri"/>
              </a:rPr>
              <a:t> </a:t>
            </a:r>
            <a:r>
              <a:rPr sz="2800" spc="-5" dirty="0">
                <a:solidFill>
                  <a:srgbClr val="FFFFFF"/>
                </a:solidFill>
                <a:latin typeface="Calibri"/>
                <a:cs typeface="Calibri"/>
              </a:rPr>
              <a:t>chats.</a:t>
            </a:r>
            <a:endParaRPr sz="2800">
              <a:latin typeface="Calibri"/>
              <a:cs typeface="Calibri"/>
            </a:endParaRPr>
          </a:p>
          <a:p>
            <a:pPr>
              <a:lnSpc>
                <a:spcPct val="100000"/>
              </a:lnSpc>
              <a:spcBef>
                <a:spcPts val="25"/>
              </a:spcBef>
              <a:buClr>
                <a:srgbClr val="FFFFFF"/>
              </a:buClr>
              <a:buFont typeface="Arial MT"/>
              <a:buChar char="•"/>
            </a:pPr>
            <a:endParaRPr sz="4100">
              <a:latin typeface="Calibri"/>
              <a:cs typeface="Calibri"/>
            </a:endParaRPr>
          </a:p>
          <a:p>
            <a:pPr marL="241300" marR="38735" indent="-229235">
              <a:lnSpc>
                <a:spcPct val="90000"/>
              </a:lnSpc>
              <a:buFont typeface="Arial MT"/>
              <a:buChar char="•"/>
              <a:tabLst>
                <a:tab pos="241935" algn="l"/>
                <a:tab pos="2400300" algn="l"/>
                <a:tab pos="4253865" algn="l"/>
                <a:tab pos="4710430" algn="l"/>
                <a:tab pos="6711950" algn="l"/>
                <a:tab pos="7168515" algn="l"/>
                <a:tab pos="7812405" algn="l"/>
              </a:tabLst>
            </a:pPr>
            <a:r>
              <a:rPr sz="2800" spc="-10" dirty="0">
                <a:solidFill>
                  <a:srgbClr val="FFFFFF"/>
                </a:solidFill>
                <a:latin typeface="Calibri"/>
                <a:cs typeface="Calibri"/>
              </a:rPr>
              <a:t>That</a:t>
            </a:r>
            <a:r>
              <a:rPr sz="2800" dirty="0">
                <a:solidFill>
                  <a:srgbClr val="FFFFFF"/>
                </a:solidFill>
                <a:latin typeface="Calibri"/>
                <a:cs typeface="Calibri"/>
              </a:rPr>
              <a:t> </a:t>
            </a:r>
            <a:r>
              <a:rPr sz="2800" spc="-5" dirty="0">
                <a:solidFill>
                  <a:srgbClr val="FFFFFF"/>
                </a:solidFill>
                <a:latin typeface="Calibri"/>
                <a:cs typeface="Calibri"/>
              </a:rPr>
              <a:t>is</a:t>
            </a:r>
            <a:r>
              <a:rPr sz="2800" spc="20" dirty="0">
                <a:solidFill>
                  <a:srgbClr val="FFFFFF"/>
                </a:solidFill>
                <a:latin typeface="Calibri"/>
                <a:cs typeface="Calibri"/>
              </a:rPr>
              <a:t> </a:t>
            </a:r>
            <a:r>
              <a:rPr sz="2800" spc="-20" dirty="0">
                <a:solidFill>
                  <a:srgbClr val="FFFFFF"/>
                </a:solidFill>
                <a:latin typeface="Calibri"/>
                <a:cs typeface="Calibri"/>
              </a:rPr>
              <a:t>to</a:t>
            </a:r>
            <a:r>
              <a:rPr sz="2800" spc="5" dirty="0">
                <a:solidFill>
                  <a:srgbClr val="FFFFFF"/>
                </a:solidFill>
                <a:latin typeface="Calibri"/>
                <a:cs typeface="Calibri"/>
              </a:rPr>
              <a:t> </a:t>
            </a:r>
            <a:r>
              <a:rPr sz="2800" spc="-10" dirty="0">
                <a:solidFill>
                  <a:srgbClr val="FFFFFF"/>
                </a:solidFill>
                <a:latin typeface="Calibri"/>
                <a:cs typeface="Calibri"/>
              </a:rPr>
              <a:t>analysis</a:t>
            </a:r>
            <a:r>
              <a:rPr sz="2800" spc="5" dirty="0">
                <a:solidFill>
                  <a:srgbClr val="FFFFFF"/>
                </a:solidFill>
                <a:latin typeface="Calibri"/>
                <a:cs typeface="Calibri"/>
              </a:rPr>
              <a:t> </a:t>
            </a:r>
            <a:r>
              <a:rPr sz="2800" spc="-5" dirty="0">
                <a:solidFill>
                  <a:srgbClr val="FFFFFF"/>
                </a:solidFill>
                <a:latin typeface="Calibri"/>
                <a:cs typeface="Calibri"/>
              </a:rPr>
              <a:t>the</a:t>
            </a:r>
            <a:r>
              <a:rPr sz="2800" spc="15" dirty="0">
                <a:solidFill>
                  <a:srgbClr val="FFFFFF"/>
                </a:solidFill>
                <a:latin typeface="Calibri"/>
                <a:cs typeface="Calibri"/>
              </a:rPr>
              <a:t> </a:t>
            </a:r>
            <a:r>
              <a:rPr sz="2800" spc="-15" dirty="0">
                <a:solidFill>
                  <a:srgbClr val="FFFFFF"/>
                </a:solidFill>
                <a:latin typeface="Calibri"/>
                <a:cs typeface="Calibri"/>
              </a:rPr>
              <a:t>level	</a:t>
            </a:r>
            <a:r>
              <a:rPr sz="2800" spc="-5" dirty="0">
                <a:solidFill>
                  <a:srgbClr val="FFFFFF"/>
                </a:solidFill>
                <a:latin typeface="Calibri"/>
                <a:cs typeface="Calibri"/>
              </a:rPr>
              <a:t>of	</a:t>
            </a:r>
            <a:r>
              <a:rPr sz="2800" spc="-10" dirty="0">
                <a:solidFill>
                  <a:srgbClr val="FFFFFF"/>
                </a:solidFill>
                <a:latin typeface="Calibri"/>
                <a:cs typeface="Calibri"/>
              </a:rPr>
              <a:t>participation	</a:t>
            </a:r>
            <a:r>
              <a:rPr sz="2800" spc="-5" dirty="0">
                <a:solidFill>
                  <a:srgbClr val="FFFFFF"/>
                </a:solidFill>
                <a:latin typeface="Calibri"/>
                <a:cs typeface="Calibri"/>
              </a:rPr>
              <a:t>of	the	</a:t>
            </a:r>
            <a:r>
              <a:rPr sz="2800" spc="-10" dirty="0">
                <a:solidFill>
                  <a:srgbClr val="FFFFFF"/>
                </a:solidFill>
                <a:latin typeface="Calibri"/>
                <a:cs typeface="Calibri"/>
              </a:rPr>
              <a:t>various </a:t>
            </a:r>
            <a:r>
              <a:rPr sz="2800" spc="-5" dirty="0">
                <a:solidFill>
                  <a:srgbClr val="FFFFFF"/>
                </a:solidFill>
                <a:latin typeface="Calibri"/>
                <a:cs typeface="Calibri"/>
              </a:rPr>
              <a:t> </a:t>
            </a:r>
            <a:r>
              <a:rPr sz="2800" spc="-10" dirty="0">
                <a:solidFill>
                  <a:srgbClr val="FFFFFF"/>
                </a:solidFill>
                <a:latin typeface="Calibri"/>
                <a:cs typeface="Calibri"/>
              </a:rPr>
              <a:t>individuals</a:t>
            </a:r>
            <a:r>
              <a:rPr sz="2800" spc="60" dirty="0">
                <a:solidFill>
                  <a:srgbClr val="FFFFFF"/>
                </a:solidFill>
                <a:latin typeface="Calibri"/>
                <a:cs typeface="Calibri"/>
              </a:rPr>
              <a:t> </a:t>
            </a:r>
            <a:r>
              <a:rPr sz="2800" spc="-5" dirty="0">
                <a:solidFill>
                  <a:srgbClr val="FFFFFF"/>
                </a:solidFill>
                <a:latin typeface="Calibri"/>
                <a:cs typeface="Calibri"/>
              </a:rPr>
              <a:t>on	the</a:t>
            </a:r>
            <a:r>
              <a:rPr sz="2800" dirty="0">
                <a:solidFill>
                  <a:srgbClr val="FFFFFF"/>
                </a:solidFill>
                <a:latin typeface="Calibri"/>
                <a:cs typeface="Calibri"/>
              </a:rPr>
              <a:t> </a:t>
            </a:r>
            <a:r>
              <a:rPr sz="2800" spc="-10" dirty="0">
                <a:solidFill>
                  <a:srgbClr val="FFFFFF"/>
                </a:solidFill>
                <a:latin typeface="Calibri"/>
                <a:cs typeface="Calibri"/>
              </a:rPr>
              <a:t>given</a:t>
            </a:r>
            <a:r>
              <a:rPr sz="2800" dirty="0">
                <a:solidFill>
                  <a:srgbClr val="FFFFFF"/>
                </a:solidFill>
                <a:latin typeface="Calibri"/>
                <a:cs typeface="Calibri"/>
              </a:rPr>
              <a:t> </a:t>
            </a:r>
            <a:r>
              <a:rPr sz="2800" spc="-10" dirty="0">
                <a:solidFill>
                  <a:srgbClr val="FFFFFF"/>
                </a:solidFill>
                <a:latin typeface="Calibri"/>
                <a:cs typeface="Calibri"/>
              </a:rPr>
              <a:t>WhatsApp</a:t>
            </a:r>
            <a:r>
              <a:rPr sz="2800" spc="25" dirty="0">
                <a:solidFill>
                  <a:srgbClr val="FFFFFF"/>
                </a:solidFill>
                <a:latin typeface="Calibri"/>
                <a:cs typeface="Calibri"/>
              </a:rPr>
              <a:t> </a:t>
            </a:r>
            <a:r>
              <a:rPr sz="2800" spc="-5" dirty="0">
                <a:solidFill>
                  <a:srgbClr val="FFFFFF"/>
                </a:solidFill>
                <a:latin typeface="Calibri"/>
                <a:cs typeface="Calibri"/>
              </a:rPr>
              <a:t>&amp;</a:t>
            </a:r>
            <a:r>
              <a:rPr sz="2800" spc="5" dirty="0">
                <a:solidFill>
                  <a:srgbClr val="FFFFFF"/>
                </a:solidFill>
                <a:latin typeface="Calibri"/>
                <a:cs typeface="Calibri"/>
              </a:rPr>
              <a:t> </a:t>
            </a:r>
            <a:r>
              <a:rPr sz="2800" spc="-30" dirty="0">
                <a:solidFill>
                  <a:srgbClr val="FFFFFF"/>
                </a:solidFill>
                <a:latin typeface="Calibri"/>
                <a:cs typeface="Calibri"/>
              </a:rPr>
              <a:t>Twitter</a:t>
            </a:r>
            <a:r>
              <a:rPr sz="2800" spc="-20" dirty="0">
                <a:solidFill>
                  <a:srgbClr val="FFFFFF"/>
                </a:solidFill>
                <a:latin typeface="Calibri"/>
                <a:cs typeface="Calibri"/>
              </a:rPr>
              <a:t> </a:t>
            </a:r>
            <a:r>
              <a:rPr sz="2800" spc="-15" dirty="0">
                <a:solidFill>
                  <a:srgbClr val="FFFFFF"/>
                </a:solidFill>
                <a:latin typeface="Calibri"/>
                <a:cs typeface="Calibri"/>
              </a:rPr>
              <a:t>groups</a:t>
            </a:r>
            <a:r>
              <a:rPr sz="2800" spc="20" dirty="0">
                <a:solidFill>
                  <a:srgbClr val="FFFFFF"/>
                </a:solidFill>
                <a:latin typeface="Calibri"/>
                <a:cs typeface="Calibri"/>
              </a:rPr>
              <a:t> </a:t>
            </a:r>
            <a:r>
              <a:rPr sz="2800" spc="-5" dirty="0">
                <a:solidFill>
                  <a:srgbClr val="FFFFFF"/>
                </a:solidFill>
                <a:latin typeface="Calibri"/>
                <a:cs typeface="Calibri"/>
              </a:rPr>
              <a:t>and</a:t>
            </a:r>
            <a:r>
              <a:rPr sz="2800" spc="5" dirty="0">
                <a:solidFill>
                  <a:srgbClr val="FFFFFF"/>
                </a:solidFill>
                <a:latin typeface="Calibri"/>
                <a:cs typeface="Calibri"/>
              </a:rPr>
              <a:t> </a:t>
            </a:r>
            <a:r>
              <a:rPr sz="2800" spc="-10" dirty="0">
                <a:solidFill>
                  <a:srgbClr val="FFFFFF"/>
                </a:solidFill>
                <a:latin typeface="Calibri"/>
                <a:cs typeface="Calibri"/>
              </a:rPr>
              <a:t>how</a:t>
            </a:r>
            <a:r>
              <a:rPr sz="2800" spc="15" dirty="0">
                <a:solidFill>
                  <a:srgbClr val="FFFFFF"/>
                </a:solidFill>
                <a:latin typeface="Calibri"/>
                <a:cs typeface="Calibri"/>
              </a:rPr>
              <a:t> </a:t>
            </a:r>
            <a:r>
              <a:rPr sz="2800" spc="-10" dirty="0">
                <a:solidFill>
                  <a:srgbClr val="FFFFFF"/>
                </a:solidFill>
                <a:latin typeface="Calibri"/>
                <a:cs typeface="Calibri"/>
              </a:rPr>
              <a:t>they </a:t>
            </a:r>
            <a:r>
              <a:rPr sz="2800" spc="-5" dirty="0">
                <a:solidFill>
                  <a:srgbClr val="FFFFFF"/>
                </a:solidFill>
                <a:latin typeface="Calibri"/>
                <a:cs typeface="Calibri"/>
              </a:rPr>
              <a:t> </a:t>
            </a:r>
            <a:r>
              <a:rPr sz="2800" spc="-20" dirty="0">
                <a:solidFill>
                  <a:srgbClr val="FFFFFF"/>
                </a:solidFill>
                <a:latin typeface="Calibri"/>
                <a:cs typeface="Calibri"/>
              </a:rPr>
              <a:t>analyze</a:t>
            </a:r>
            <a:r>
              <a:rPr sz="2800" spc="5" dirty="0">
                <a:solidFill>
                  <a:srgbClr val="FFFFFF"/>
                </a:solidFill>
                <a:latin typeface="Calibri"/>
                <a:cs typeface="Calibri"/>
              </a:rPr>
              <a:t> </a:t>
            </a:r>
            <a:r>
              <a:rPr sz="2800" spc="-20" dirty="0">
                <a:solidFill>
                  <a:srgbClr val="FFFFFF"/>
                </a:solidFill>
                <a:latin typeface="Calibri"/>
                <a:cs typeface="Calibri"/>
              </a:rPr>
              <a:t>customers</a:t>
            </a:r>
            <a:r>
              <a:rPr sz="2800" spc="35" dirty="0">
                <a:solidFill>
                  <a:srgbClr val="FFFFFF"/>
                </a:solidFill>
                <a:latin typeface="Calibri"/>
                <a:cs typeface="Calibri"/>
              </a:rPr>
              <a:t> </a:t>
            </a:r>
            <a:r>
              <a:rPr sz="2800" spc="-15" dirty="0">
                <a:solidFill>
                  <a:srgbClr val="FFFFFF"/>
                </a:solidFill>
                <a:latin typeface="Calibri"/>
                <a:cs typeface="Calibri"/>
              </a:rPr>
              <a:t>perspectives</a:t>
            </a:r>
            <a:r>
              <a:rPr sz="2800" spc="45" dirty="0">
                <a:solidFill>
                  <a:srgbClr val="FFFFFF"/>
                </a:solidFill>
                <a:latin typeface="Calibri"/>
                <a:cs typeface="Calibri"/>
              </a:rPr>
              <a:t> </a:t>
            </a:r>
            <a:r>
              <a:rPr sz="2800" spc="-25" dirty="0">
                <a:solidFill>
                  <a:srgbClr val="FFFFFF"/>
                </a:solidFill>
                <a:latin typeface="Calibri"/>
                <a:cs typeface="Calibri"/>
              </a:rPr>
              <a:t>toward</a:t>
            </a:r>
            <a:r>
              <a:rPr sz="2800" dirty="0">
                <a:solidFill>
                  <a:srgbClr val="FFFFFF"/>
                </a:solidFill>
                <a:latin typeface="Calibri"/>
                <a:cs typeface="Calibri"/>
              </a:rPr>
              <a:t> </a:t>
            </a:r>
            <a:r>
              <a:rPr sz="2800" spc="-5" dirty="0">
                <a:solidFill>
                  <a:srgbClr val="FFFFFF"/>
                </a:solidFill>
                <a:latin typeface="Calibri"/>
                <a:cs typeface="Calibri"/>
              </a:rPr>
              <a:t>the</a:t>
            </a:r>
            <a:r>
              <a:rPr sz="2800" spc="10" dirty="0">
                <a:solidFill>
                  <a:srgbClr val="FFFFFF"/>
                </a:solidFill>
                <a:latin typeface="Calibri"/>
                <a:cs typeface="Calibri"/>
              </a:rPr>
              <a:t> </a:t>
            </a:r>
            <a:r>
              <a:rPr sz="2800" spc="-10" dirty="0">
                <a:solidFill>
                  <a:srgbClr val="FFFFFF"/>
                </a:solidFill>
                <a:latin typeface="Calibri"/>
                <a:cs typeface="Calibri"/>
              </a:rPr>
              <a:t>critical</a:t>
            </a:r>
            <a:r>
              <a:rPr sz="2800" spc="5" dirty="0">
                <a:solidFill>
                  <a:srgbClr val="FFFFFF"/>
                </a:solidFill>
                <a:latin typeface="Calibri"/>
                <a:cs typeface="Calibri"/>
              </a:rPr>
              <a:t> </a:t>
            </a:r>
            <a:r>
              <a:rPr sz="2800" spc="-15" dirty="0">
                <a:solidFill>
                  <a:srgbClr val="FFFFFF"/>
                </a:solidFill>
                <a:latin typeface="Calibri"/>
                <a:cs typeface="Calibri"/>
              </a:rPr>
              <a:t>to</a:t>
            </a:r>
            <a:r>
              <a:rPr sz="2800" dirty="0">
                <a:solidFill>
                  <a:srgbClr val="FFFFFF"/>
                </a:solidFill>
                <a:latin typeface="Calibri"/>
                <a:cs typeface="Calibri"/>
              </a:rPr>
              <a:t> </a:t>
            </a:r>
            <a:r>
              <a:rPr sz="2800" spc="-5" dirty="0">
                <a:solidFill>
                  <a:srgbClr val="FFFFFF"/>
                </a:solidFill>
                <a:latin typeface="Calibri"/>
                <a:cs typeface="Calibri"/>
              </a:rPr>
              <a:t>success</a:t>
            </a:r>
            <a:r>
              <a:rPr sz="2800" spc="35" dirty="0">
                <a:solidFill>
                  <a:srgbClr val="FFFFFF"/>
                </a:solidFill>
                <a:latin typeface="Calibri"/>
                <a:cs typeface="Calibri"/>
              </a:rPr>
              <a:t> </a:t>
            </a:r>
            <a:r>
              <a:rPr sz="2800" spc="-5" dirty="0">
                <a:solidFill>
                  <a:srgbClr val="FFFFFF"/>
                </a:solidFill>
                <a:latin typeface="Calibri"/>
                <a:cs typeface="Calibri"/>
              </a:rPr>
              <a:t>in</a:t>
            </a:r>
            <a:r>
              <a:rPr sz="2800" spc="10" dirty="0">
                <a:solidFill>
                  <a:srgbClr val="FFFFFF"/>
                </a:solidFill>
                <a:latin typeface="Calibri"/>
                <a:cs typeface="Calibri"/>
              </a:rPr>
              <a:t> </a:t>
            </a:r>
            <a:r>
              <a:rPr sz="2800" spc="-5" dirty="0">
                <a:solidFill>
                  <a:srgbClr val="FFFFFF"/>
                </a:solidFill>
                <a:latin typeface="Calibri"/>
                <a:cs typeface="Calibri"/>
              </a:rPr>
              <a:t>the </a:t>
            </a:r>
            <a:r>
              <a:rPr sz="2800" spc="-620" dirty="0">
                <a:solidFill>
                  <a:srgbClr val="FFFFFF"/>
                </a:solidFill>
                <a:latin typeface="Calibri"/>
                <a:cs typeface="Calibri"/>
              </a:rPr>
              <a:t> </a:t>
            </a:r>
            <a:r>
              <a:rPr sz="2800" spc="-15" dirty="0">
                <a:solidFill>
                  <a:srgbClr val="FFFFFF"/>
                </a:solidFill>
                <a:latin typeface="Calibri"/>
                <a:cs typeface="Calibri"/>
              </a:rPr>
              <a:t>marketplace</a:t>
            </a:r>
            <a:r>
              <a:rPr sz="2800" spc="-5" dirty="0">
                <a:solidFill>
                  <a:srgbClr val="FFFFFF"/>
                </a:solidFill>
                <a:latin typeface="Calibri"/>
                <a:cs typeface="Calibri"/>
              </a:rPr>
              <a:t> in</a:t>
            </a:r>
            <a:r>
              <a:rPr sz="2800" spc="5" dirty="0">
                <a:solidFill>
                  <a:srgbClr val="FFFFFF"/>
                </a:solidFill>
                <a:latin typeface="Calibri"/>
                <a:cs typeface="Calibri"/>
              </a:rPr>
              <a:t> </a:t>
            </a:r>
            <a:r>
              <a:rPr sz="2800" spc="-15" dirty="0">
                <a:solidFill>
                  <a:srgbClr val="FFFFFF"/>
                </a:solidFill>
                <a:latin typeface="Calibri"/>
                <a:cs typeface="Calibri"/>
              </a:rPr>
              <a:t>group</a:t>
            </a:r>
            <a:r>
              <a:rPr sz="2800" spc="15" dirty="0">
                <a:solidFill>
                  <a:srgbClr val="FFFFFF"/>
                </a:solidFill>
                <a:latin typeface="Calibri"/>
                <a:cs typeface="Calibri"/>
              </a:rPr>
              <a:t> </a:t>
            </a:r>
            <a:r>
              <a:rPr sz="2800" spc="-5" dirty="0">
                <a:solidFill>
                  <a:srgbClr val="FFFFFF"/>
                </a:solidFill>
                <a:latin typeface="Calibri"/>
                <a:cs typeface="Calibri"/>
              </a:rPr>
              <a:t>chats.</a:t>
            </a:r>
            <a:endParaRPr sz="28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1209</Words>
  <Application>Microsoft Office PowerPoint</Application>
  <PresentationFormat>Widescreen</PresentationFormat>
  <Paragraphs>130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MT</vt:lpstr>
      <vt:lpstr>Calibri</vt:lpstr>
      <vt:lpstr>Cambria</vt:lpstr>
      <vt:lpstr>Times New Roman</vt:lpstr>
      <vt:lpstr>Office Theme</vt:lpstr>
      <vt:lpstr>PowerPoint Presentation</vt:lpstr>
      <vt:lpstr>Introduction:</vt:lpstr>
      <vt:lpstr>Problem Statement</vt:lpstr>
      <vt:lpstr>Problem Identification:</vt:lpstr>
      <vt:lpstr>Data Collection:</vt:lpstr>
      <vt:lpstr>Timeline :</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Madasu</dc:creator>
  <cp:lastModifiedBy>Madasu</cp:lastModifiedBy>
  <cp:revision>1</cp:revision>
  <dcterms:created xsi:type="dcterms:W3CDTF">2023-01-13T01:25:48Z</dcterms:created>
  <dcterms:modified xsi:type="dcterms:W3CDTF">2023-02-16T15:18:57Z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2023-01-02T00:00:00Z</vt:filetime>
  </property>
  <property fmtid="{D5CDD505-2E9C-101B-9397-08002B2CF9AE}" pid="3" name="Creator">
    <vt:lpwstr>Microsoft® PowerPoint® 2016</vt:lpwstr>
  </property>
  <property fmtid="{D5CDD505-2E9C-101B-9397-08002B2CF9AE}" pid="4" name="LastSaved">
    <vt:filetime>2023-01-13T00:00:00Z</vt:filetime>
  </property>
  <property fmtid="{D5CDD505-2E9C-101B-9397-08002B2CF9AE}" pid="5" name="ICV">
    <vt:lpwstr>5b12c44cf8744af2bcbc1003e2302d4a</vt:lpwstr>
  </property>
</Properties>
</file>