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08F80-5547-4CD9-BF6B-8A96983F9835}" v="245" dt="2024-07-15T17:13:33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techupdate.com/student-engagement/tools/" TargetMode="External"/><Relationship Id="rId2" Type="http://schemas.openxmlformats.org/officeDocument/2006/relationships/hyperlink" Target="https://edtechmagazine.com/higher/article/2021/03/key-engaging-students-during-hybrid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3F3F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AI Tutor for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594" y="2306888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Enhancing Education with AI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D5E350-AC8F-7C64-0AF1-64F4A9332F99}"/>
              </a:ext>
            </a:extLst>
          </p:cNvPr>
          <p:cNvSpPr txBox="1"/>
          <p:nvPr/>
        </p:nvSpPr>
        <p:spPr>
          <a:xfrm>
            <a:off x="1479297" y="3429000"/>
            <a:ext cx="4292594" cy="29597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MGT 8020 – Business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Team members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 Prachi Nangare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 Pratik Nikam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 Vaishnavi Mada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40E7D-3451-ABEB-EDD4-7D989E03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03" y="3267601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F334-7A92-A876-9C52-B6F91D43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Key Challenges in Children's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5374-7C83-F465-F771-24457D96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72" y="2389585"/>
            <a:ext cx="4638428" cy="3744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Accessing Personalized Study Material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Assessment of Study Material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Engaging and Interactive Learning Tools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Creating Customized Quizzes and Exams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at your own convenience 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 Key to Engaging Students During Hybrid Learning | EdTech Magazine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Student Engagement and Tools | EdTech Update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Numbers and symbols">
            <a:extLst>
              <a:ext uri="{FF2B5EF4-FFF2-40B4-BE49-F238E27FC236}">
                <a16:creationId xmlns:a16="http://schemas.microsoft.com/office/drawing/2014/main" id="{6AD4EF2F-1851-A4CC-5FE3-0199CCC820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63" r="17823" b="-3"/>
          <a:stretch/>
        </p:blipFill>
        <p:spPr>
          <a:xfrm>
            <a:off x="6559496" y="112421"/>
            <a:ext cx="4638428" cy="2848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6028F0-F003-49E0-00DD-CAF66722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422" y="3073831"/>
            <a:ext cx="6626576" cy="37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F334-7A92-A876-9C52-B6F91D43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69" y="110715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Workflow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4F8F1-BE55-8BC9-A757-3698C9E7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520593"/>
            <a:ext cx="8232422" cy="43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F334-7A92-A876-9C52-B6F91D43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Gaps in Children's Education with Innovative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51A8A-0470-ED59-9497-EB4ECFDC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40" y="1567859"/>
            <a:ext cx="6826028" cy="5194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ABCC89-1439-3520-4918-5711BA6430F3}"/>
              </a:ext>
            </a:extLst>
          </p:cNvPr>
          <p:cNvSpPr txBox="1"/>
          <p:nvPr/>
        </p:nvSpPr>
        <p:spPr>
          <a:xfrm>
            <a:off x="5217340" y="6375592"/>
            <a:ext cx="1781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0CE1AD-9478-AF89-1D49-D8242BCC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4" y="2451254"/>
            <a:ext cx="4613405" cy="4310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142921-EF8B-1DEF-9193-CB3B39D4C8AC}"/>
              </a:ext>
            </a:extLst>
          </p:cNvPr>
          <p:cNvSpPr txBox="1"/>
          <p:nvPr/>
        </p:nvSpPr>
        <p:spPr>
          <a:xfrm>
            <a:off x="376284" y="2072309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BD900-6215-6E14-1955-550AFDB13164}"/>
              </a:ext>
            </a:extLst>
          </p:cNvPr>
          <p:cNvSpPr txBox="1"/>
          <p:nvPr/>
        </p:nvSpPr>
        <p:spPr>
          <a:xfrm>
            <a:off x="6170509" y="501350"/>
            <a:ext cx="5872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Al-driven educational platform leverages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Linq's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advanced language model to revolutionize the learning experience for 9th-grade students.</a:t>
            </a:r>
          </a:p>
        </p:txBody>
      </p:sp>
    </p:spTree>
    <p:extLst>
      <p:ext uri="{BB962C8B-B14F-4D97-AF65-F5344CB8AC3E}">
        <p14:creationId xmlns:p14="http://schemas.microsoft.com/office/powerpoint/2010/main" val="2703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847E9-BFF3-7CCC-BB02-C7FB5B8D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7" y="226464"/>
            <a:ext cx="6056689" cy="1708242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Standing Out in the Educational Technology Market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7095-45D9-DB51-8DAD-44C15009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6" y="1589001"/>
            <a:ext cx="4758490" cy="53038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Industry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Experience: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paths tailored to individual student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student engagement through interactive chatbots.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Time Savings: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creation of quizzes and study materials, reducing preparation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feedback for students, promoting faster learning cycles.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Accessibility: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providing high-quality education to a broad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 for flexible learning opportunities.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Learning Outcomes: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quizzes and difficulty classification ensuring effective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learning paths promoting gradual and sustained academic growth.</a:t>
            </a:r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16" name="Picture 15" descr="People at the meeting desk">
            <a:extLst>
              <a:ext uri="{FF2B5EF4-FFF2-40B4-BE49-F238E27FC236}">
                <a16:creationId xmlns:a16="http://schemas.microsoft.com/office/drawing/2014/main" id="{E8DDB428-4A07-F9C5-45AE-2E76F8B4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0" r="33671" b="7"/>
          <a:stretch/>
        </p:blipFill>
        <p:spPr>
          <a:xfrm>
            <a:off x="8159321" y="1"/>
            <a:ext cx="3095701" cy="4240912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25FCE-D427-79B6-394B-B4340BCE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37" y="2201334"/>
            <a:ext cx="7177162" cy="4018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EBC3E-D5E5-FF84-3D21-B47178720E29}"/>
              </a:ext>
            </a:extLst>
          </p:cNvPr>
          <p:cNvSpPr txBox="1"/>
          <p:nvPr/>
        </p:nvSpPr>
        <p:spPr>
          <a:xfrm>
            <a:off x="6636594" y="6420364"/>
            <a:ext cx="61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Proposition (USP)</a:t>
            </a:r>
          </a:p>
        </p:txBody>
      </p:sp>
    </p:spTree>
    <p:extLst>
      <p:ext uri="{BB962C8B-B14F-4D97-AF65-F5344CB8AC3E}">
        <p14:creationId xmlns:p14="http://schemas.microsoft.com/office/powerpoint/2010/main" val="184946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847E9-BFF3-7CCC-BB02-C7FB5B8D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7" y="135177"/>
            <a:ext cx="7377489" cy="12762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Impact and Financial Projections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878B0-A510-0542-85F1-4426E579E769}"/>
              </a:ext>
            </a:extLst>
          </p:cNvPr>
          <p:cNvSpPr txBox="1"/>
          <p:nvPr/>
        </p:nvSpPr>
        <p:spPr>
          <a:xfrm>
            <a:off x="449761" y="1546578"/>
            <a:ext cx="56557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 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stem Font Regular"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quiz creation and grading reduces the need for extensive administrative staff, leading to cost savings.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stem Font Regular"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AI Tutor as a subscription service for schools and individual users can create a steady revenue stream.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stem Font Regular"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scale services to a larger number of students without a proportional increase in costs leads to higher profit margins.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Technology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stem Font Regular"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investment in research and development to enhance AI capabilities and stay ahead of competitors.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F89D9-DE26-58BB-B0EF-C41553FB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26" y="2925552"/>
            <a:ext cx="6095294" cy="3932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BA537-C8B7-CF4F-A45A-C163C4A6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56" y="304510"/>
            <a:ext cx="4052711" cy="2559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68A550-3196-5786-A6DA-739820D865FF}"/>
              </a:ext>
            </a:extLst>
          </p:cNvPr>
          <p:cNvSpPr txBox="1"/>
          <p:nvPr/>
        </p:nvSpPr>
        <p:spPr>
          <a:xfrm>
            <a:off x="270807" y="6079726"/>
            <a:ext cx="577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Parents, Schools, Teachers, Educational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29295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536A-018E-7681-6E2B-54D5592A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334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System Font Regular</vt:lpstr>
      <vt:lpstr>Times New Roman</vt:lpstr>
      <vt:lpstr>office theme</vt:lpstr>
      <vt:lpstr>AI Tutor for Children</vt:lpstr>
      <vt:lpstr>Addressing Key Challenges in Children's Education</vt:lpstr>
      <vt:lpstr>Product Workflow</vt:lpstr>
      <vt:lpstr>Bridging Gaps in Children's Education with Innovative  Solutions</vt:lpstr>
      <vt:lpstr>Standing Out in the Educational Technology Market</vt:lpstr>
      <vt:lpstr>Market Impact and Financial Projections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Prachi Nangare</cp:lastModifiedBy>
  <cp:revision>136</cp:revision>
  <dcterms:created xsi:type="dcterms:W3CDTF">2024-07-15T16:18:38Z</dcterms:created>
  <dcterms:modified xsi:type="dcterms:W3CDTF">2024-07-16T03:11:31Z</dcterms:modified>
</cp:coreProperties>
</file>