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3" r:id="rId1"/>
  </p:sldMasterIdLst>
  <p:notesMasterIdLst>
    <p:notesMasterId r:id="rId27"/>
  </p:notesMasterIdLst>
  <p:handoutMasterIdLst>
    <p:handoutMasterId r:id="rId28"/>
  </p:handoutMasterIdLst>
  <p:sldIdLst>
    <p:sldId id="277" r:id="rId2"/>
    <p:sldId id="258" r:id="rId3"/>
    <p:sldId id="257" r:id="rId4"/>
    <p:sldId id="292" r:id="rId5"/>
    <p:sldId id="307" r:id="rId6"/>
    <p:sldId id="294" r:id="rId7"/>
    <p:sldId id="289" r:id="rId8"/>
    <p:sldId id="290" r:id="rId9"/>
    <p:sldId id="291" r:id="rId10"/>
    <p:sldId id="293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5" r:id="rId21"/>
    <p:sldId id="306" r:id="rId22"/>
    <p:sldId id="274" r:id="rId23"/>
    <p:sldId id="281" r:id="rId24"/>
    <p:sldId id="261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muel Conde" initials="LC" lastIdx="1" clrIdx="0">
    <p:extLst>
      <p:ext uri="{19B8F6BF-5375-455C-9EA6-DF929625EA0E}">
        <p15:presenceInfo xmlns:p15="http://schemas.microsoft.com/office/powerpoint/2012/main" userId="92ac4afc1b9216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656"/>
    <a:srgbClr val="282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5226" autoAdjust="0"/>
  </p:normalViewPr>
  <p:slideViewPr>
    <p:cSldViewPr snapToGrid="0" showGuides="1">
      <p:cViewPr varScale="1">
        <p:scale>
          <a:sx n="82" d="100"/>
          <a:sy n="82" d="100"/>
        </p:scale>
        <p:origin x="706" y="77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4EA834-096B-7E2C-4D9B-368AB6BAB7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71B18F-C712-339C-053B-CF08EEDD08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E022D-C708-470D-BFB4-F515D4B13AD9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D5F21-8C63-341F-71CE-50A7813F2B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D7159-2878-15C4-1CE2-B6D6C75E29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2CC22-B4D1-4795-AF72-3C64D5CDF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7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AA27A-6604-447D-9F79-2872A2DB269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E0D64-DA56-4C48-B6BA-77FC09686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7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coronavirus-contact-no-thank-you-4904507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nurse-stethoscope-medicine-2141808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doctor-pointing-x-ray-result-beside-man-wearing-black-suit-2182972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scientist-drugstore-microscope-2141259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surgeon-in-the-operating-room-3845127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pexels.com/photo/woman-discussing-a-lesson-3758869/" TargetMode="External"/><Relationship Id="rId5" Type="http://schemas.openxmlformats.org/officeDocument/2006/relationships/hyperlink" Target="https://www.pexels.com/photo/young-woman-holding-a-stethoscope-3758765/" TargetMode="External"/><Relationship Id="rId4" Type="http://schemas.openxmlformats.org/officeDocument/2006/relationships/hyperlink" Target="https://www.pexels.com/photo/photo-of-woman-wearing-stethoscope-3408367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nurse-stethoscope-medicine-2141808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3"/>
              </a:rPr>
              <a:t>https://pixabay.com/photos/coronavirus-contact-no-thank-you-4904507/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E0D64-DA56-4C48-B6BA-77FC096864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99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E0D64-DA56-4C48-B6BA-77FC096864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37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E0D64-DA56-4C48-B6BA-77FC096864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73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E0D64-DA56-4C48-B6BA-77FC096864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13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E0D64-DA56-4C48-B6BA-77FC096864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82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E0D64-DA56-4C48-B6BA-77FC096864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07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E0D64-DA56-4C48-B6BA-77FC096864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96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E0D64-DA56-4C48-B6BA-77FC096864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20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E0D64-DA56-4C48-B6BA-77FC096864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87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E0D64-DA56-4C48-B6BA-77FC096864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8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E0D64-DA56-4C48-B6BA-77FC096864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8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https://pixabay.com/photos/nurse-stethoscope-medicine-2141808/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E0D64-DA56-4C48-B6BA-77FC096864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02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E0D64-DA56-4C48-B6BA-77FC096864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51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E0D64-DA56-4C48-B6BA-77FC096864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55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https://www.pexels.com/photo/doctor-pointing-x-ray-result-beside-man-wearing-black-suit-2182972/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E0D64-DA56-4C48-B6BA-77FC096864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005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https://pixabay.com/photos/scientist-drugstore-microscope-2141259/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E0D64-DA56-4C48-B6BA-77FC096864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335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https://www.pexels.com/photo/surgeon-in-the-operating-room-3845127/</a:t>
            </a:r>
            <a:endParaRPr lang="en-US" dirty="0"/>
          </a:p>
          <a:p>
            <a:r>
              <a:rPr lang="en-US" dirty="0">
                <a:hlinkClick r:id="rId4"/>
              </a:rPr>
              <a:t>https://www.pexels.com/photo/photo-of-woman-wearing-stethoscope-3408367/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https://www.pexels.com/photo/young-woman-holding-a-stethoscope-3758765/</a:t>
            </a:r>
            <a:endParaRPr lang="en-US" dirty="0"/>
          </a:p>
          <a:p>
            <a:r>
              <a:rPr lang="en-US" dirty="0">
                <a:hlinkClick r:id="rId6"/>
              </a:rPr>
              <a:t>https://www.pexels.com/photo/woman-discussing-a-lesson-3758869/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E0D64-DA56-4C48-B6BA-77FC096864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77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E0D64-DA56-4C48-B6BA-77FC096864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52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https://pixabay.com/photos/nurse-stethoscope-medicine-2141808/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E0D64-DA56-4C48-B6BA-77FC096864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19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E0D64-DA56-4C48-B6BA-77FC096864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8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E0D64-DA56-4C48-B6BA-77FC096864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41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E0D64-DA56-4C48-B6BA-77FC096864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21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E0D64-DA56-4C48-B6BA-77FC096864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68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E0D64-DA56-4C48-B6BA-77FC096864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1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92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AA3261C-C37D-4A08-81DD-D561342D86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8592671" cy="4545106"/>
          </a:xfrm>
          <a:custGeom>
            <a:avLst/>
            <a:gdLst>
              <a:gd name="connsiteX0" fmla="*/ 0 w 5332472"/>
              <a:gd name="connsiteY0" fmla="*/ 0 h 3469341"/>
              <a:gd name="connsiteX1" fmla="*/ 5332472 w 5332472"/>
              <a:gd name="connsiteY1" fmla="*/ 0 h 3469341"/>
              <a:gd name="connsiteX2" fmla="*/ 5332472 w 5332472"/>
              <a:gd name="connsiteY2" fmla="*/ 3469341 h 3469341"/>
              <a:gd name="connsiteX3" fmla="*/ 0 w 5332472"/>
              <a:gd name="connsiteY3" fmla="*/ 3469341 h 346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472" h="3469341">
                <a:moveTo>
                  <a:pt x="0" y="0"/>
                </a:moveTo>
                <a:lnTo>
                  <a:pt x="5332472" y="0"/>
                </a:lnTo>
                <a:lnTo>
                  <a:pt x="5332472" y="3469341"/>
                </a:lnTo>
                <a:lnTo>
                  <a:pt x="0" y="346934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9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AA3261C-C37D-4A08-81DD-D561342D86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16631" y="0"/>
            <a:ext cx="6175369" cy="6858000"/>
          </a:xfrm>
          <a:custGeom>
            <a:avLst/>
            <a:gdLst>
              <a:gd name="connsiteX0" fmla="*/ 0 w 5332472"/>
              <a:gd name="connsiteY0" fmla="*/ 0 h 3469341"/>
              <a:gd name="connsiteX1" fmla="*/ 5332472 w 5332472"/>
              <a:gd name="connsiteY1" fmla="*/ 0 h 3469341"/>
              <a:gd name="connsiteX2" fmla="*/ 5332472 w 5332472"/>
              <a:gd name="connsiteY2" fmla="*/ 3469341 h 3469341"/>
              <a:gd name="connsiteX3" fmla="*/ 0 w 5332472"/>
              <a:gd name="connsiteY3" fmla="*/ 3469341 h 346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472" h="3469341">
                <a:moveTo>
                  <a:pt x="0" y="0"/>
                </a:moveTo>
                <a:lnTo>
                  <a:pt x="5332472" y="0"/>
                </a:lnTo>
                <a:lnTo>
                  <a:pt x="5332472" y="3469341"/>
                </a:lnTo>
                <a:lnTo>
                  <a:pt x="0" y="346934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46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AA3261C-C37D-4A08-81DD-D561342D86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149599" y="0"/>
            <a:ext cx="4746171" cy="6858000"/>
          </a:xfrm>
          <a:custGeom>
            <a:avLst/>
            <a:gdLst>
              <a:gd name="connsiteX0" fmla="*/ 0 w 5332472"/>
              <a:gd name="connsiteY0" fmla="*/ 0 h 3469341"/>
              <a:gd name="connsiteX1" fmla="*/ 5332472 w 5332472"/>
              <a:gd name="connsiteY1" fmla="*/ 0 h 3469341"/>
              <a:gd name="connsiteX2" fmla="*/ 5332472 w 5332472"/>
              <a:gd name="connsiteY2" fmla="*/ 3469341 h 3469341"/>
              <a:gd name="connsiteX3" fmla="*/ 0 w 5332472"/>
              <a:gd name="connsiteY3" fmla="*/ 3469341 h 346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472" h="3469341">
                <a:moveTo>
                  <a:pt x="0" y="0"/>
                </a:moveTo>
                <a:lnTo>
                  <a:pt x="5332472" y="0"/>
                </a:lnTo>
                <a:lnTo>
                  <a:pt x="5332472" y="3469341"/>
                </a:lnTo>
                <a:lnTo>
                  <a:pt x="0" y="346934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51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A3261C-C37D-4A08-81DD-D561342D86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492854" y="3077027"/>
            <a:ext cx="3396342" cy="2974508"/>
          </a:xfrm>
          <a:custGeom>
            <a:avLst/>
            <a:gdLst>
              <a:gd name="connsiteX0" fmla="*/ 0 w 3396342"/>
              <a:gd name="connsiteY0" fmla="*/ 0 h 2974508"/>
              <a:gd name="connsiteX1" fmla="*/ 3396342 w 3396342"/>
              <a:gd name="connsiteY1" fmla="*/ 0 h 2974508"/>
              <a:gd name="connsiteX2" fmla="*/ 3396342 w 3396342"/>
              <a:gd name="connsiteY2" fmla="*/ 2974508 h 2974508"/>
              <a:gd name="connsiteX3" fmla="*/ 0 w 3396342"/>
              <a:gd name="connsiteY3" fmla="*/ 2974508 h 297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6342" h="2974508">
                <a:moveTo>
                  <a:pt x="0" y="0"/>
                </a:moveTo>
                <a:lnTo>
                  <a:pt x="3396342" y="0"/>
                </a:lnTo>
                <a:lnTo>
                  <a:pt x="3396342" y="2974508"/>
                </a:lnTo>
                <a:lnTo>
                  <a:pt x="0" y="297450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4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0" y="1905432"/>
            <a:ext cx="6464300" cy="41270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658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07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AA3261C-C37D-4A08-81DD-D561342D86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19884" y="1698172"/>
            <a:ext cx="3672115" cy="5159828"/>
          </a:xfrm>
          <a:custGeom>
            <a:avLst/>
            <a:gdLst>
              <a:gd name="connsiteX0" fmla="*/ 0 w 3672115"/>
              <a:gd name="connsiteY0" fmla="*/ 0 h 5159828"/>
              <a:gd name="connsiteX1" fmla="*/ 3672115 w 3672115"/>
              <a:gd name="connsiteY1" fmla="*/ 0 h 5159828"/>
              <a:gd name="connsiteX2" fmla="*/ 3672115 w 3672115"/>
              <a:gd name="connsiteY2" fmla="*/ 5159828 h 5159828"/>
              <a:gd name="connsiteX3" fmla="*/ 0 w 3672115"/>
              <a:gd name="connsiteY3" fmla="*/ 5159828 h 515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2115" h="5159828">
                <a:moveTo>
                  <a:pt x="0" y="0"/>
                </a:moveTo>
                <a:lnTo>
                  <a:pt x="3672115" y="0"/>
                </a:lnTo>
                <a:lnTo>
                  <a:pt x="3672115" y="5159828"/>
                </a:lnTo>
                <a:lnTo>
                  <a:pt x="0" y="515982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1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AA3261C-C37D-4A08-81DD-D561342D86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63050" y="2278102"/>
            <a:ext cx="3028950" cy="2764542"/>
          </a:xfrm>
          <a:custGeom>
            <a:avLst/>
            <a:gdLst>
              <a:gd name="connsiteX0" fmla="*/ 0 w 3028950"/>
              <a:gd name="connsiteY0" fmla="*/ 0 h 2764542"/>
              <a:gd name="connsiteX1" fmla="*/ 3028950 w 3028950"/>
              <a:gd name="connsiteY1" fmla="*/ 0 h 2764542"/>
              <a:gd name="connsiteX2" fmla="*/ 3028950 w 3028950"/>
              <a:gd name="connsiteY2" fmla="*/ 2764542 h 2764542"/>
              <a:gd name="connsiteX3" fmla="*/ 0 w 3028950"/>
              <a:gd name="connsiteY3" fmla="*/ 2764542 h 2764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8950" h="2764542">
                <a:moveTo>
                  <a:pt x="0" y="0"/>
                </a:moveTo>
                <a:lnTo>
                  <a:pt x="3028950" y="0"/>
                </a:lnTo>
                <a:lnTo>
                  <a:pt x="3028950" y="2764542"/>
                </a:lnTo>
                <a:lnTo>
                  <a:pt x="0" y="27645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AA3261C-C37D-4A08-81DD-D561342D864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34100" y="2278105"/>
            <a:ext cx="3028950" cy="2764542"/>
          </a:xfrm>
          <a:custGeom>
            <a:avLst/>
            <a:gdLst>
              <a:gd name="connsiteX0" fmla="*/ 0 w 3028950"/>
              <a:gd name="connsiteY0" fmla="*/ 0 h 2764542"/>
              <a:gd name="connsiteX1" fmla="*/ 3028950 w 3028950"/>
              <a:gd name="connsiteY1" fmla="*/ 0 h 2764542"/>
              <a:gd name="connsiteX2" fmla="*/ 3028950 w 3028950"/>
              <a:gd name="connsiteY2" fmla="*/ 2764542 h 2764542"/>
              <a:gd name="connsiteX3" fmla="*/ 0 w 3028950"/>
              <a:gd name="connsiteY3" fmla="*/ 2764542 h 2764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8950" h="2764542">
                <a:moveTo>
                  <a:pt x="0" y="0"/>
                </a:moveTo>
                <a:lnTo>
                  <a:pt x="3028950" y="0"/>
                </a:lnTo>
                <a:lnTo>
                  <a:pt x="3028950" y="2764542"/>
                </a:lnTo>
                <a:lnTo>
                  <a:pt x="0" y="27645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AA3261C-C37D-4A08-81DD-D561342D86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105150" y="2278741"/>
            <a:ext cx="3028950" cy="2764542"/>
          </a:xfrm>
          <a:custGeom>
            <a:avLst/>
            <a:gdLst>
              <a:gd name="connsiteX0" fmla="*/ 0 w 3028950"/>
              <a:gd name="connsiteY0" fmla="*/ 0 h 2764542"/>
              <a:gd name="connsiteX1" fmla="*/ 3028950 w 3028950"/>
              <a:gd name="connsiteY1" fmla="*/ 0 h 2764542"/>
              <a:gd name="connsiteX2" fmla="*/ 3028950 w 3028950"/>
              <a:gd name="connsiteY2" fmla="*/ 2764542 h 2764542"/>
              <a:gd name="connsiteX3" fmla="*/ 0 w 3028950"/>
              <a:gd name="connsiteY3" fmla="*/ 2764542 h 2764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8950" h="2764542">
                <a:moveTo>
                  <a:pt x="0" y="0"/>
                </a:moveTo>
                <a:lnTo>
                  <a:pt x="3028950" y="0"/>
                </a:lnTo>
                <a:lnTo>
                  <a:pt x="3028950" y="2764542"/>
                </a:lnTo>
                <a:lnTo>
                  <a:pt x="0" y="27645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AA3261C-C37D-4A08-81DD-D561342D86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278741"/>
            <a:ext cx="3105150" cy="2764542"/>
          </a:xfrm>
          <a:custGeom>
            <a:avLst/>
            <a:gdLst>
              <a:gd name="connsiteX0" fmla="*/ 0 w 3105150"/>
              <a:gd name="connsiteY0" fmla="*/ 0 h 2764542"/>
              <a:gd name="connsiteX1" fmla="*/ 3105150 w 3105150"/>
              <a:gd name="connsiteY1" fmla="*/ 0 h 2764542"/>
              <a:gd name="connsiteX2" fmla="*/ 3105150 w 3105150"/>
              <a:gd name="connsiteY2" fmla="*/ 2764542 h 2764542"/>
              <a:gd name="connsiteX3" fmla="*/ 0 w 3105150"/>
              <a:gd name="connsiteY3" fmla="*/ 2764542 h 2764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5150" h="2764542">
                <a:moveTo>
                  <a:pt x="0" y="0"/>
                </a:moveTo>
                <a:lnTo>
                  <a:pt x="3105150" y="0"/>
                </a:lnTo>
                <a:lnTo>
                  <a:pt x="3105150" y="2764542"/>
                </a:lnTo>
                <a:lnTo>
                  <a:pt x="0" y="27645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AA3261C-C37D-4A08-81DD-D561342D86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6331" y="3701979"/>
            <a:ext cx="1196971" cy="1196971"/>
          </a:xfrm>
          <a:custGeom>
            <a:avLst/>
            <a:gdLst>
              <a:gd name="connsiteX0" fmla="*/ 282480 w 564960"/>
              <a:gd name="connsiteY0" fmla="*/ 0 h 564960"/>
              <a:gd name="connsiteX1" fmla="*/ 564960 w 564960"/>
              <a:gd name="connsiteY1" fmla="*/ 282480 h 564960"/>
              <a:gd name="connsiteX2" fmla="*/ 282480 w 564960"/>
              <a:gd name="connsiteY2" fmla="*/ 564960 h 564960"/>
              <a:gd name="connsiteX3" fmla="*/ 0 w 564960"/>
              <a:gd name="connsiteY3" fmla="*/ 282480 h 564960"/>
              <a:gd name="connsiteX4" fmla="*/ 282480 w 564960"/>
              <a:gd name="connsiteY4" fmla="*/ 0 h 56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60" h="564960">
                <a:moveTo>
                  <a:pt x="282480" y="0"/>
                </a:moveTo>
                <a:cubicBezTo>
                  <a:pt x="438489" y="0"/>
                  <a:pt x="564960" y="126471"/>
                  <a:pt x="564960" y="282480"/>
                </a:cubicBezTo>
                <a:cubicBezTo>
                  <a:pt x="564960" y="438489"/>
                  <a:pt x="438489" y="564960"/>
                  <a:pt x="282480" y="564960"/>
                </a:cubicBezTo>
                <a:cubicBezTo>
                  <a:pt x="126471" y="564960"/>
                  <a:pt x="0" y="438489"/>
                  <a:pt x="0" y="282480"/>
                </a:cubicBezTo>
                <a:cubicBezTo>
                  <a:pt x="0" y="126471"/>
                  <a:pt x="126471" y="0"/>
                  <a:pt x="28248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AA3261C-C37D-4A08-81DD-D561342D86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79059" y="3701979"/>
            <a:ext cx="1196971" cy="1196971"/>
          </a:xfrm>
          <a:custGeom>
            <a:avLst/>
            <a:gdLst>
              <a:gd name="connsiteX0" fmla="*/ 282480 w 564960"/>
              <a:gd name="connsiteY0" fmla="*/ 0 h 564960"/>
              <a:gd name="connsiteX1" fmla="*/ 564960 w 564960"/>
              <a:gd name="connsiteY1" fmla="*/ 282480 h 564960"/>
              <a:gd name="connsiteX2" fmla="*/ 282480 w 564960"/>
              <a:gd name="connsiteY2" fmla="*/ 564960 h 564960"/>
              <a:gd name="connsiteX3" fmla="*/ 0 w 564960"/>
              <a:gd name="connsiteY3" fmla="*/ 282480 h 564960"/>
              <a:gd name="connsiteX4" fmla="*/ 282480 w 564960"/>
              <a:gd name="connsiteY4" fmla="*/ 0 h 56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60" h="564960">
                <a:moveTo>
                  <a:pt x="282480" y="0"/>
                </a:moveTo>
                <a:cubicBezTo>
                  <a:pt x="438489" y="0"/>
                  <a:pt x="564960" y="126471"/>
                  <a:pt x="564960" y="282480"/>
                </a:cubicBezTo>
                <a:cubicBezTo>
                  <a:pt x="564960" y="438489"/>
                  <a:pt x="438489" y="564960"/>
                  <a:pt x="282480" y="564960"/>
                </a:cubicBezTo>
                <a:cubicBezTo>
                  <a:pt x="126471" y="564960"/>
                  <a:pt x="0" y="438489"/>
                  <a:pt x="0" y="282480"/>
                </a:cubicBezTo>
                <a:cubicBezTo>
                  <a:pt x="0" y="126471"/>
                  <a:pt x="126471" y="0"/>
                  <a:pt x="28248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AA3261C-C37D-4A08-81DD-D561342D864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80231" y="3682855"/>
            <a:ext cx="2760290" cy="2760290"/>
          </a:xfrm>
          <a:custGeom>
            <a:avLst/>
            <a:gdLst>
              <a:gd name="connsiteX0" fmla="*/ 83223 w 2760290"/>
              <a:gd name="connsiteY0" fmla="*/ 0 h 2760290"/>
              <a:gd name="connsiteX1" fmla="*/ 2677067 w 2760290"/>
              <a:gd name="connsiteY1" fmla="*/ 0 h 2760290"/>
              <a:gd name="connsiteX2" fmla="*/ 2760290 w 2760290"/>
              <a:gd name="connsiteY2" fmla="*/ 83223 h 2760290"/>
              <a:gd name="connsiteX3" fmla="*/ 2760290 w 2760290"/>
              <a:gd name="connsiteY3" fmla="*/ 2677067 h 2760290"/>
              <a:gd name="connsiteX4" fmla="*/ 2677067 w 2760290"/>
              <a:gd name="connsiteY4" fmla="*/ 2760290 h 2760290"/>
              <a:gd name="connsiteX5" fmla="*/ 83223 w 2760290"/>
              <a:gd name="connsiteY5" fmla="*/ 2760290 h 2760290"/>
              <a:gd name="connsiteX6" fmla="*/ 0 w 2760290"/>
              <a:gd name="connsiteY6" fmla="*/ 2677067 h 2760290"/>
              <a:gd name="connsiteX7" fmla="*/ 0 w 2760290"/>
              <a:gd name="connsiteY7" fmla="*/ 83223 h 2760290"/>
              <a:gd name="connsiteX8" fmla="*/ 83223 w 2760290"/>
              <a:gd name="connsiteY8" fmla="*/ 0 h 276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0290" h="2760290">
                <a:moveTo>
                  <a:pt x="83223" y="0"/>
                </a:moveTo>
                <a:lnTo>
                  <a:pt x="2677067" y="0"/>
                </a:lnTo>
                <a:cubicBezTo>
                  <a:pt x="2723030" y="0"/>
                  <a:pt x="2760290" y="37260"/>
                  <a:pt x="2760290" y="83223"/>
                </a:cubicBezTo>
                <a:lnTo>
                  <a:pt x="2760290" y="2677067"/>
                </a:lnTo>
                <a:cubicBezTo>
                  <a:pt x="2760290" y="2723030"/>
                  <a:pt x="2723030" y="2760290"/>
                  <a:pt x="2677067" y="2760290"/>
                </a:cubicBezTo>
                <a:lnTo>
                  <a:pt x="83223" y="2760290"/>
                </a:lnTo>
                <a:cubicBezTo>
                  <a:pt x="37260" y="2760290"/>
                  <a:pt x="0" y="2723030"/>
                  <a:pt x="0" y="2677067"/>
                </a:cubicBezTo>
                <a:lnTo>
                  <a:pt x="0" y="83223"/>
                </a:lnTo>
                <a:cubicBezTo>
                  <a:pt x="0" y="37260"/>
                  <a:pt x="37260" y="0"/>
                  <a:pt x="8322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3261C-C37D-4A08-81DD-D561342D86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810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0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AA3261C-C37D-4A08-81DD-D561342D86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47548" y="1859924"/>
            <a:ext cx="3096905" cy="3402105"/>
          </a:xfrm>
          <a:custGeom>
            <a:avLst/>
            <a:gdLst>
              <a:gd name="connsiteX0" fmla="*/ 0 w 2956302"/>
              <a:gd name="connsiteY0" fmla="*/ 0 h 3402105"/>
              <a:gd name="connsiteX1" fmla="*/ 2956302 w 2956302"/>
              <a:gd name="connsiteY1" fmla="*/ 0 h 3402105"/>
              <a:gd name="connsiteX2" fmla="*/ 2956302 w 2956302"/>
              <a:gd name="connsiteY2" fmla="*/ 3402105 h 3402105"/>
              <a:gd name="connsiteX3" fmla="*/ 0 w 2956302"/>
              <a:gd name="connsiteY3" fmla="*/ 3402105 h 3402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302" h="3402105">
                <a:moveTo>
                  <a:pt x="0" y="0"/>
                </a:moveTo>
                <a:lnTo>
                  <a:pt x="2956302" y="0"/>
                </a:lnTo>
                <a:lnTo>
                  <a:pt x="2956302" y="3402105"/>
                </a:lnTo>
                <a:lnTo>
                  <a:pt x="0" y="34021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AA3261C-C37D-4A08-81DD-D561342D864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29657" y="1859923"/>
            <a:ext cx="3096905" cy="3402105"/>
          </a:xfrm>
          <a:custGeom>
            <a:avLst/>
            <a:gdLst>
              <a:gd name="connsiteX0" fmla="*/ 0 w 2956302"/>
              <a:gd name="connsiteY0" fmla="*/ 0 h 3402105"/>
              <a:gd name="connsiteX1" fmla="*/ 2956302 w 2956302"/>
              <a:gd name="connsiteY1" fmla="*/ 0 h 3402105"/>
              <a:gd name="connsiteX2" fmla="*/ 2956302 w 2956302"/>
              <a:gd name="connsiteY2" fmla="*/ 3402105 h 3402105"/>
              <a:gd name="connsiteX3" fmla="*/ 0 w 2956302"/>
              <a:gd name="connsiteY3" fmla="*/ 3402105 h 3402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302" h="3402105">
                <a:moveTo>
                  <a:pt x="0" y="0"/>
                </a:moveTo>
                <a:lnTo>
                  <a:pt x="2956302" y="0"/>
                </a:lnTo>
                <a:lnTo>
                  <a:pt x="2956302" y="3402105"/>
                </a:lnTo>
                <a:lnTo>
                  <a:pt x="0" y="34021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AA3261C-C37D-4A08-81DD-D561342D86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65439" y="1859923"/>
            <a:ext cx="3096905" cy="3402105"/>
          </a:xfrm>
          <a:custGeom>
            <a:avLst/>
            <a:gdLst>
              <a:gd name="connsiteX0" fmla="*/ 0 w 2956302"/>
              <a:gd name="connsiteY0" fmla="*/ 0 h 3402105"/>
              <a:gd name="connsiteX1" fmla="*/ 2956302 w 2956302"/>
              <a:gd name="connsiteY1" fmla="*/ 0 h 3402105"/>
              <a:gd name="connsiteX2" fmla="*/ 2956302 w 2956302"/>
              <a:gd name="connsiteY2" fmla="*/ 3402105 h 3402105"/>
              <a:gd name="connsiteX3" fmla="*/ 0 w 2956302"/>
              <a:gd name="connsiteY3" fmla="*/ 3402105 h 3402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302" h="3402105">
                <a:moveTo>
                  <a:pt x="0" y="0"/>
                </a:moveTo>
                <a:lnTo>
                  <a:pt x="2956302" y="0"/>
                </a:lnTo>
                <a:lnTo>
                  <a:pt x="2956302" y="3402105"/>
                </a:lnTo>
                <a:lnTo>
                  <a:pt x="0" y="34021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9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3261C-C37D-4A08-81DD-D561342D86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395343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8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AA3261C-C37D-4A08-81DD-D561342D864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56676" y="3710047"/>
            <a:ext cx="2455294" cy="2040665"/>
          </a:xfrm>
          <a:custGeom>
            <a:avLst/>
            <a:gdLst>
              <a:gd name="connsiteX0" fmla="*/ 0 w 2455294"/>
              <a:gd name="connsiteY0" fmla="*/ 0 h 2040665"/>
              <a:gd name="connsiteX1" fmla="*/ 2455294 w 2455294"/>
              <a:gd name="connsiteY1" fmla="*/ 0 h 2040665"/>
              <a:gd name="connsiteX2" fmla="*/ 2455294 w 2455294"/>
              <a:gd name="connsiteY2" fmla="*/ 2040665 h 2040665"/>
              <a:gd name="connsiteX3" fmla="*/ 0 w 2455294"/>
              <a:gd name="connsiteY3" fmla="*/ 2040665 h 204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5294" h="2040665">
                <a:moveTo>
                  <a:pt x="0" y="0"/>
                </a:moveTo>
                <a:lnTo>
                  <a:pt x="2455294" y="0"/>
                </a:lnTo>
                <a:lnTo>
                  <a:pt x="2455294" y="2040665"/>
                </a:lnTo>
                <a:lnTo>
                  <a:pt x="0" y="204066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AA3261C-C37D-4A08-81DD-D561342D864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86097" y="3710047"/>
            <a:ext cx="2455294" cy="2040665"/>
          </a:xfrm>
          <a:custGeom>
            <a:avLst/>
            <a:gdLst>
              <a:gd name="connsiteX0" fmla="*/ 0 w 2455294"/>
              <a:gd name="connsiteY0" fmla="*/ 0 h 2040665"/>
              <a:gd name="connsiteX1" fmla="*/ 2455294 w 2455294"/>
              <a:gd name="connsiteY1" fmla="*/ 0 h 2040665"/>
              <a:gd name="connsiteX2" fmla="*/ 2455294 w 2455294"/>
              <a:gd name="connsiteY2" fmla="*/ 2040665 h 2040665"/>
              <a:gd name="connsiteX3" fmla="*/ 0 w 2455294"/>
              <a:gd name="connsiteY3" fmla="*/ 2040665 h 204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5294" h="2040665">
                <a:moveTo>
                  <a:pt x="0" y="0"/>
                </a:moveTo>
                <a:lnTo>
                  <a:pt x="2455294" y="0"/>
                </a:lnTo>
                <a:lnTo>
                  <a:pt x="2455294" y="2040665"/>
                </a:lnTo>
                <a:lnTo>
                  <a:pt x="0" y="204066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AA3261C-C37D-4A08-81DD-D561342D864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15518" y="3710046"/>
            <a:ext cx="2455294" cy="2040665"/>
          </a:xfrm>
          <a:custGeom>
            <a:avLst/>
            <a:gdLst>
              <a:gd name="connsiteX0" fmla="*/ 0 w 2455294"/>
              <a:gd name="connsiteY0" fmla="*/ 0 h 2040665"/>
              <a:gd name="connsiteX1" fmla="*/ 2455294 w 2455294"/>
              <a:gd name="connsiteY1" fmla="*/ 0 h 2040665"/>
              <a:gd name="connsiteX2" fmla="*/ 2455294 w 2455294"/>
              <a:gd name="connsiteY2" fmla="*/ 2040665 h 2040665"/>
              <a:gd name="connsiteX3" fmla="*/ 0 w 2455294"/>
              <a:gd name="connsiteY3" fmla="*/ 2040665 h 204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5294" h="2040665">
                <a:moveTo>
                  <a:pt x="0" y="0"/>
                </a:moveTo>
                <a:lnTo>
                  <a:pt x="2455294" y="0"/>
                </a:lnTo>
                <a:lnTo>
                  <a:pt x="2455294" y="2040665"/>
                </a:lnTo>
                <a:lnTo>
                  <a:pt x="0" y="204066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AA3261C-C37D-4A08-81DD-D561342D864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255" y="3710048"/>
            <a:ext cx="2455294" cy="2040665"/>
          </a:xfrm>
          <a:custGeom>
            <a:avLst/>
            <a:gdLst>
              <a:gd name="connsiteX0" fmla="*/ 0 w 2455294"/>
              <a:gd name="connsiteY0" fmla="*/ 0 h 2040665"/>
              <a:gd name="connsiteX1" fmla="*/ 2455294 w 2455294"/>
              <a:gd name="connsiteY1" fmla="*/ 0 h 2040665"/>
              <a:gd name="connsiteX2" fmla="*/ 2455294 w 2455294"/>
              <a:gd name="connsiteY2" fmla="*/ 2040665 h 2040665"/>
              <a:gd name="connsiteX3" fmla="*/ 0 w 2455294"/>
              <a:gd name="connsiteY3" fmla="*/ 2040665 h 204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5294" h="2040665">
                <a:moveTo>
                  <a:pt x="0" y="0"/>
                </a:moveTo>
                <a:lnTo>
                  <a:pt x="2455294" y="0"/>
                </a:lnTo>
                <a:lnTo>
                  <a:pt x="2455294" y="2040665"/>
                </a:lnTo>
                <a:lnTo>
                  <a:pt x="0" y="204066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AA3261C-C37D-4A08-81DD-D561342D86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2192000" cy="4965700"/>
          </a:xfrm>
          <a:custGeom>
            <a:avLst/>
            <a:gdLst>
              <a:gd name="connsiteX0" fmla="*/ 0 w 5332472"/>
              <a:gd name="connsiteY0" fmla="*/ 0 h 3469341"/>
              <a:gd name="connsiteX1" fmla="*/ 5332472 w 5332472"/>
              <a:gd name="connsiteY1" fmla="*/ 0 h 3469341"/>
              <a:gd name="connsiteX2" fmla="*/ 5332472 w 5332472"/>
              <a:gd name="connsiteY2" fmla="*/ 3469341 h 3469341"/>
              <a:gd name="connsiteX3" fmla="*/ 0 w 5332472"/>
              <a:gd name="connsiteY3" fmla="*/ 3469341 h 346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472" h="3469341">
                <a:moveTo>
                  <a:pt x="0" y="0"/>
                </a:moveTo>
                <a:lnTo>
                  <a:pt x="5332472" y="0"/>
                </a:lnTo>
                <a:lnTo>
                  <a:pt x="5332472" y="3469341"/>
                </a:lnTo>
                <a:lnTo>
                  <a:pt x="0" y="346934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1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www.free-power-point-templates.com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BB1641-5FAC-4051-866A-484AAC0E9E8B}"/>
              </a:ext>
            </a:extLst>
          </p:cNvPr>
          <p:cNvSpPr txBox="1"/>
          <p:nvPr userDrawn="1"/>
        </p:nvSpPr>
        <p:spPr>
          <a:xfrm>
            <a:off x="-46180" y="688988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https://www.free-power-point-templates.com/</a:t>
            </a:r>
            <a:endParaRPr 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85B65-50BD-403D-888B-B37F48E59AEF}"/>
              </a:ext>
            </a:extLst>
          </p:cNvPr>
          <p:cNvSpPr txBox="1"/>
          <p:nvPr userDrawn="1"/>
        </p:nvSpPr>
        <p:spPr>
          <a:xfrm>
            <a:off x="11042213" y="6889887"/>
            <a:ext cx="1206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53301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6" r:id="rId9"/>
    <p:sldLayoutId id="2147483721" r:id="rId10"/>
    <p:sldLayoutId id="2147483722" r:id="rId11"/>
    <p:sldLayoutId id="2147483723" r:id="rId12"/>
    <p:sldLayoutId id="214748372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jpeg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www.wired.it/scienza/medicina/2020/06/12/studio-coronavirus-stagionalita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eg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E8397179-F271-4AD0-BA4F-CE0B624CFB1F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52040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610001-7109-402C-A91B-821C18A95C6F}"/>
              </a:ext>
            </a:extLst>
          </p:cNvPr>
          <p:cNvSpPr/>
          <p:nvPr/>
        </p:nvSpPr>
        <p:spPr>
          <a:xfrm>
            <a:off x="0" y="9331"/>
            <a:ext cx="12192000" cy="6858000"/>
          </a:xfrm>
          <a:prstGeom prst="rect">
            <a:avLst/>
          </a:prstGeom>
          <a:gradFill>
            <a:gsLst>
              <a:gs pos="0">
                <a:srgbClr val="282844">
                  <a:lumMod val="80000"/>
                  <a:alpha val="88000"/>
                </a:srgbClr>
              </a:gs>
              <a:gs pos="100000">
                <a:srgbClr val="282844">
                  <a:lumMod val="55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E79D3-143F-44E6-BABF-6A5E217464E5}"/>
              </a:ext>
            </a:extLst>
          </p:cNvPr>
          <p:cNvSpPr txBox="1"/>
          <p:nvPr/>
        </p:nvSpPr>
        <p:spPr>
          <a:xfrm>
            <a:off x="1400175" y="2459504"/>
            <a:ext cx="9134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C000"/>
                </a:solidFill>
                <a:latin typeface="Oswald" panose="02000506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CORONAVIRUS ANALYSIS USING SQL</a:t>
            </a:r>
          </a:p>
        </p:txBody>
      </p:sp>
      <p:grpSp>
        <p:nvGrpSpPr>
          <p:cNvPr id="28" name="Group 4">
            <a:extLst>
              <a:ext uri="{FF2B5EF4-FFF2-40B4-BE49-F238E27FC236}">
                <a16:creationId xmlns:a16="http://schemas.microsoft.com/office/drawing/2014/main" id="{9D31A75F-2A94-450D-BC69-F7202DDBFB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800" y="34780"/>
            <a:ext cx="1649640" cy="1632904"/>
            <a:chOff x="108" y="124"/>
            <a:chExt cx="1380" cy="1366"/>
          </a:xfrm>
        </p:grpSpPr>
        <p:sp>
          <p:nvSpPr>
            <p:cNvPr id="29" name="AutoShape 3">
              <a:extLst>
                <a:ext uri="{FF2B5EF4-FFF2-40B4-BE49-F238E27FC236}">
                  <a16:creationId xmlns:a16="http://schemas.microsoft.com/office/drawing/2014/main" id="{1AFC76AB-67C0-4B01-8C61-B135AE3F8DB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8" y="124"/>
              <a:ext cx="1380" cy="1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1175DC6D-1CC5-4407-A167-B29B80BB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" y="377"/>
              <a:ext cx="38" cy="57"/>
            </a:xfrm>
            <a:custGeom>
              <a:avLst/>
              <a:gdLst>
                <a:gd name="T0" fmla="*/ 2 w 16"/>
                <a:gd name="T1" fmla="*/ 23 h 24"/>
                <a:gd name="T2" fmla="*/ 1 w 16"/>
                <a:gd name="T3" fmla="*/ 19 h 24"/>
                <a:gd name="T4" fmla="*/ 9 w 16"/>
                <a:gd name="T5" fmla="*/ 2 h 24"/>
                <a:gd name="T6" fmla="*/ 13 w 16"/>
                <a:gd name="T7" fmla="*/ 1 h 24"/>
                <a:gd name="T8" fmla="*/ 15 w 16"/>
                <a:gd name="T9" fmla="*/ 5 h 24"/>
                <a:gd name="T10" fmla="*/ 7 w 16"/>
                <a:gd name="T11" fmla="*/ 22 h 24"/>
                <a:gd name="T12" fmla="*/ 3 w 16"/>
                <a:gd name="T13" fmla="*/ 23 h 24"/>
                <a:gd name="T14" fmla="*/ 2 w 16"/>
                <a:gd name="T1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4">
                  <a:moveTo>
                    <a:pt x="2" y="23"/>
                  </a:moveTo>
                  <a:cubicBezTo>
                    <a:pt x="1" y="22"/>
                    <a:pt x="0" y="20"/>
                    <a:pt x="1" y="19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5" y="1"/>
                    <a:pt x="16" y="3"/>
                    <a:pt x="15" y="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3"/>
                    <a:pt x="4" y="24"/>
                    <a:pt x="3" y="23"/>
                  </a:cubicBezTo>
                  <a:cubicBezTo>
                    <a:pt x="2" y="23"/>
                    <a:pt x="2" y="23"/>
                    <a:pt x="2" y="23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B4E71304-0967-4AD1-9A74-A55327776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" y="329"/>
              <a:ext cx="26" cy="57"/>
            </a:xfrm>
            <a:custGeom>
              <a:avLst/>
              <a:gdLst>
                <a:gd name="T0" fmla="*/ 5 w 11"/>
                <a:gd name="T1" fmla="*/ 23 h 24"/>
                <a:gd name="T2" fmla="*/ 4 w 11"/>
                <a:gd name="T3" fmla="*/ 20 h 24"/>
                <a:gd name="T4" fmla="*/ 1 w 11"/>
                <a:gd name="T5" fmla="*/ 5 h 24"/>
                <a:gd name="T6" fmla="*/ 3 w 11"/>
                <a:gd name="T7" fmla="*/ 1 h 24"/>
                <a:gd name="T8" fmla="*/ 7 w 11"/>
                <a:gd name="T9" fmla="*/ 2 h 24"/>
                <a:gd name="T10" fmla="*/ 11 w 11"/>
                <a:gd name="T11" fmla="*/ 20 h 24"/>
                <a:gd name="T12" fmla="*/ 7 w 11"/>
                <a:gd name="T13" fmla="*/ 24 h 24"/>
                <a:gd name="T14" fmla="*/ 5 w 11"/>
                <a:gd name="T1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4">
                  <a:moveTo>
                    <a:pt x="5" y="23"/>
                  </a:moveTo>
                  <a:cubicBezTo>
                    <a:pt x="5" y="23"/>
                    <a:pt x="4" y="22"/>
                    <a:pt x="4" y="20"/>
                  </a:cubicBezTo>
                  <a:cubicBezTo>
                    <a:pt x="4" y="15"/>
                    <a:pt x="3" y="10"/>
                    <a:pt x="1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0" y="8"/>
                    <a:pt x="11" y="14"/>
                    <a:pt x="11" y="20"/>
                  </a:cubicBezTo>
                  <a:cubicBezTo>
                    <a:pt x="11" y="22"/>
                    <a:pt x="9" y="24"/>
                    <a:pt x="7" y="24"/>
                  </a:cubicBezTo>
                  <a:cubicBezTo>
                    <a:pt x="7" y="24"/>
                    <a:pt x="6" y="24"/>
                    <a:pt x="5" y="23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24AB6668-62F7-46A6-BAB5-3395240F5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" y="374"/>
              <a:ext cx="36" cy="57"/>
            </a:xfrm>
            <a:custGeom>
              <a:avLst/>
              <a:gdLst>
                <a:gd name="T0" fmla="*/ 9 w 15"/>
                <a:gd name="T1" fmla="*/ 23 h 24"/>
                <a:gd name="T2" fmla="*/ 8 w 15"/>
                <a:gd name="T3" fmla="*/ 21 h 24"/>
                <a:gd name="T4" fmla="*/ 1 w 15"/>
                <a:gd name="T5" fmla="*/ 6 h 24"/>
                <a:gd name="T6" fmla="*/ 2 w 15"/>
                <a:gd name="T7" fmla="*/ 1 h 24"/>
                <a:gd name="T8" fmla="*/ 7 w 15"/>
                <a:gd name="T9" fmla="*/ 2 h 24"/>
                <a:gd name="T10" fmla="*/ 14 w 15"/>
                <a:gd name="T11" fmla="*/ 19 h 24"/>
                <a:gd name="T12" fmla="*/ 12 w 15"/>
                <a:gd name="T13" fmla="*/ 24 h 24"/>
                <a:gd name="T14" fmla="*/ 9 w 15"/>
                <a:gd name="T1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4">
                  <a:moveTo>
                    <a:pt x="9" y="23"/>
                  </a:moveTo>
                  <a:cubicBezTo>
                    <a:pt x="8" y="23"/>
                    <a:pt x="8" y="22"/>
                    <a:pt x="8" y="21"/>
                  </a:cubicBezTo>
                  <a:cubicBezTo>
                    <a:pt x="6" y="16"/>
                    <a:pt x="4" y="11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10" y="7"/>
                    <a:pt x="12" y="13"/>
                    <a:pt x="14" y="19"/>
                  </a:cubicBezTo>
                  <a:cubicBezTo>
                    <a:pt x="15" y="21"/>
                    <a:pt x="14" y="23"/>
                    <a:pt x="12" y="24"/>
                  </a:cubicBezTo>
                  <a:cubicBezTo>
                    <a:pt x="11" y="24"/>
                    <a:pt x="10" y="24"/>
                    <a:pt x="9" y="23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5EBE0FC7-9E74-4EAA-9DC7-5375C82F0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" y="543"/>
              <a:ext cx="57" cy="41"/>
            </a:xfrm>
            <a:custGeom>
              <a:avLst/>
              <a:gdLst>
                <a:gd name="T0" fmla="*/ 2 w 24"/>
                <a:gd name="T1" fmla="*/ 7 h 17"/>
                <a:gd name="T2" fmla="*/ 1 w 24"/>
                <a:gd name="T3" fmla="*/ 3 h 17"/>
                <a:gd name="T4" fmla="*/ 6 w 24"/>
                <a:gd name="T5" fmla="*/ 1 h 17"/>
                <a:gd name="T6" fmla="*/ 22 w 24"/>
                <a:gd name="T7" fmla="*/ 10 h 17"/>
                <a:gd name="T8" fmla="*/ 23 w 24"/>
                <a:gd name="T9" fmla="*/ 15 h 17"/>
                <a:gd name="T10" fmla="*/ 19 w 24"/>
                <a:gd name="T11" fmla="*/ 16 h 17"/>
                <a:gd name="T12" fmla="*/ 3 w 24"/>
                <a:gd name="T13" fmla="*/ 8 h 17"/>
                <a:gd name="T14" fmla="*/ 2 w 24"/>
                <a:gd name="T15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7">
                  <a:moveTo>
                    <a:pt x="2" y="7"/>
                  </a:moveTo>
                  <a:cubicBezTo>
                    <a:pt x="1" y="6"/>
                    <a:pt x="0" y="4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4" y="11"/>
                    <a:pt x="24" y="13"/>
                    <a:pt x="23" y="15"/>
                  </a:cubicBezTo>
                  <a:cubicBezTo>
                    <a:pt x="22" y="16"/>
                    <a:pt x="20" y="17"/>
                    <a:pt x="19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42F43642-7F75-42C1-9651-805549DCF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" y="806"/>
              <a:ext cx="66" cy="28"/>
            </a:xfrm>
            <a:custGeom>
              <a:avLst/>
              <a:gdLst>
                <a:gd name="T0" fmla="*/ 2 w 28"/>
                <a:gd name="T1" fmla="*/ 10 h 12"/>
                <a:gd name="T2" fmla="*/ 0 w 28"/>
                <a:gd name="T3" fmla="*/ 6 h 12"/>
                <a:gd name="T4" fmla="*/ 5 w 28"/>
                <a:gd name="T5" fmla="*/ 3 h 12"/>
                <a:gd name="T6" fmla="*/ 22 w 28"/>
                <a:gd name="T7" fmla="*/ 1 h 12"/>
                <a:gd name="T8" fmla="*/ 27 w 28"/>
                <a:gd name="T9" fmla="*/ 3 h 12"/>
                <a:gd name="T10" fmla="*/ 26 w 28"/>
                <a:gd name="T11" fmla="*/ 7 h 12"/>
                <a:gd name="T12" fmla="*/ 3 w 28"/>
                <a:gd name="T13" fmla="*/ 10 h 12"/>
                <a:gd name="T14" fmla="*/ 2 w 28"/>
                <a:gd name="T15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2">
                  <a:moveTo>
                    <a:pt x="2" y="10"/>
                  </a:moveTo>
                  <a:cubicBezTo>
                    <a:pt x="1" y="9"/>
                    <a:pt x="0" y="7"/>
                    <a:pt x="0" y="6"/>
                  </a:cubicBezTo>
                  <a:cubicBezTo>
                    <a:pt x="1" y="4"/>
                    <a:pt x="3" y="3"/>
                    <a:pt x="5" y="3"/>
                  </a:cubicBezTo>
                  <a:cubicBezTo>
                    <a:pt x="11" y="5"/>
                    <a:pt x="17" y="4"/>
                    <a:pt x="22" y="1"/>
                  </a:cubicBezTo>
                  <a:cubicBezTo>
                    <a:pt x="24" y="0"/>
                    <a:pt x="26" y="1"/>
                    <a:pt x="27" y="3"/>
                  </a:cubicBezTo>
                  <a:cubicBezTo>
                    <a:pt x="28" y="4"/>
                    <a:pt x="27" y="6"/>
                    <a:pt x="26" y="7"/>
                  </a:cubicBezTo>
                  <a:cubicBezTo>
                    <a:pt x="19" y="11"/>
                    <a:pt x="11" y="12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232E4F7C-06FB-4256-880B-7B97FF523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" y="1016"/>
              <a:ext cx="57" cy="28"/>
            </a:xfrm>
            <a:custGeom>
              <a:avLst/>
              <a:gdLst>
                <a:gd name="T0" fmla="*/ 2 w 24"/>
                <a:gd name="T1" fmla="*/ 11 h 12"/>
                <a:gd name="T2" fmla="*/ 1 w 24"/>
                <a:gd name="T3" fmla="*/ 9 h 12"/>
                <a:gd name="T4" fmla="*/ 3 w 24"/>
                <a:gd name="T5" fmla="*/ 5 h 12"/>
                <a:gd name="T6" fmla="*/ 20 w 24"/>
                <a:gd name="T7" fmla="*/ 0 h 12"/>
                <a:gd name="T8" fmla="*/ 24 w 24"/>
                <a:gd name="T9" fmla="*/ 3 h 12"/>
                <a:gd name="T10" fmla="*/ 21 w 24"/>
                <a:gd name="T11" fmla="*/ 7 h 12"/>
                <a:gd name="T12" fmla="*/ 5 w 24"/>
                <a:gd name="T13" fmla="*/ 11 h 12"/>
                <a:gd name="T14" fmla="*/ 2 w 24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2">
                  <a:moveTo>
                    <a:pt x="2" y="11"/>
                  </a:moveTo>
                  <a:cubicBezTo>
                    <a:pt x="2" y="10"/>
                    <a:pt x="1" y="10"/>
                    <a:pt x="1" y="9"/>
                  </a:cubicBezTo>
                  <a:cubicBezTo>
                    <a:pt x="0" y="7"/>
                    <a:pt x="2" y="5"/>
                    <a:pt x="3" y="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1"/>
                    <a:pt x="24" y="3"/>
                  </a:cubicBezTo>
                  <a:cubicBezTo>
                    <a:pt x="24" y="5"/>
                    <a:pt x="23" y="7"/>
                    <a:pt x="21" y="7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2"/>
                    <a:pt x="3" y="11"/>
                    <a:pt x="2" y="11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4A478AFB-6162-460B-947B-6C5AFA338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" y="1185"/>
              <a:ext cx="38" cy="57"/>
            </a:xfrm>
            <a:custGeom>
              <a:avLst/>
              <a:gdLst>
                <a:gd name="T0" fmla="*/ 2 w 16"/>
                <a:gd name="T1" fmla="*/ 23 h 24"/>
                <a:gd name="T2" fmla="*/ 0 w 16"/>
                <a:gd name="T3" fmla="*/ 19 h 24"/>
                <a:gd name="T4" fmla="*/ 9 w 16"/>
                <a:gd name="T5" fmla="*/ 2 h 24"/>
                <a:gd name="T6" fmla="*/ 14 w 16"/>
                <a:gd name="T7" fmla="*/ 1 h 24"/>
                <a:gd name="T8" fmla="*/ 15 w 16"/>
                <a:gd name="T9" fmla="*/ 5 h 24"/>
                <a:gd name="T10" fmla="*/ 7 w 16"/>
                <a:gd name="T11" fmla="*/ 22 h 24"/>
                <a:gd name="T12" fmla="*/ 2 w 16"/>
                <a:gd name="T13" fmla="*/ 24 h 24"/>
                <a:gd name="T14" fmla="*/ 2 w 16"/>
                <a:gd name="T1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4">
                  <a:moveTo>
                    <a:pt x="2" y="23"/>
                  </a:moveTo>
                  <a:cubicBezTo>
                    <a:pt x="0" y="22"/>
                    <a:pt x="0" y="21"/>
                    <a:pt x="0" y="19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1"/>
                    <a:pt x="12" y="0"/>
                    <a:pt x="14" y="1"/>
                  </a:cubicBezTo>
                  <a:cubicBezTo>
                    <a:pt x="15" y="2"/>
                    <a:pt x="16" y="4"/>
                    <a:pt x="15" y="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4"/>
                    <a:pt x="4" y="24"/>
                    <a:pt x="2" y="24"/>
                  </a:cubicBezTo>
                  <a:cubicBezTo>
                    <a:pt x="2" y="24"/>
                    <a:pt x="2" y="23"/>
                    <a:pt x="2" y="23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605A7BA0-4795-4021-9B8F-5757DC2F6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" y="183"/>
              <a:ext cx="48" cy="210"/>
            </a:xfrm>
            <a:custGeom>
              <a:avLst/>
              <a:gdLst>
                <a:gd name="T0" fmla="*/ 1 w 20"/>
                <a:gd name="T1" fmla="*/ 87 h 88"/>
                <a:gd name="T2" fmla="*/ 0 w 20"/>
                <a:gd name="T3" fmla="*/ 84 h 88"/>
                <a:gd name="T4" fmla="*/ 13 w 20"/>
                <a:gd name="T5" fmla="*/ 3 h 88"/>
                <a:gd name="T6" fmla="*/ 17 w 20"/>
                <a:gd name="T7" fmla="*/ 1 h 88"/>
                <a:gd name="T8" fmla="*/ 20 w 20"/>
                <a:gd name="T9" fmla="*/ 5 h 88"/>
                <a:gd name="T10" fmla="*/ 7 w 20"/>
                <a:gd name="T11" fmla="*/ 85 h 88"/>
                <a:gd name="T12" fmla="*/ 3 w 20"/>
                <a:gd name="T13" fmla="*/ 88 h 88"/>
                <a:gd name="T14" fmla="*/ 1 w 20"/>
                <a:gd name="T15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88">
                  <a:moveTo>
                    <a:pt x="1" y="87"/>
                  </a:moveTo>
                  <a:cubicBezTo>
                    <a:pt x="0" y="87"/>
                    <a:pt x="0" y="85"/>
                    <a:pt x="0" y="8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2"/>
                    <a:pt x="15" y="0"/>
                    <a:pt x="17" y="1"/>
                  </a:cubicBezTo>
                  <a:cubicBezTo>
                    <a:pt x="19" y="1"/>
                    <a:pt x="20" y="3"/>
                    <a:pt x="20" y="5"/>
                  </a:cubicBezTo>
                  <a:cubicBezTo>
                    <a:pt x="7" y="85"/>
                    <a:pt x="7" y="85"/>
                    <a:pt x="7" y="85"/>
                  </a:cubicBezTo>
                  <a:cubicBezTo>
                    <a:pt x="6" y="87"/>
                    <a:pt x="5" y="88"/>
                    <a:pt x="3" y="88"/>
                  </a:cubicBezTo>
                  <a:cubicBezTo>
                    <a:pt x="2" y="88"/>
                    <a:pt x="2" y="88"/>
                    <a:pt x="1" y="87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4BC33B0B-BF95-4E98-9710-8031067E9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" y="191"/>
              <a:ext cx="47" cy="209"/>
            </a:xfrm>
            <a:custGeom>
              <a:avLst/>
              <a:gdLst>
                <a:gd name="T0" fmla="*/ 14 w 20"/>
                <a:gd name="T1" fmla="*/ 87 h 88"/>
                <a:gd name="T2" fmla="*/ 12 w 20"/>
                <a:gd name="T3" fmla="*/ 85 h 88"/>
                <a:gd name="T4" fmla="*/ 0 w 20"/>
                <a:gd name="T5" fmla="*/ 3 h 88"/>
                <a:gd name="T6" fmla="*/ 4 w 20"/>
                <a:gd name="T7" fmla="*/ 0 h 88"/>
                <a:gd name="T8" fmla="*/ 7 w 20"/>
                <a:gd name="T9" fmla="*/ 4 h 88"/>
                <a:gd name="T10" fmla="*/ 19 w 20"/>
                <a:gd name="T11" fmla="*/ 83 h 88"/>
                <a:gd name="T12" fmla="*/ 17 w 20"/>
                <a:gd name="T13" fmla="*/ 88 h 88"/>
                <a:gd name="T14" fmla="*/ 14 w 20"/>
                <a:gd name="T15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88">
                  <a:moveTo>
                    <a:pt x="14" y="87"/>
                  </a:moveTo>
                  <a:cubicBezTo>
                    <a:pt x="13" y="87"/>
                    <a:pt x="13" y="86"/>
                    <a:pt x="12" y="85"/>
                  </a:cubicBezTo>
                  <a:cubicBezTo>
                    <a:pt x="4" y="59"/>
                    <a:pt x="0" y="31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2"/>
                    <a:pt x="7" y="4"/>
                  </a:cubicBezTo>
                  <a:cubicBezTo>
                    <a:pt x="7" y="30"/>
                    <a:pt x="11" y="57"/>
                    <a:pt x="19" y="83"/>
                  </a:cubicBezTo>
                  <a:cubicBezTo>
                    <a:pt x="20" y="85"/>
                    <a:pt x="19" y="87"/>
                    <a:pt x="17" y="88"/>
                  </a:cubicBezTo>
                  <a:cubicBezTo>
                    <a:pt x="16" y="88"/>
                    <a:pt x="15" y="88"/>
                    <a:pt x="14" y="87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B58032BF-2A34-44A8-9A7E-785C06EE0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" y="358"/>
              <a:ext cx="104" cy="143"/>
            </a:xfrm>
            <a:custGeom>
              <a:avLst/>
              <a:gdLst>
                <a:gd name="T0" fmla="*/ 38 w 44"/>
                <a:gd name="T1" fmla="*/ 59 h 60"/>
                <a:gd name="T2" fmla="*/ 37 w 44"/>
                <a:gd name="T3" fmla="*/ 58 h 60"/>
                <a:gd name="T4" fmla="*/ 1 w 44"/>
                <a:gd name="T5" fmla="*/ 6 h 60"/>
                <a:gd name="T6" fmla="*/ 2 w 44"/>
                <a:gd name="T7" fmla="*/ 1 h 60"/>
                <a:gd name="T8" fmla="*/ 7 w 44"/>
                <a:gd name="T9" fmla="*/ 2 h 60"/>
                <a:gd name="T10" fmla="*/ 43 w 44"/>
                <a:gd name="T11" fmla="*/ 54 h 60"/>
                <a:gd name="T12" fmla="*/ 42 w 44"/>
                <a:gd name="T13" fmla="*/ 59 h 60"/>
                <a:gd name="T14" fmla="*/ 38 w 44"/>
                <a:gd name="T15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60">
                  <a:moveTo>
                    <a:pt x="38" y="59"/>
                  </a:moveTo>
                  <a:cubicBezTo>
                    <a:pt x="38" y="59"/>
                    <a:pt x="38" y="59"/>
                    <a:pt x="37" y="5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4" y="56"/>
                    <a:pt x="44" y="58"/>
                    <a:pt x="42" y="59"/>
                  </a:cubicBezTo>
                  <a:cubicBezTo>
                    <a:pt x="41" y="60"/>
                    <a:pt x="39" y="60"/>
                    <a:pt x="38" y="59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5B79D68E-DEB2-42E6-914B-2E30065B6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" y="653"/>
              <a:ext cx="176" cy="57"/>
            </a:xfrm>
            <a:custGeom>
              <a:avLst/>
              <a:gdLst>
                <a:gd name="T0" fmla="*/ 2 w 74"/>
                <a:gd name="T1" fmla="*/ 6 h 24"/>
                <a:gd name="T2" fmla="*/ 1 w 74"/>
                <a:gd name="T3" fmla="*/ 3 h 24"/>
                <a:gd name="T4" fmla="*/ 5 w 74"/>
                <a:gd name="T5" fmla="*/ 0 h 24"/>
                <a:gd name="T6" fmla="*/ 71 w 74"/>
                <a:gd name="T7" fmla="*/ 17 h 24"/>
                <a:gd name="T8" fmla="*/ 74 w 74"/>
                <a:gd name="T9" fmla="*/ 21 h 24"/>
                <a:gd name="T10" fmla="*/ 70 w 74"/>
                <a:gd name="T11" fmla="*/ 24 h 24"/>
                <a:gd name="T12" fmla="*/ 3 w 74"/>
                <a:gd name="T13" fmla="*/ 7 h 24"/>
                <a:gd name="T14" fmla="*/ 2 w 74"/>
                <a:gd name="T15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24">
                  <a:moveTo>
                    <a:pt x="2" y="6"/>
                  </a:moveTo>
                  <a:cubicBezTo>
                    <a:pt x="1" y="6"/>
                    <a:pt x="0" y="4"/>
                    <a:pt x="1" y="3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27" y="7"/>
                    <a:pt x="49" y="12"/>
                    <a:pt x="71" y="17"/>
                  </a:cubicBezTo>
                  <a:cubicBezTo>
                    <a:pt x="73" y="17"/>
                    <a:pt x="74" y="19"/>
                    <a:pt x="74" y="21"/>
                  </a:cubicBezTo>
                  <a:cubicBezTo>
                    <a:pt x="74" y="23"/>
                    <a:pt x="72" y="24"/>
                    <a:pt x="70" y="24"/>
                  </a:cubicBezTo>
                  <a:cubicBezTo>
                    <a:pt x="47" y="19"/>
                    <a:pt x="25" y="14"/>
                    <a:pt x="3" y="7"/>
                  </a:cubicBezTo>
                  <a:cubicBezTo>
                    <a:pt x="3" y="7"/>
                    <a:pt x="3" y="7"/>
                    <a:pt x="2" y="6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5A6D33B-E427-4F8B-9B5F-1185FA4B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" y="918"/>
              <a:ext cx="210" cy="76"/>
            </a:xfrm>
            <a:custGeom>
              <a:avLst/>
              <a:gdLst>
                <a:gd name="T0" fmla="*/ 1 w 88"/>
                <a:gd name="T1" fmla="*/ 31 h 32"/>
                <a:gd name="T2" fmla="*/ 0 w 88"/>
                <a:gd name="T3" fmla="*/ 29 h 32"/>
                <a:gd name="T4" fmla="*/ 3 w 88"/>
                <a:gd name="T5" fmla="*/ 25 h 32"/>
                <a:gd name="T6" fmla="*/ 83 w 88"/>
                <a:gd name="T7" fmla="*/ 1 h 32"/>
                <a:gd name="T8" fmla="*/ 88 w 88"/>
                <a:gd name="T9" fmla="*/ 3 h 32"/>
                <a:gd name="T10" fmla="*/ 86 w 88"/>
                <a:gd name="T11" fmla="*/ 8 h 32"/>
                <a:gd name="T12" fmla="*/ 4 w 88"/>
                <a:gd name="T13" fmla="*/ 32 h 32"/>
                <a:gd name="T14" fmla="*/ 1 w 88"/>
                <a:gd name="T1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32">
                  <a:moveTo>
                    <a:pt x="1" y="31"/>
                  </a:moveTo>
                  <a:cubicBezTo>
                    <a:pt x="1" y="31"/>
                    <a:pt x="0" y="30"/>
                    <a:pt x="0" y="29"/>
                  </a:cubicBezTo>
                  <a:cubicBezTo>
                    <a:pt x="0" y="27"/>
                    <a:pt x="1" y="25"/>
                    <a:pt x="3" y="25"/>
                  </a:cubicBezTo>
                  <a:cubicBezTo>
                    <a:pt x="31" y="18"/>
                    <a:pt x="56" y="11"/>
                    <a:pt x="83" y="1"/>
                  </a:cubicBezTo>
                  <a:cubicBezTo>
                    <a:pt x="85" y="0"/>
                    <a:pt x="87" y="1"/>
                    <a:pt x="88" y="3"/>
                  </a:cubicBezTo>
                  <a:cubicBezTo>
                    <a:pt x="88" y="5"/>
                    <a:pt x="87" y="7"/>
                    <a:pt x="86" y="8"/>
                  </a:cubicBezTo>
                  <a:cubicBezTo>
                    <a:pt x="58" y="17"/>
                    <a:pt x="33" y="25"/>
                    <a:pt x="4" y="32"/>
                  </a:cubicBezTo>
                  <a:cubicBezTo>
                    <a:pt x="3" y="32"/>
                    <a:pt x="2" y="32"/>
                    <a:pt x="1" y="31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F0CCE2AC-B540-49FB-A1C2-81C6FC8EB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" y="1116"/>
              <a:ext cx="117" cy="131"/>
            </a:xfrm>
            <a:custGeom>
              <a:avLst/>
              <a:gdLst>
                <a:gd name="T0" fmla="*/ 2 w 49"/>
                <a:gd name="T1" fmla="*/ 54 h 55"/>
                <a:gd name="T2" fmla="*/ 1 w 49"/>
                <a:gd name="T3" fmla="*/ 54 h 55"/>
                <a:gd name="T4" fmla="*/ 1 w 49"/>
                <a:gd name="T5" fmla="*/ 49 h 55"/>
                <a:gd name="T6" fmla="*/ 42 w 49"/>
                <a:gd name="T7" fmla="*/ 2 h 55"/>
                <a:gd name="T8" fmla="*/ 47 w 49"/>
                <a:gd name="T9" fmla="*/ 1 h 55"/>
                <a:gd name="T10" fmla="*/ 47 w 49"/>
                <a:gd name="T11" fmla="*/ 6 h 55"/>
                <a:gd name="T12" fmla="*/ 6 w 49"/>
                <a:gd name="T13" fmla="*/ 53 h 55"/>
                <a:gd name="T14" fmla="*/ 2 w 49"/>
                <a:gd name="T1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5">
                  <a:moveTo>
                    <a:pt x="2" y="54"/>
                  </a:moveTo>
                  <a:cubicBezTo>
                    <a:pt x="2" y="54"/>
                    <a:pt x="2" y="54"/>
                    <a:pt x="1" y="54"/>
                  </a:cubicBezTo>
                  <a:cubicBezTo>
                    <a:pt x="0" y="53"/>
                    <a:pt x="0" y="50"/>
                    <a:pt x="1" y="49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3" y="0"/>
                    <a:pt x="45" y="0"/>
                    <a:pt x="47" y="1"/>
                  </a:cubicBezTo>
                  <a:cubicBezTo>
                    <a:pt x="48" y="2"/>
                    <a:pt x="49" y="5"/>
                    <a:pt x="47" y="6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5" y="55"/>
                    <a:pt x="3" y="55"/>
                    <a:pt x="2" y="54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42227D73-BE07-407D-8412-6BCF597C34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5" y="124"/>
              <a:ext cx="95" cy="79"/>
            </a:xfrm>
            <a:custGeom>
              <a:avLst/>
              <a:gdLst>
                <a:gd name="T0" fmla="*/ 8 w 40"/>
                <a:gd name="T1" fmla="*/ 29 h 33"/>
                <a:gd name="T2" fmla="*/ 1 w 40"/>
                <a:gd name="T3" fmla="*/ 19 h 33"/>
                <a:gd name="T4" fmla="*/ 1 w 40"/>
                <a:gd name="T5" fmla="*/ 19 h 33"/>
                <a:gd name="T6" fmla="*/ 2 w 40"/>
                <a:gd name="T7" fmla="*/ 8 h 33"/>
                <a:gd name="T8" fmla="*/ 12 w 40"/>
                <a:gd name="T9" fmla="*/ 1 h 33"/>
                <a:gd name="T10" fmla="*/ 35 w 40"/>
                <a:gd name="T11" fmla="*/ 10 h 33"/>
                <a:gd name="T12" fmla="*/ 36 w 40"/>
                <a:gd name="T13" fmla="*/ 25 h 33"/>
                <a:gd name="T14" fmla="*/ 18 w 40"/>
                <a:gd name="T15" fmla="*/ 32 h 33"/>
                <a:gd name="T16" fmla="*/ 8 w 40"/>
                <a:gd name="T17" fmla="*/ 29 h 33"/>
                <a:gd name="T18" fmla="*/ 8 w 40"/>
                <a:gd name="T19" fmla="*/ 17 h 33"/>
                <a:gd name="T20" fmla="*/ 19 w 40"/>
                <a:gd name="T21" fmla="*/ 25 h 33"/>
                <a:gd name="T22" fmla="*/ 30 w 40"/>
                <a:gd name="T23" fmla="*/ 21 h 33"/>
                <a:gd name="T24" fmla="*/ 29 w 40"/>
                <a:gd name="T25" fmla="*/ 14 h 33"/>
                <a:gd name="T26" fmla="*/ 13 w 40"/>
                <a:gd name="T27" fmla="*/ 8 h 33"/>
                <a:gd name="T28" fmla="*/ 8 w 40"/>
                <a:gd name="T29" fmla="*/ 11 h 33"/>
                <a:gd name="T30" fmla="*/ 8 w 40"/>
                <a:gd name="T31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" h="33">
                  <a:moveTo>
                    <a:pt x="8" y="29"/>
                  </a:moveTo>
                  <a:cubicBezTo>
                    <a:pt x="5" y="26"/>
                    <a:pt x="2" y="23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5"/>
                    <a:pt x="0" y="11"/>
                    <a:pt x="2" y="8"/>
                  </a:cubicBezTo>
                  <a:cubicBezTo>
                    <a:pt x="4" y="4"/>
                    <a:pt x="8" y="2"/>
                    <a:pt x="12" y="1"/>
                  </a:cubicBezTo>
                  <a:cubicBezTo>
                    <a:pt x="20" y="0"/>
                    <a:pt x="30" y="4"/>
                    <a:pt x="35" y="10"/>
                  </a:cubicBezTo>
                  <a:cubicBezTo>
                    <a:pt x="40" y="17"/>
                    <a:pt x="38" y="23"/>
                    <a:pt x="36" y="25"/>
                  </a:cubicBezTo>
                  <a:cubicBezTo>
                    <a:pt x="33" y="30"/>
                    <a:pt x="26" y="33"/>
                    <a:pt x="18" y="32"/>
                  </a:cubicBezTo>
                  <a:cubicBezTo>
                    <a:pt x="15" y="32"/>
                    <a:pt x="11" y="31"/>
                    <a:pt x="8" y="29"/>
                  </a:cubicBezTo>
                  <a:close/>
                  <a:moveTo>
                    <a:pt x="8" y="17"/>
                  </a:moveTo>
                  <a:cubicBezTo>
                    <a:pt x="10" y="24"/>
                    <a:pt x="16" y="25"/>
                    <a:pt x="19" y="25"/>
                  </a:cubicBezTo>
                  <a:cubicBezTo>
                    <a:pt x="24" y="26"/>
                    <a:pt x="29" y="24"/>
                    <a:pt x="30" y="21"/>
                  </a:cubicBezTo>
                  <a:cubicBezTo>
                    <a:pt x="31" y="20"/>
                    <a:pt x="31" y="17"/>
                    <a:pt x="29" y="14"/>
                  </a:cubicBezTo>
                  <a:cubicBezTo>
                    <a:pt x="26" y="10"/>
                    <a:pt x="19" y="7"/>
                    <a:pt x="13" y="8"/>
                  </a:cubicBezTo>
                  <a:cubicBezTo>
                    <a:pt x="11" y="8"/>
                    <a:pt x="9" y="10"/>
                    <a:pt x="8" y="11"/>
                  </a:cubicBezTo>
                  <a:cubicBezTo>
                    <a:pt x="7" y="13"/>
                    <a:pt x="7" y="15"/>
                    <a:pt x="8" y="17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1C5415D7-7534-4E5E-A7FB-93AED4F620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" y="121"/>
              <a:ext cx="105" cy="84"/>
            </a:xfrm>
            <a:custGeom>
              <a:avLst/>
              <a:gdLst>
                <a:gd name="T0" fmla="*/ 7 w 44"/>
                <a:gd name="T1" fmla="*/ 29 h 35"/>
                <a:gd name="T2" fmla="*/ 0 w 44"/>
                <a:gd name="T3" fmla="*/ 19 h 35"/>
                <a:gd name="T4" fmla="*/ 5 w 44"/>
                <a:gd name="T5" fmla="*/ 6 h 35"/>
                <a:gd name="T6" fmla="*/ 17 w 44"/>
                <a:gd name="T7" fmla="*/ 1 h 35"/>
                <a:gd name="T8" fmla="*/ 35 w 44"/>
                <a:gd name="T9" fmla="*/ 5 h 35"/>
                <a:gd name="T10" fmla="*/ 43 w 44"/>
                <a:gd name="T11" fmla="*/ 22 h 35"/>
                <a:gd name="T12" fmla="*/ 37 w 44"/>
                <a:gd name="T13" fmla="*/ 31 h 35"/>
                <a:gd name="T14" fmla="*/ 13 w 44"/>
                <a:gd name="T15" fmla="*/ 32 h 35"/>
                <a:gd name="T16" fmla="*/ 13 w 44"/>
                <a:gd name="T17" fmla="*/ 32 h 35"/>
                <a:gd name="T18" fmla="*/ 7 w 44"/>
                <a:gd name="T19" fmla="*/ 29 h 35"/>
                <a:gd name="T20" fmla="*/ 31 w 44"/>
                <a:gd name="T21" fmla="*/ 11 h 35"/>
                <a:gd name="T22" fmla="*/ 31 w 44"/>
                <a:gd name="T23" fmla="*/ 11 h 35"/>
                <a:gd name="T24" fmla="*/ 18 w 44"/>
                <a:gd name="T25" fmla="*/ 8 h 35"/>
                <a:gd name="T26" fmla="*/ 10 w 44"/>
                <a:gd name="T27" fmla="*/ 11 h 35"/>
                <a:gd name="T28" fmla="*/ 7 w 44"/>
                <a:gd name="T29" fmla="*/ 18 h 35"/>
                <a:gd name="T30" fmla="*/ 15 w 44"/>
                <a:gd name="T31" fmla="*/ 25 h 35"/>
                <a:gd name="T32" fmla="*/ 15 w 44"/>
                <a:gd name="T33" fmla="*/ 25 h 35"/>
                <a:gd name="T34" fmla="*/ 34 w 44"/>
                <a:gd name="T35" fmla="*/ 25 h 35"/>
                <a:gd name="T36" fmla="*/ 37 w 44"/>
                <a:gd name="T37" fmla="*/ 21 h 35"/>
                <a:gd name="T38" fmla="*/ 31 w 44"/>
                <a:gd name="T3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" h="35">
                  <a:moveTo>
                    <a:pt x="7" y="29"/>
                  </a:moveTo>
                  <a:cubicBezTo>
                    <a:pt x="4" y="27"/>
                    <a:pt x="1" y="23"/>
                    <a:pt x="0" y="19"/>
                  </a:cubicBezTo>
                  <a:cubicBezTo>
                    <a:pt x="0" y="14"/>
                    <a:pt x="1" y="10"/>
                    <a:pt x="5" y="6"/>
                  </a:cubicBezTo>
                  <a:cubicBezTo>
                    <a:pt x="8" y="4"/>
                    <a:pt x="12" y="2"/>
                    <a:pt x="17" y="1"/>
                  </a:cubicBezTo>
                  <a:cubicBezTo>
                    <a:pt x="23" y="0"/>
                    <a:pt x="30" y="1"/>
                    <a:pt x="35" y="5"/>
                  </a:cubicBezTo>
                  <a:cubicBezTo>
                    <a:pt x="41" y="9"/>
                    <a:pt x="44" y="15"/>
                    <a:pt x="43" y="22"/>
                  </a:cubicBezTo>
                  <a:cubicBezTo>
                    <a:pt x="43" y="26"/>
                    <a:pt x="41" y="29"/>
                    <a:pt x="37" y="31"/>
                  </a:cubicBezTo>
                  <a:cubicBezTo>
                    <a:pt x="31" y="35"/>
                    <a:pt x="20" y="34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1" y="31"/>
                    <a:pt x="9" y="30"/>
                    <a:pt x="7" y="29"/>
                  </a:cubicBezTo>
                  <a:close/>
                  <a:moveTo>
                    <a:pt x="31" y="11"/>
                  </a:moveTo>
                  <a:cubicBezTo>
                    <a:pt x="31" y="11"/>
                    <a:pt x="31" y="11"/>
                    <a:pt x="31" y="11"/>
                  </a:cubicBezTo>
                  <a:cubicBezTo>
                    <a:pt x="28" y="8"/>
                    <a:pt x="23" y="7"/>
                    <a:pt x="18" y="8"/>
                  </a:cubicBezTo>
                  <a:cubicBezTo>
                    <a:pt x="15" y="8"/>
                    <a:pt x="12" y="9"/>
                    <a:pt x="10" y="11"/>
                  </a:cubicBezTo>
                  <a:cubicBezTo>
                    <a:pt x="8" y="13"/>
                    <a:pt x="7" y="16"/>
                    <a:pt x="7" y="18"/>
                  </a:cubicBezTo>
                  <a:cubicBezTo>
                    <a:pt x="8" y="21"/>
                    <a:pt x="11" y="24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21" y="27"/>
                    <a:pt x="29" y="28"/>
                    <a:pt x="34" y="25"/>
                  </a:cubicBezTo>
                  <a:cubicBezTo>
                    <a:pt x="35" y="24"/>
                    <a:pt x="36" y="23"/>
                    <a:pt x="37" y="21"/>
                  </a:cubicBezTo>
                  <a:cubicBezTo>
                    <a:pt x="37" y="17"/>
                    <a:pt x="35" y="13"/>
                    <a:pt x="31" y="11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00D1A2FC-A01E-4116-9E66-8B18F1A9F0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" y="296"/>
              <a:ext cx="95" cy="90"/>
            </a:xfrm>
            <a:custGeom>
              <a:avLst/>
              <a:gdLst>
                <a:gd name="T0" fmla="*/ 6 w 40"/>
                <a:gd name="T1" fmla="*/ 35 h 38"/>
                <a:gd name="T2" fmla="*/ 6 w 40"/>
                <a:gd name="T3" fmla="*/ 35 h 38"/>
                <a:gd name="T4" fmla="*/ 1 w 40"/>
                <a:gd name="T5" fmla="*/ 18 h 38"/>
                <a:gd name="T6" fmla="*/ 17 w 40"/>
                <a:gd name="T7" fmla="*/ 2 h 38"/>
                <a:gd name="T8" fmla="*/ 28 w 40"/>
                <a:gd name="T9" fmla="*/ 1 h 38"/>
                <a:gd name="T10" fmla="*/ 38 w 40"/>
                <a:gd name="T11" fmla="*/ 8 h 38"/>
                <a:gd name="T12" fmla="*/ 37 w 40"/>
                <a:gd name="T13" fmla="*/ 21 h 38"/>
                <a:gd name="T14" fmla="*/ 19 w 40"/>
                <a:gd name="T15" fmla="*/ 36 h 38"/>
                <a:gd name="T16" fmla="*/ 19 w 40"/>
                <a:gd name="T17" fmla="*/ 36 h 38"/>
                <a:gd name="T18" fmla="*/ 6 w 40"/>
                <a:gd name="T19" fmla="*/ 35 h 38"/>
                <a:gd name="T20" fmla="*/ 30 w 40"/>
                <a:gd name="T21" fmla="*/ 9 h 38"/>
                <a:gd name="T22" fmla="*/ 27 w 40"/>
                <a:gd name="T23" fmla="*/ 8 h 38"/>
                <a:gd name="T24" fmla="*/ 20 w 40"/>
                <a:gd name="T25" fmla="*/ 8 h 38"/>
                <a:gd name="T26" fmla="*/ 8 w 40"/>
                <a:gd name="T27" fmla="*/ 20 h 38"/>
                <a:gd name="T28" fmla="*/ 10 w 40"/>
                <a:gd name="T29" fmla="*/ 29 h 38"/>
                <a:gd name="T30" fmla="*/ 17 w 40"/>
                <a:gd name="T31" fmla="*/ 30 h 38"/>
                <a:gd name="T32" fmla="*/ 17 w 40"/>
                <a:gd name="T33" fmla="*/ 30 h 38"/>
                <a:gd name="T34" fmla="*/ 31 w 40"/>
                <a:gd name="T35" fmla="*/ 18 h 38"/>
                <a:gd name="T36" fmla="*/ 32 w 40"/>
                <a:gd name="T37" fmla="*/ 11 h 38"/>
                <a:gd name="T38" fmla="*/ 30 w 40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" h="38">
                  <a:moveTo>
                    <a:pt x="6" y="35"/>
                  </a:moveTo>
                  <a:cubicBezTo>
                    <a:pt x="6" y="35"/>
                    <a:pt x="6" y="35"/>
                    <a:pt x="6" y="35"/>
                  </a:cubicBezTo>
                  <a:cubicBezTo>
                    <a:pt x="0" y="31"/>
                    <a:pt x="0" y="23"/>
                    <a:pt x="1" y="18"/>
                  </a:cubicBezTo>
                  <a:cubicBezTo>
                    <a:pt x="4" y="11"/>
                    <a:pt x="10" y="4"/>
                    <a:pt x="17" y="2"/>
                  </a:cubicBezTo>
                  <a:cubicBezTo>
                    <a:pt x="21" y="0"/>
                    <a:pt x="25" y="0"/>
                    <a:pt x="28" y="1"/>
                  </a:cubicBezTo>
                  <a:cubicBezTo>
                    <a:pt x="33" y="2"/>
                    <a:pt x="36" y="5"/>
                    <a:pt x="38" y="8"/>
                  </a:cubicBezTo>
                  <a:cubicBezTo>
                    <a:pt x="40" y="12"/>
                    <a:pt x="40" y="17"/>
                    <a:pt x="37" y="21"/>
                  </a:cubicBezTo>
                  <a:cubicBezTo>
                    <a:pt x="34" y="28"/>
                    <a:pt x="26" y="34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4" y="38"/>
                    <a:pt x="10" y="37"/>
                    <a:pt x="6" y="35"/>
                  </a:cubicBezTo>
                  <a:close/>
                  <a:moveTo>
                    <a:pt x="30" y="9"/>
                  </a:moveTo>
                  <a:cubicBezTo>
                    <a:pt x="29" y="8"/>
                    <a:pt x="28" y="8"/>
                    <a:pt x="27" y="8"/>
                  </a:cubicBezTo>
                  <a:cubicBezTo>
                    <a:pt x="24" y="7"/>
                    <a:pt x="21" y="8"/>
                    <a:pt x="20" y="8"/>
                  </a:cubicBezTo>
                  <a:cubicBezTo>
                    <a:pt x="14" y="10"/>
                    <a:pt x="10" y="15"/>
                    <a:pt x="8" y="20"/>
                  </a:cubicBezTo>
                  <a:cubicBezTo>
                    <a:pt x="7" y="23"/>
                    <a:pt x="7" y="27"/>
                    <a:pt x="10" y="29"/>
                  </a:cubicBezTo>
                  <a:cubicBezTo>
                    <a:pt x="12" y="31"/>
                    <a:pt x="15" y="30"/>
                    <a:pt x="17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2" y="28"/>
                    <a:pt x="28" y="23"/>
                    <a:pt x="31" y="18"/>
                  </a:cubicBezTo>
                  <a:cubicBezTo>
                    <a:pt x="32" y="15"/>
                    <a:pt x="33" y="13"/>
                    <a:pt x="32" y="11"/>
                  </a:cubicBezTo>
                  <a:cubicBezTo>
                    <a:pt x="31" y="10"/>
                    <a:pt x="31" y="10"/>
                    <a:pt x="30" y="9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72A7DE1A-3F68-454D-B722-925F6FAA12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" y="582"/>
              <a:ext cx="90" cy="119"/>
            </a:xfrm>
            <a:custGeom>
              <a:avLst/>
              <a:gdLst>
                <a:gd name="T0" fmla="*/ 8 w 38"/>
                <a:gd name="T1" fmla="*/ 45 h 50"/>
                <a:gd name="T2" fmla="*/ 0 w 38"/>
                <a:gd name="T3" fmla="*/ 28 h 50"/>
                <a:gd name="T4" fmla="*/ 10 w 38"/>
                <a:gd name="T5" fmla="*/ 6 h 50"/>
                <a:gd name="T6" fmla="*/ 27 w 38"/>
                <a:gd name="T7" fmla="*/ 2 h 50"/>
                <a:gd name="T8" fmla="*/ 36 w 38"/>
                <a:gd name="T9" fmla="*/ 16 h 50"/>
                <a:gd name="T10" fmla="*/ 25 w 38"/>
                <a:gd name="T11" fmla="*/ 46 h 50"/>
                <a:gd name="T12" fmla="*/ 9 w 38"/>
                <a:gd name="T13" fmla="*/ 46 h 50"/>
                <a:gd name="T14" fmla="*/ 9 w 38"/>
                <a:gd name="T15" fmla="*/ 46 h 50"/>
                <a:gd name="T16" fmla="*/ 8 w 38"/>
                <a:gd name="T17" fmla="*/ 45 h 50"/>
                <a:gd name="T18" fmla="*/ 11 w 38"/>
                <a:gd name="T19" fmla="*/ 43 h 50"/>
                <a:gd name="T20" fmla="*/ 11 w 38"/>
                <a:gd name="T21" fmla="*/ 43 h 50"/>
                <a:gd name="T22" fmla="*/ 26 w 38"/>
                <a:gd name="T23" fmla="*/ 9 h 50"/>
                <a:gd name="T24" fmla="*/ 24 w 38"/>
                <a:gd name="T25" fmla="*/ 8 h 50"/>
                <a:gd name="T26" fmla="*/ 15 w 38"/>
                <a:gd name="T27" fmla="*/ 11 h 50"/>
                <a:gd name="T28" fmla="*/ 7 w 38"/>
                <a:gd name="T29" fmla="*/ 28 h 50"/>
                <a:gd name="T30" fmla="*/ 13 w 38"/>
                <a:gd name="T31" fmla="*/ 40 h 50"/>
                <a:gd name="T32" fmla="*/ 21 w 38"/>
                <a:gd name="T33" fmla="*/ 40 h 50"/>
                <a:gd name="T34" fmla="*/ 30 w 38"/>
                <a:gd name="T35" fmla="*/ 17 h 50"/>
                <a:gd name="T36" fmla="*/ 26 w 38"/>
                <a:gd name="T37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0">
                  <a:moveTo>
                    <a:pt x="8" y="45"/>
                  </a:moveTo>
                  <a:cubicBezTo>
                    <a:pt x="2" y="41"/>
                    <a:pt x="0" y="34"/>
                    <a:pt x="0" y="28"/>
                  </a:cubicBezTo>
                  <a:cubicBezTo>
                    <a:pt x="1" y="20"/>
                    <a:pt x="4" y="12"/>
                    <a:pt x="10" y="6"/>
                  </a:cubicBezTo>
                  <a:cubicBezTo>
                    <a:pt x="16" y="1"/>
                    <a:pt x="22" y="0"/>
                    <a:pt x="27" y="2"/>
                  </a:cubicBezTo>
                  <a:cubicBezTo>
                    <a:pt x="32" y="3"/>
                    <a:pt x="35" y="9"/>
                    <a:pt x="36" y="16"/>
                  </a:cubicBezTo>
                  <a:cubicBezTo>
                    <a:pt x="38" y="24"/>
                    <a:pt x="34" y="40"/>
                    <a:pt x="25" y="46"/>
                  </a:cubicBezTo>
                  <a:cubicBezTo>
                    <a:pt x="22" y="48"/>
                    <a:pt x="17" y="50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8" y="46"/>
                    <a:pt x="8" y="45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lose/>
                  <a:moveTo>
                    <a:pt x="26" y="9"/>
                  </a:moveTo>
                  <a:cubicBezTo>
                    <a:pt x="25" y="8"/>
                    <a:pt x="25" y="8"/>
                    <a:pt x="24" y="8"/>
                  </a:cubicBezTo>
                  <a:cubicBezTo>
                    <a:pt x="21" y="7"/>
                    <a:pt x="18" y="9"/>
                    <a:pt x="15" y="11"/>
                  </a:cubicBezTo>
                  <a:cubicBezTo>
                    <a:pt x="10" y="15"/>
                    <a:pt x="7" y="22"/>
                    <a:pt x="7" y="28"/>
                  </a:cubicBezTo>
                  <a:cubicBezTo>
                    <a:pt x="7" y="32"/>
                    <a:pt x="9" y="38"/>
                    <a:pt x="13" y="40"/>
                  </a:cubicBezTo>
                  <a:cubicBezTo>
                    <a:pt x="16" y="42"/>
                    <a:pt x="19" y="42"/>
                    <a:pt x="21" y="40"/>
                  </a:cubicBezTo>
                  <a:cubicBezTo>
                    <a:pt x="27" y="36"/>
                    <a:pt x="31" y="23"/>
                    <a:pt x="30" y="17"/>
                  </a:cubicBezTo>
                  <a:cubicBezTo>
                    <a:pt x="29" y="15"/>
                    <a:pt x="28" y="11"/>
                    <a:pt x="26" y="9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5D150093-DAB1-4AE0-9A8D-29B97014A5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" y="935"/>
              <a:ext cx="95" cy="116"/>
            </a:xfrm>
            <a:custGeom>
              <a:avLst/>
              <a:gdLst>
                <a:gd name="T0" fmla="*/ 13 w 40"/>
                <a:gd name="T1" fmla="*/ 45 h 49"/>
                <a:gd name="T2" fmla="*/ 9 w 40"/>
                <a:gd name="T3" fmla="*/ 41 h 49"/>
                <a:gd name="T4" fmla="*/ 2 w 40"/>
                <a:gd name="T5" fmla="*/ 15 h 49"/>
                <a:gd name="T6" fmla="*/ 11 w 40"/>
                <a:gd name="T7" fmla="*/ 4 h 49"/>
                <a:gd name="T8" fmla="*/ 33 w 40"/>
                <a:gd name="T9" fmla="*/ 14 h 49"/>
                <a:gd name="T10" fmla="*/ 32 w 40"/>
                <a:gd name="T11" fmla="*/ 46 h 49"/>
                <a:gd name="T12" fmla="*/ 32 w 40"/>
                <a:gd name="T13" fmla="*/ 46 h 49"/>
                <a:gd name="T14" fmla="*/ 19 w 40"/>
                <a:gd name="T15" fmla="*/ 48 h 49"/>
                <a:gd name="T16" fmla="*/ 13 w 40"/>
                <a:gd name="T17" fmla="*/ 45 h 49"/>
                <a:gd name="T18" fmla="*/ 21 w 40"/>
                <a:gd name="T19" fmla="*/ 11 h 49"/>
                <a:gd name="T20" fmla="*/ 14 w 40"/>
                <a:gd name="T21" fmla="*/ 10 h 49"/>
                <a:gd name="T22" fmla="*/ 9 w 40"/>
                <a:gd name="T23" fmla="*/ 17 h 49"/>
                <a:gd name="T24" fmla="*/ 14 w 40"/>
                <a:gd name="T25" fmla="*/ 37 h 49"/>
                <a:gd name="T26" fmla="*/ 21 w 40"/>
                <a:gd name="T27" fmla="*/ 41 h 49"/>
                <a:gd name="T28" fmla="*/ 28 w 40"/>
                <a:gd name="T29" fmla="*/ 41 h 49"/>
                <a:gd name="T30" fmla="*/ 28 w 40"/>
                <a:gd name="T31" fmla="*/ 41 h 49"/>
                <a:gd name="T32" fmla="*/ 27 w 40"/>
                <a:gd name="T33" fmla="*/ 17 h 49"/>
                <a:gd name="T34" fmla="*/ 21 w 40"/>
                <a:gd name="T35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9">
                  <a:moveTo>
                    <a:pt x="13" y="45"/>
                  </a:moveTo>
                  <a:cubicBezTo>
                    <a:pt x="12" y="44"/>
                    <a:pt x="10" y="43"/>
                    <a:pt x="9" y="41"/>
                  </a:cubicBezTo>
                  <a:cubicBezTo>
                    <a:pt x="2" y="34"/>
                    <a:pt x="0" y="24"/>
                    <a:pt x="2" y="15"/>
                  </a:cubicBezTo>
                  <a:cubicBezTo>
                    <a:pt x="4" y="9"/>
                    <a:pt x="7" y="5"/>
                    <a:pt x="11" y="4"/>
                  </a:cubicBezTo>
                  <a:cubicBezTo>
                    <a:pt x="19" y="0"/>
                    <a:pt x="27" y="4"/>
                    <a:pt x="33" y="14"/>
                  </a:cubicBezTo>
                  <a:cubicBezTo>
                    <a:pt x="39" y="25"/>
                    <a:pt x="40" y="40"/>
                    <a:pt x="32" y="4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28" y="49"/>
                    <a:pt x="23" y="49"/>
                    <a:pt x="19" y="48"/>
                  </a:cubicBezTo>
                  <a:cubicBezTo>
                    <a:pt x="17" y="47"/>
                    <a:pt x="15" y="46"/>
                    <a:pt x="13" y="45"/>
                  </a:cubicBezTo>
                  <a:close/>
                  <a:moveTo>
                    <a:pt x="21" y="11"/>
                  </a:moveTo>
                  <a:cubicBezTo>
                    <a:pt x="19" y="10"/>
                    <a:pt x="17" y="9"/>
                    <a:pt x="14" y="10"/>
                  </a:cubicBezTo>
                  <a:cubicBezTo>
                    <a:pt x="11" y="11"/>
                    <a:pt x="9" y="15"/>
                    <a:pt x="9" y="17"/>
                  </a:cubicBezTo>
                  <a:cubicBezTo>
                    <a:pt x="7" y="23"/>
                    <a:pt x="9" y="31"/>
                    <a:pt x="14" y="37"/>
                  </a:cubicBezTo>
                  <a:cubicBezTo>
                    <a:pt x="16" y="39"/>
                    <a:pt x="19" y="41"/>
                    <a:pt x="21" y="41"/>
                  </a:cubicBezTo>
                  <a:cubicBezTo>
                    <a:pt x="23" y="42"/>
                    <a:pt x="26" y="42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2" y="37"/>
                    <a:pt x="31" y="26"/>
                    <a:pt x="27" y="17"/>
                  </a:cubicBezTo>
                  <a:cubicBezTo>
                    <a:pt x="26" y="16"/>
                    <a:pt x="24" y="13"/>
                    <a:pt x="21" y="11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D5587FB0-1971-4FA5-96E5-9B03C06133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" y="1209"/>
              <a:ext cx="110" cy="88"/>
            </a:xfrm>
            <a:custGeom>
              <a:avLst/>
              <a:gdLst>
                <a:gd name="T0" fmla="*/ 12 w 46"/>
                <a:gd name="T1" fmla="*/ 29 h 37"/>
                <a:gd name="T2" fmla="*/ 3 w 46"/>
                <a:gd name="T3" fmla="*/ 19 h 37"/>
                <a:gd name="T4" fmla="*/ 10 w 46"/>
                <a:gd name="T5" fmla="*/ 2 h 37"/>
                <a:gd name="T6" fmla="*/ 27 w 46"/>
                <a:gd name="T7" fmla="*/ 2 h 37"/>
                <a:gd name="T8" fmla="*/ 45 w 46"/>
                <a:gd name="T9" fmla="*/ 22 h 37"/>
                <a:gd name="T10" fmla="*/ 45 w 46"/>
                <a:gd name="T11" fmla="*/ 22 h 37"/>
                <a:gd name="T12" fmla="*/ 43 w 46"/>
                <a:gd name="T13" fmla="*/ 33 h 37"/>
                <a:gd name="T14" fmla="*/ 32 w 46"/>
                <a:gd name="T15" fmla="*/ 37 h 37"/>
                <a:gd name="T16" fmla="*/ 12 w 46"/>
                <a:gd name="T17" fmla="*/ 29 h 37"/>
                <a:gd name="T18" fmla="*/ 28 w 46"/>
                <a:gd name="T19" fmla="*/ 11 h 37"/>
                <a:gd name="T20" fmla="*/ 24 w 46"/>
                <a:gd name="T21" fmla="*/ 9 h 37"/>
                <a:gd name="T22" fmla="*/ 13 w 46"/>
                <a:gd name="T23" fmla="*/ 8 h 37"/>
                <a:gd name="T24" fmla="*/ 9 w 46"/>
                <a:gd name="T25" fmla="*/ 16 h 37"/>
                <a:gd name="T26" fmla="*/ 33 w 46"/>
                <a:gd name="T27" fmla="*/ 30 h 37"/>
                <a:gd name="T28" fmla="*/ 38 w 46"/>
                <a:gd name="T29" fmla="*/ 29 h 37"/>
                <a:gd name="T30" fmla="*/ 38 w 46"/>
                <a:gd name="T31" fmla="*/ 24 h 37"/>
                <a:gd name="T32" fmla="*/ 28 w 46"/>
                <a:gd name="T33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37">
                  <a:moveTo>
                    <a:pt x="12" y="29"/>
                  </a:moveTo>
                  <a:cubicBezTo>
                    <a:pt x="8" y="26"/>
                    <a:pt x="5" y="23"/>
                    <a:pt x="3" y="19"/>
                  </a:cubicBezTo>
                  <a:cubicBezTo>
                    <a:pt x="0" y="12"/>
                    <a:pt x="4" y="5"/>
                    <a:pt x="10" y="2"/>
                  </a:cubicBezTo>
                  <a:cubicBezTo>
                    <a:pt x="15" y="0"/>
                    <a:pt x="21" y="0"/>
                    <a:pt x="27" y="2"/>
                  </a:cubicBezTo>
                  <a:cubicBezTo>
                    <a:pt x="35" y="6"/>
                    <a:pt x="43" y="14"/>
                    <a:pt x="45" y="22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6" y="27"/>
                    <a:pt x="46" y="31"/>
                    <a:pt x="43" y="33"/>
                  </a:cubicBezTo>
                  <a:cubicBezTo>
                    <a:pt x="41" y="36"/>
                    <a:pt x="37" y="37"/>
                    <a:pt x="32" y="37"/>
                  </a:cubicBezTo>
                  <a:cubicBezTo>
                    <a:pt x="27" y="36"/>
                    <a:pt x="18" y="34"/>
                    <a:pt x="12" y="29"/>
                  </a:cubicBezTo>
                  <a:close/>
                  <a:moveTo>
                    <a:pt x="28" y="11"/>
                  </a:moveTo>
                  <a:cubicBezTo>
                    <a:pt x="27" y="10"/>
                    <a:pt x="26" y="9"/>
                    <a:pt x="24" y="9"/>
                  </a:cubicBezTo>
                  <a:cubicBezTo>
                    <a:pt x="21" y="8"/>
                    <a:pt x="17" y="6"/>
                    <a:pt x="13" y="8"/>
                  </a:cubicBezTo>
                  <a:cubicBezTo>
                    <a:pt x="11" y="10"/>
                    <a:pt x="8" y="13"/>
                    <a:pt x="9" y="16"/>
                  </a:cubicBezTo>
                  <a:cubicBezTo>
                    <a:pt x="13" y="23"/>
                    <a:pt x="24" y="29"/>
                    <a:pt x="33" y="30"/>
                  </a:cubicBezTo>
                  <a:cubicBezTo>
                    <a:pt x="36" y="30"/>
                    <a:pt x="37" y="30"/>
                    <a:pt x="38" y="29"/>
                  </a:cubicBezTo>
                  <a:cubicBezTo>
                    <a:pt x="39" y="28"/>
                    <a:pt x="39" y="26"/>
                    <a:pt x="38" y="24"/>
                  </a:cubicBezTo>
                  <a:cubicBezTo>
                    <a:pt x="37" y="19"/>
                    <a:pt x="33" y="14"/>
                    <a:pt x="28" y="11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EEEB3B7F-E137-438D-868E-4BA1E9BB6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" y="367"/>
              <a:ext cx="26" cy="48"/>
            </a:xfrm>
            <a:custGeom>
              <a:avLst/>
              <a:gdLst>
                <a:gd name="T0" fmla="*/ 2 w 11"/>
                <a:gd name="T1" fmla="*/ 19 h 20"/>
                <a:gd name="T2" fmla="*/ 1 w 11"/>
                <a:gd name="T3" fmla="*/ 15 h 20"/>
                <a:gd name="T4" fmla="*/ 4 w 11"/>
                <a:gd name="T5" fmla="*/ 4 h 20"/>
                <a:gd name="T6" fmla="*/ 7 w 11"/>
                <a:gd name="T7" fmla="*/ 1 h 20"/>
                <a:gd name="T8" fmla="*/ 11 w 11"/>
                <a:gd name="T9" fmla="*/ 4 h 20"/>
                <a:gd name="T10" fmla="*/ 7 w 11"/>
                <a:gd name="T11" fmla="*/ 18 h 20"/>
                <a:gd name="T12" fmla="*/ 2 w 11"/>
                <a:gd name="T13" fmla="*/ 19 h 20"/>
                <a:gd name="T14" fmla="*/ 2 w 11"/>
                <a:gd name="T15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0">
                  <a:moveTo>
                    <a:pt x="2" y="19"/>
                  </a:moveTo>
                  <a:cubicBezTo>
                    <a:pt x="0" y="18"/>
                    <a:pt x="0" y="16"/>
                    <a:pt x="1" y="15"/>
                  </a:cubicBezTo>
                  <a:cubicBezTo>
                    <a:pt x="2" y="11"/>
                    <a:pt x="3" y="8"/>
                    <a:pt x="4" y="4"/>
                  </a:cubicBezTo>
                  <a:cubicBezTo>
                    <a:pt x="4" y="2"/>
                    <a:pt x="5" y="0"/>
                    <a:pt x="7" y="1"/>
                  </a:cubicBezTo>
                  <a:cubicBezTo>
                    <a:pt x="9" y="1"/>
                    <a:pt x="11" y="2"/>
                    <a:pt x="11" y="4"/>
                  </a:cubicBezTo>
                  <a:cubicBezTo>
                    <a:pt x="10" y="9"/>
                    <a:pt x="9" y="14"/>
                    <a:pt x="7" y="18"/>
                  </a:cubicBezTo>
                  <a:cubicBezTo>
                    <a:pt x="6" y="20"/>
                    <a:pt x="4" y="20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AAF45434-D68D-4D50-B1FF-014C1632A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" y="348"/>
              <a:ext cx="21" cy="38"/>
            </a:xfrm>
            <a:custGeom>
              <a:avLst/>
              <a:gdLst>
                <a:gd name="T0" fmla="*/ 2 w 9"/>
                <a:gd name="T1" fmla="*/ 15 h 16"/>
                <a:gd name="T2" fmla="*/ 1 w 9"/>
                <a:gd name="T3" fmla="*/ 12 h 16"/>
                <a:gd name="T4" fmla="*/ 1 w 9"/>
                <a:gd name="T5" fmla="*/ 4 h 16"/>
                <a:gd name="T6" fmla="*/ 5 w 9"/>
                <a:gd name="T7" fmla="*/ 0 h 16"/>
                <a:gd name="T8" fmla="*/ 8 w 9"/>
                <a:gd name="T9" fmla="*/ 4 h 16"/>
                <a:gd name="T10" fmla="*/ 7 w 9"/>
                <a:gd name="T11" fmla="*/ 13 h 16"/>
                <a:gd name="T12" fmla="*/ 3 w 9"/>
                <a:gd name="T13" fmla="*/ 16 h 16"/>
                <a:gd name="T14" fmla="*/ 2 w 9"/>
                <a:gd name="T1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6">
                  <a:moveTo>
                    <a:pt x="2" y="15"/>
                  </a:moveTo>
                  <a:cubicBezTo>
                    <a:pt x="1" y="15"/>
                    <a:pt x="0" y="13"/>
                    <a:pt x="1" y="12"/>
                  </a:cubicBezTo>
                  <a:cubicBezTo>
                    <a:pt x="1" y="9"/>
                    <a:pt x="2" y="7"/>
                    <a:pt x="1" y="4"/>
                  </a:cubicBezTo>
                  <a:cubicBezTo>
                    <a:pt x="1" y="2"/>
                    <a:pt x="3" y="1"/>
                    <a:pt x="5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9" y="7"/>
                    <a:pt x="8" y="10"/>
                    <a:pt x="7" y="13"/>
                  </a:cubicBezTo>
                  <a:cubicBezTo>
                    <a:pt x="7" y="15"/>
                    <a:pt x="5" y="16"/>
                    <a:pt x="3" y="16"/>
                  </a:cubicBezTo>
                  <a:cubicBezTo>
                    <a:pt x="3" y="16"/>
                    <a:pt x="2" y="16"/>
                    <a:pt x="2" y="15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" name="Freeform 26">
              <a:extLst>
                <a:ext uri="{FF2B5EF4-FFF2-40B4-BE49-F238E27FC236}">
                  <a16:creationId xmlns:a16="http://schemas.microsoft.com/office/drawing/2014/main" id="{72C410F6-75F0-45B3-8B8A-488CFB920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" y="331"/>
              <a:ext cx="24" cy="60"/>
            </a:xfrm>
            <a:custGeom>
              <a:avLst/>
              <a:gdLst>
                <a:gd name="T0" fmla="*/ 4 w 10"/>
                <a:gd name="T1" fmla="*/ 24 h 25"/>
                <a:gd name="T2" fmla="*/ 3 w 10"/>
                <a:gd name="T3" fmla="*/ 22 h 25"/>
                <a:gd name="T4" fmla="*/ 0 w 10"/>
                <a:gd name="T5" fmla="*/ 4 h 25"/>
                <a:gd name="T6" fmla="*/ 3 w 10"/>
                <a:gd name="T7" fmla="*/ 0 h 25"/>
                <a:gd name="T8" fmla="*/ 7 w 10"/>
                <a:gd name="T9" fmla="*/ 3 h 25"/>
                <a:gd name="T10" fmla="*/ 9 w 10"/>
                <a:gd name="T11" fmla="*/ 21 h 25"/>
                <a:gd name="T12" fmla="*/ 6 w 10"/>
                <a:gd name="T13" fmla="*/ 25 h 25"/>
                <a:gd name="T14" fmla="*/ 4 w 10"/>
                <a:gd name="T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5">
                  <a:moveTo>
                    <a:pt x="4" y="24"/>
                  </a:moveTo>
                  <a:cubicBezTo>
                    <a:pt x="3" y="24"/>
                    <a:pt x="3" y="23"/>
                    <a:pt x="3" y="2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3"/>
                    <a:pt x="8" y="25"/>
                    <a:pt x="6" y="25"/>
                  </a:cubicBezTo>
                  <a:cubicBezTo>
                    <a:pt x="6" y="25"/>
                    <a:pt x="5" y="25"/>
                    <a:pt x="4" y="24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2" name="Freeform 27">
              <a:extLst>
                <a:ext uri="{FF2B5EF4-FFF2-40B4-BE49-F238E27FC236}">
                  <a16:creationId xmlns:a16="http://schemas.microsoft.com/office/drawing/2014/main" id="{2205C434-FDDE-4E5E-9524-B2B14CCC2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" y="374"/>
              <a:ext cx="22" cy="43"/>
            </a:xfrm>
            <a:custGeom>
              <a:avLst/>
              <a:gdLst>
                <a:gd name="T0" fmla="*/ 3 w 9"/>
                <a:gd name="T1" fmla="*/ 17 h 18"/>
                <a:gd name="T2" fmla="*/ 2 w 9"/>
                <a:gd name="T3" fmla="*/ 14 h 18"/>
                <a:gd name="T4" fmla="*/ 1 w 9"/>
                <a:gd name="T5" fmla="*/ 5 h 18"/>
                <a:gd name="T6" fmla="*/ 3 w 9"/>
                <a:gd name="T7" fmla="*/ 1 h 18"/>
                <a:gd name="T8" fmla="*/ 7 w 9"/>
                <a:gd name="T9" fmla="*/ 3 h 18"/>
                <a:gd name="T10" fmla="*/ 9 w 9"/>
                <a:gd name="T11" fmla="*/ 14 h 18"/>
                <a:gd name="T12" fmla="*/ 5 w 9"/>
                <a:gd name="T13" fmla="*/ 17 h 18"/>
                <a:gd name="T14" fmla="*/ 3 w 9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8">
                  <a:moveTo>
                    <a:pt x="3" y="17"/>
                  </a:moveTo>
                  <a:cubicBezTo>
                    <a:pt x="2" y="16"/>
                    <a:pt x="2" y="15"/>
                    <a:pt x="2" y="14"/>
                  </a:cubicBezTo>
                  <a:cubicBezTo>
                    <a:pt x="2" y="11"/>
                    <a:pt x="2" y="8"/>
                    <a:pt x="1" y="5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1"/>
                    <a:pt x="7" y="3"/>
                  </a:cubicBezTo>
                  <a:cubicBezTo>
                    <a:pt x="8" y="7"/>
                    <a:pt x="9" y="11"/>
                    <a:pt x="9" y="14"/>
                  </a:cubicBezTo>
                  <a:cubicBezTo>
                    <a:pt x="9" y="16"/>
                    <a:pt x="7" y="18"/>
                    <a:pt x="5" y="17"/>
                  </a:cubicBezTo>
                  <a:cubicBezTo>
                    <a:pt x="4" y="17"/>
                    <a:pt x="4" y="17"/>
                    <a:pt x="3" y="17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3" name="Freeform 28">
              <a:extLst>
                <a:ext uri="{FF2B5EF4-FFF2-40B4-BE49-F238E27FC236}">
                  <a16:creationId xmlns:a16="http://schemas.microsoft.com/office/drawing/2014/main" id="{099AE148-EC9C-4654-8413-9C4A69B18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" y="384"/>
              <a:ext cx="40" cy="86"/>
            </a:xfrm>
            <a:custGeom>
              <a:avLst/>
              <a:gdLst>
                <a:gd name="T0" fmla="*/ 12 w 17"/>
                <a:gd name="T1" fmla="*/ 35 h 36"/>
                <a:gd name="T2" fmla="*/ 10 w 17"/>
                <a:gd name="T3" fmla="*/ 33 h 36"/>
                <a:gd name="T4" fmla="*/ 1 w 17"/>
                <a:gd name="T5" fmla="*/ 5 h 36"/>
                <a:gd name="T6" fmla="*/ 3 w 17"/>
                <a:gd name="T7" fmla="*/ 1 h 36"/>
                <a:gd name="T8" fmla="*/ 8 w 17"/>
                <a:gd name="T9" fmla="*/ 3 h 36"/>
                <a:gd name="T10" fmla="*/ 17 w 17"/>
                <a:gd name="T11" fmla="*/ 31 h 36"/>
                <a:gd name="T12" fmla="*/ 14 w 17"/>
                <a:gd name="T13" fmla="*/ 35 h 36"/>
                <a:gd name="T14" fmla="*/ 12 w 17"/>
                <a:gd name="T15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36">
                  <a:moveTo>
                    <a:pt x="12" y="35"/>
                  </a:moveTo>
                  <a:cubicBezTo>
                    <a:pt x="11" y="34"/>
                    <a:pt x="10" y="34"/>
                    <a:pt x="10" y="33"/>
                  </a:cubicBezTo>
                  <a:cubicBezTo>
                    <a:pt x="8" y="24"/>
                    <a:pt x="5" y="14"/>
                    <a:pt x="1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11" y="12"/>
                    <a:pt x="14" y="22"/>
                    <a:pt x="17" y="31"/>
                  </a:cubicBezTo>
                  <a:cubicBezTo>
                    <a:pt x="17" y="33"/>
                    <a:pt x="16" y="35"/>
                    <a:pt x="14" y="35"/>
                  </a:cubicBezTo>
                  <a:cubicBezTo>
                    <a:pt x="13" y="36"/>
                    <a:pt x="12" y="35"/>
                    <a:pt x="12" y="35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4" name="Freeform 29">
              <a:extLst>
                <a:ext uri="{FF2B5EF4-FFF2-40B4-BE49-F238E27FC236}">
                  <a16:creationId xmlns:a16="http://schemas.microsoft.com/office/drawing/2014/main" id="{F02D738B-5710-4E24-8325-CE36FA49D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" y="484"/>
              <a:ext cx="66" cy="62"/>
            </a:xfrm>
            <a:custGeom>
              <a:avLst/>
              <a:gdLst>
                <a:gd name="T0" fmla="*/ 22 w 28"/>
                <a:gd name="T1" fmla="*/ 25 h 26"/>
                <a:gd name="T2" fmla="*/ 22 w 28"/>
                <a:gd name="T3" fmla="*/ 25 h 26"/>
                <a:gd name="T4" fmla="*/ 2 w 28"/>
                <a:gd name="T5" fmla="*/ 7 h 26"/>
                <a:gd name="T6" fmla="*/ 2 w 28"/>
                <a:gd name="T7" fmla="*/ 2 h 26"/>
                <a:gd name="T8" fmla="*/ 7 w 28"/>
                <a:gd name="T9" fmla="*/ 2 h 26"/>
                <a:gd name="T10" fmla="*/ 27 w 28"/>
                <a:gd name="T11" fmla="*/ 20 h 26"/>
                <a:gd name="T12" fmla="*/ 27 w 28"/>
                <a:gd name="T13" fmla="*/ 25 h 26"/>
                <a:gd name="T14" fmla="*/ 22 w 28"/>
                <a:gd name="T15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6">
                  <a:moveTo>
                    <a:pt x="22" y="25"/>
                  </a:moveTo>
                  <a:cubicBezTo>
                    <a:pt x="22" y="25"/>
                    <a:pt x="22" y="25"/>
                    <a:pt x="22" y="25"/>
                  </a:cubicBezTo>
                  <a:cubicBezTo>
                    <a:pt x="16" y="19"/>
                    <a:pt x="9" y="13"/>
                    <a:pt x="2" y="7"/>
                  </a:cubicBezTo>
                  <a:cubicBezTo>
                    <a:pt x="1" y="6"/>
                    <a:pt x="0" y="4"/>
                    <a:pt x="2" y="2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3" y="7"/>
                    <a:pt x="20" y="13"/>
                    <a:pt x="27" y="20"/>
                  </a:cubicBezTo>
                  <a:cubicBezTo>
                    <a:pt x="28" y="21"/>
                    <a:pt x="28" y="23"/>
                    <a:pt x="27" y="25"/>
                  </a:cubicBezTo>
                  <a:cubicBezTo>
                    <a:pt x="26" y="26"/>
                    <a:pt x="24" y="26"/>
                    <a:pt x="22" y="25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5" name="Freeform 30">
              <a:extLst>
                <a:ext uri="{FF2B5EF4-FFF2-40B4-BE49-F238E27FC236}">
                  <a16:creationId xmlns:a16="http://schemas.microsoft.com/office/drawing/2014/main" id="{2AD19FCE-955A-4456-B470-83C2F2F6C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" y="620"/>
              <a:ext cx="36" cy="26"/>
            </a:xfrm>
            <a:custGeom>
              <a:avLst/>
              <a:gdLst>
                <a:gd name="T0" fmla="*/ 2 w 15"/>
                <a:gd name="T1" fmla="*/ 6 h 11"/>
                <a:gd name="T2" fmla="*/ 0 w 15"/>
                <a:gd name="T3" fmla="*/ 3 h 11"/>
                <a:gd name="T4" fmla="*/ 5 w 15"/>
                <a:gd name="T5" fmla="*/ 0 h 11"/>
                <a:gd name="T6" fmla="*/ 13 w 15"/>
                <a:gd name="T7" fmla="*/ 4 h 11"/>
                <a:gd name="T8" fmla="*/ 14 w 15"/>
                <a:gd name="T9" fmla="*/ 9 h 11"/>
                <a:gd name="T10" fmla="*/ 10 w 15"/>
                <a:gd name="T11" fmla="*/ 10 h 11"/>
                <a:gd name="T12" fmla="*/ 3 w 15"/>
                <a:gd name="T13" fmla="*/ 7 h 11"/>
                <a:gd name="T14" fmla="*/ 2 w 15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1">
                  <a:moveTo>
                    <a:pt x="2" y="6"/>
                  </a:moveTo>
                  <a:cubicBezTo>
                    <a:pt x="0" y="6"/>
                    <a:pt x="0" y="4"/>
                    <a:pt x="0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8" y="1"/>
                    <a:pt x="11" y="3"/>
                    <a:pt x="13" y="4"/>
                  </a:cubicBezTo>
                  <a:cubicBezTo>
                    <a:pt x="15" y="5"/>
                    <a:pt x="15" y="7"/>
                    <a:pt x="14" y="9"/>
                  </a:cubicBezTo>
                  <a:cubicBezTo>
                    <a:pt x="13" y="11"/>
                    <a:pt x="11" y="11"/>
                    <a:pt x="10" y="10"/>
                  </a:cubicBezTo>
                  <a:cubicBezTo>
                    <a:pt x="7" y="9"/>
                    <a:pt x="5" y="8"/>
                    <a:pt x="3" y="7"/>
                  </a:cubicBezTo>
                  <a:cubicBezTo>
                    <a:pt x="2" y="7"/>
                    <a:pt x="2" y="7"/>
                    <a:pt x="2" y="6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6" name="Freeform 31">
              <a:extLst>
                <a:ext uri="{FF2B5EF4-FFF2-40B4-BE49-F238E27FC236}">
                  <a16:creationId xmlns:a16="http://schemas.microsoft.com/office/drawing/2014/main" id="{9798C0D0-14EC-4260-A05E-78F42B978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" y="737"/>
              <a:ext cx="93" cy="26"/>
            </a:xfrm>
            <a:custGeom>
              <a:avLst/>
              <a:gdLst>
                <a:gd name="T0" fmla="*/ 1 w 39"/>
                <a:gd name="T1" fmla="*/ 7 h 11"/>
                <a:gd name="T2" fmla="*/ 0 w 39"/>
                <a:gd name="T3" fmla="*/ 4 h 11"/>
                <a:gd name="T4" fmla="*/ 4 w 39"/>
                <a:gd name="T5" fmla="*/ 0 h 11"/>
                <a:gd name="T6" fmla="*/ 36 w 39"/>
                <a:gd name="T7" fmla="*/ 4 h 11"/>
                <a:gd name="T8" fmla="*/ 39 w 39"/>
                <a:gd name="T9" fmla="*/ 7 h 11"/>
                <a:gd name="T10" fmla="*/ 35 w 39"/>
                <a:gd name="T11" fmla="*/ 10 h 11"/>
                <a:gd name="T12" fmla="*/ 3 w 39"/>
                <a:gd name="T13" fmla="*/ 7 h 11"/>
                <a:gd name="T14" fmla="*/ 1 w 39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1">
                  <a:moveTo>
                    <a:pt x="1" y="7"/>
                  </a:moveTo>
                  <a:cubicBezTo>
                    <a:pt x="0" y="6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8" y="4"/>
                    <a:pt x="39" y="5"/>
                    <a:pt x="39" y="7"/>
                  </a:cubicBezTo>
                  <a:cubicBezTo>
                    <a:pt x="39" y="9"/>
                    <a:pt x="37" y="11"/>
                    <a:pt x="35" y="10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C5527887-03A1-4A28-83DE-36A5DEA06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" y="873"/>
              <a:ext cx="43" cy="23"/>
            </a:xfrm>
            <a:custGeom>
              <a:avLst/>
              <a:gdLst>
                <a:gd name="T0" fmla="*/ 1 w 18"/>
                <a:gd name="T1" fmla="*/ 9 h 10"/>
                <a:gd name="T2" fmla="*/ 0 w 18"/>
                <a:gd name="T3" fmla="*/ 5 h 10"/>
                <a:gd name="T4" fmla="*/ 4 w 18"/>
                <a:gd name="T5" fmla="*/ 2 h 10"/>
                <a:gd name="T6" fmla="*/ 12 w 18"/>
                <a:gd name="T7" fmla="*/ 1 h 10"/>
                <a:gd name="T8" fmla="*/ 17 w 18"/>
                <a:gd name="T9" fmla="*/ 2 h 10"/>
                <a:gd name="T10" fmla="*/ 16 w 18"/>
                <a:gd name="T11" fmla="*/ 7 h 10"/>
                <a:gd name="T12" fmla="*/ 3 w 18"/>
                <a:gd name="T13" fmla="*/ 9 h 10"/>
                <a:gd name="T14" fmla="*/ 1 w 18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0">
                  <a:moveTo>
                    <a:pt x="1" y="9"/>
                  </a:moveTo>
                  <a:cubicBezTo>
                    <a:pt x="0" y="8"/>
                    <a:pt x="0" y="6"/>
                    <a:pt x="0" y="5"/>
                  </a:cubicBezTo>
                  <a:cubicBezTo>
                    <a:pt x="0" y="3"/>
                    <a:pt x="2" y="2"/>
                    <a:pt x="4" y="2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18" y="4"/>
                    <a:pt x="17" y="6"/>
                    <a:pt x="16" y="7"/>
                  </a:cubicBezTo>
                  <a:cubicBezTo>
                    <a:pt x="12" y="9"/>
                    <a:pt x="7" y="10"/>
                    <a:pt x="3" y="9"/>
                  </a:cubicBezTo>
                  <a:cubicBezTo>
                    <a:pt x="2" y="9"/>
                    <a:pt x="2" y="9"/>
                    <a:pt x="1" y="9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CAFE95C4-8D85-4094-95E5-B6018A221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" y="956"/>
              <a:ext cx="84" cy="43"/>
            </a:xfrm>
            <a:custGeom>
              <a:avLst/>
              <a:gdLst>
                <a:gd name="T0" fmla="*/ 2 w 35"/>
                <a:gd name="T1" fmla="*/ 17 h 18"/>
                <a:gd name="T2" fmla="*/ 0 w 35"/>
                <a:gd name="T3" fmla="*/ 14 h 18"/>
                <a:gd name="T4" fmla="*/ 4 w 35"/>
                <a:gd name="T5" fmla="*/ 11 h 18"/>
                <a:gd name="T6" fmla="*/ 29 w 35"/>
                <a:gd name="T7" fmla="*/ 1 h 18"/>
                <a:gd name="T8" fmla="*/ 34 w 35"/>
                <a:gd name="T9" fmla="*/ 2 h 18"/>
                <a:gd name="T10" fmla="*/ 33 w 35"/>
                <a:gd name="T11" fmla="*/ 7 h 18"/>
                <a:gd name="T12" fmla="*/ 4 w 35"/>
                <a:gd name="T13" fmla="*/ 18 h 18"/>
                <a:gd name="T14" fmla="*/ 2 w 35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18">
                  <a:moveTo>
                    <a:pt x="2" y="17"/>
                  </a:moveTo>
                  <a:cubicBezTo>
                    <a:pt x="1" y="16"/>
                    <a:pt x="1" y="15"/>
                    <a:pt x="0" y="14"/>
                  </a:cubicBezTo>
                  <a:cubicBezTo>
                    <a:pt x="0" y="13"/>
                    <a:pt x="2" y="11"/>
                    <a:pt x="4" y="11"/>
                  </a:cubicBezTo>
                  <a:cubicBezTo>
                    <a:pt x="13" y="9"/>
                    <a:pt x="22" y="6"/>
                    <a:pt x="29" y="1"/>
                  </a:cubicBezTo>
                  <a:cubicBezTo>
                    <a:pt x="31" y="0"/>
                    <a:pt x="33" y="1"/>
                    <a:pt x="34" y="2"/>
                  </a:cubicBezTo>
                  <a:cubicBezTo>
                    <a:pt x="35" y="4"/>
                    <a:pt x="35" y="6"/>
                    <a:pt x="33" y="7"/>
                  </a:cubicBezTo>
                  <a:cubicBezTo>
                    <a:pt x="25" y="13"/>
                    <a:pt x="15" y="16"/>
                    <a:pt x="4" y="18"/>
                  </a:cubicBezTo>
                  <a:cubicBezTo>
                    <a:pt x="3" y="18"/>
                    <a:pt x="3" y="17"/>
                    <a:pt x="2" y="17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DAFA77FA-41CF-4AD8-B36A-B7A9CC194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" y="1061"/>
              <a:ext cx="43" cy="38"/>
            </a:xfrm>
            <a:custGeom>
              <a:avLst/>
              <a:gdLst>
                <a:gd name="T0" fmla="*/ 2 w 18"/>
                <a:gd name="T1" fmla="*/ 15 h 16"/>
                <a:gd name="T2" fmla="*/ 1 w 18"/>
                <a:gd name="T3" fmla="*/ 14 h 16"/>
                <a:gd name="T4" fmla="*/ 2 w 18"/>
                <a:gd name="T5" fmla="*/ 9 h 16"/>
                <a:gd name="T6" fmla="*/ 12 w 18"/>
                <a:gd name="T7" fmla="*/ 1 h 16"/>
                <a:gd name="T8" fmla="*/ 17 w 18"/>
                <a:gd name="T9" fmla="*/ 2 h 16"/>
                <a:gd name="T10" fmla="*/ 16 w 18"/>
                <a:gd name="T11" fmla="*/ 7 h 16"/>
                <a:gd name="T12" fmla="*/ 6 w 18"/>
                <a:gd name="T13" fmla="*/ 15 h 16"/>
                <a:gd name="T14" fmla="*/ 2 w 18"/>
                <a:gd name="T1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6">
                  <a:moveTo>
                    <a:pt x="2" y="15"/>
                  </a:moveTo>
                  <a:cubicBezTo>
                    <a:pt x="2" y="14"/>
                    <a:pt x="1" y="14"/>
                    <a:pt x="1" y="14"/>
                  </a:cubicBezTo>
                  <a:cubicBezTo>
                    <a:pt x="0" y="12"/>
                    <a:pt x="0" y="10"/>
                    <a:pt x="2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4" y="0"/>
                    <a:pt x="16" y="0"/>
                    <a:pt x="17" y="2"/>
                  </a:cubicBezTo>
                  <a:cubicBezTo>
                    <a:pt x="18" y="3"/>
                    <a:pt x="18" y="5"/>
                    <a:pt x="16" y="7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3" y="16"/>
                    <a:pt x="2" y="15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0" name="Freeform 35">
              <a:extLst>
                <a:ext uri="{FF2B5EF4-FFF2-40B4-BE49-F238E27FC236}">
                  <a16:creationId xmlns:a16="http://schemas.microsoft.com/office/drawing/2014/main" id="{BC23A5CA-CD4E-4D7A-A9CB-8A0A247CE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" y="1154"/>
              <a:ext cx="48" cy="90"/>
            </a:xfrm>
            <a:custGeom>
              <a:avLst/>
              <a:gdLst>
                <a:gd name="T0" fmla="*/ 2 w 20"/>
                <a:gd name="T1" fmla="*/ 37 h 38"/>
                <a:gd name="T2" fmla="*/ 1 w 20"/>
                <a:gd name="T3" fmla="*/ 33 h 38"/>
                <a:gd name="T4" fmla="*/ 13 w 20"/>
                <a:gd name="T5" fmla="*/ 3 h 38"/>
                <a:gd name="T6" fmla="*/ 17 w 20"/>
                <a:gd name="T7" fmla="*/ 0 h 38"/>
                <a:gd name="T8" fmla="*/ 20 w 20"/>
                <a:gd name="T9" fmla="*/ 5 h 38"/>
                <a:gd name="T10" fmla="*/ 7 w 20"/>
                <a:gd name="T11" fmla="*/ 36 h 38"/>
                <a:gd name="T12" fmla="*/ 3 w 20"/>
                <a:gd name="T13" fmla="*/ 37 h 38"/>
                <a:gd name="T14" fmla="*/ 2 w 20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38">
                  <a:moveTo>
                    <a:pt x="2" y="37"/>
                  </a:moveTo>
                  <a:cubicBezTo>
                    <a:pt x="1" y="36"/>
                    <a:pt x="0" y="34"/>
                    <a:pt x="1" y="33"/>
                  </a:cubicBezTo>
                  <a:cubicBezTo>
                    <a:pt x="6" y="23"/>
                    <a:pt x="10" y="13"/>
                    <a:pt x="13" y="3"/>
                  </a:cubicBezTo>
                  <a:cubicBezTo>
                    <a:pt x="14" y="1"/>
                    <a:pt x="16" y="0"/>
                    <a:pt x="17" y="0"/>
                  </a:cubicBezTo>
                  <a:cubicBezTo>
                    <a:pt x="19" y="1"/>
                    <a:pt x="20" y="3"/>
                    <a:pt x="20" y="5"/>
                  </a:cubicBezTo>
                  <a:cubicBezTo>
                    <a:pt x="17" y="16"/>
                    <a:pt x="13" y="26"/>
                    <a:pt x="7" y="36"/>
                  </a:cubicBezTo>
                  <a:cubicBezTo>
                    <a:pt x="7" y="38"/>
                    <a:pt x="4" y="38"/>
                    <a:pt x="3" y="37"/>
                  </a:cubicBezTo>
                  <a:cubicBezTo>
                    <a:pt x="3" y="37"/>
                    <a:pt x="3" y="37"/>
                    <a:pt x="2" y="37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1" name="Freeform 36">
              <a:extLst>
                <a:ext uri="{FF2B5EF4-FFF2-40B4-BE49-F238E27FC236}">
                  <a16:creationId xmlns:a16="http://schemas.microsoft.com/office/drawing/2014/main" id="{C46F2FE8-324D-411C-9872-B14B09227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" y="1206"/>
              <a:ext cx="29" cy="43"/>
            </a:xfrm>
            <a:custGeom>
              <a:avLst/>
              <a:gdLst>
                <a:gd name="T0" fmla="*/ 2 w 12"/>
                <a:gd name="T1" fmla="*/ 17 h 18"/>
                <a:gd name="T2" fmla="*/ 1 w 12"/>
                <a:gd name="T3" fmla="*/ 13 h 18"/>
                <a:gd name="T4" fmla="*/ 5 w 12"/>
                <a:gd name="T5" fmla="*/ 2 h 18"/>
                <a:gd name="T6" fmla="*/ 9 w 12"/>
                <a:gd name="T7" fmla="*/ 0 h 18"/>
                <a:gd name="T8" fmla="*/ 11 w 12"/>
                <a:gd name="T9" fmla="*/ 5 h 18"/>
                <a:gd name="T10" fmla="*/ 7 w 12"/>
                <a:gd name="T11" fmla="*/ 15 h 18"/>
                <a:gd name="T12" fmla="*/ 3 w 12"/>
                <a:gd name="T13" fmla="*/ 17 h 18"/>
                <a:gd name="T14" fmla="*/ 2 w 12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8">
                  <a:moveTo>
                    <a:pt x="2" y="17"/>
                  </a:moveTo>
                  <a:cubicBezTo>
                    <a:pt x="1" y="16"/>
                    <a:pt x="0" y="14"/>
                    <a:pt x="1" y="1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7" y="0"/>
                    <a:pt x="9" y="0"/>
                  </a:cubicBezTo>
                  <a:cubicBezTo>
                    <a:pt x="11" y="1"/>
                    <a:pt x="12" y="3"/>
                    <a:pt x="11" y="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7"/>
                    <a:pt x="4" y="18"/>
                    <a:pt x="3" y="17"/>
                  </a:cubicBezTo>
                  <a:cubicBezTo>
                    <a:pt x="2" y="17"/>
                    <a:pt x="2" y="17"/>
                    <a:pt x="2" y="17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07C891C5-ED49-4541-ABF4-C5BA7472E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" y="546"/>
              <a:ext cx="58" cy="36"/>
            </a:xfrm>
            <a:custGeom>
              <a:avLst/>
              <a:gdLst>
                <a:gd name="T0" fmla="*/ 2 w 24"/>
                <a:gd name="T1" fmla="*/ 14 h 15"/>
                <a:gd name="T2" fmla="*/ 2 w 24"/>
                <a:gd name="T3" fmla="*/ 13 h 15"/>
                <a:gd name="T4" fmla="*/ 2 w 24"/>
                <a:gd name="T5" fmla="*/ 8 h 15"/>
                <a:gd name="T6" fmla="*/ 19 w 24"/>
                <a:gd name="T7" fmla="*/ 1 h 15"/>
                <a:gd name="T8" fmla="*/ 23 w 24"/>
                <a:gd name="T9" fmla="*/ 3 h 15"/>
                <a:gd name="T10" fmla="*/ 21 w 24"/>
                <a:gd name="T11" fmla="*/ 7 h 15"/>
                <a:gd name="T12" fmla="*/ 7 w 24"/>
                <a:gd name="T13" fmla="*/ 14 h 15"/>
                <a:gd name="T14" fmla="*/ 2 w 24"/>
                <a:gd name="T15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5">
                  <a:moveTo>
                    <a:pt x="2" y="14"/>
                  </a:moveTo>
                  <a:cubicBezTo>
                    <a:pt x="2" y="14"/>
                    <a:pt x="2" y="14"/>
                    <a:pt x="2" y="13"/>
                  </a:cubicBezTo>
                  <a:cubicBezTo>
                    <a:pt x="0" y="12"/>
                    <a:pt x="1" y="10"/>
                    <a:pt x="2" y="8"/>
                  </a:cubicBezTo>
                  <a:cubicBezTo>
                    <a:pt x="7" y="5"/>
                    <a:pt x="13" y="2"/>
                    <a:pt x="19" y="1"/>
                  </a:cubicBezTo>
                  <a:cubicBezTo>
                    <a:pt x="21" y="0"/>
                    <a:pt x="23" y="1"/>
                    <a:pt x="23" y="3"/>
                  </a:cubicBezTo>
                  <a:cubicBezTo>
                    <a:pt x="24" y="5"/>
                    <a:pt x="22" y="7"/>
                    <a:pt x="21" y="7"/>
                  </a:cubicBezTo>
                  <a:cubicBezTo>
                    <a:pt x="15" y="9"/>
                    <a:pt x="11" y="11"/>
                    <a:pt x="7" y="14"/>
                  </a:cubicBezTo>
                  <a:cubicBezTo>
                    <a:pt x="5" y="15"/>
                    <a:pt x="4" y="15"/>
                    <a:pt x="2" y="14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2F10C55A-E64F-4245-A617-45A58A1A7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" y="744"/>
              <a:ext cx="60" cy="26"/>
            </a:xfrm>
            <a:custGeom>
              <a:avLst/>
              <a:gdLst>
                <a:gd name="T0" fmla="*/ 2 w 25"/>
                <a:gd name="T1" fmla="*/ 10 h 11"/>
                <a:gd name="T2" fmla="*/ 1 w 25"/>
                <a:gd name="T3" fmla="*/ 9 h 11"/>
                <a:gd name="T4" fmla="*/ 3 w 25"/>
                <a:gd name="T5" fmla="*/ 4 h 11"/>
                <a:gd name="T6" fmla="*/ 21 w 25"/>
                <a:gd name="T7" fmla="*/ 0 h 11"/>
                <a:gd name="T8" fmla="*/ 25 w 25"/>
                <a:gd name="T9" fmla="*/ 3 h 11"/>
                <a:gd name="T10" fmla="*/ 21 w 25"/>
                <a:gd name="T11" fmla="*/ 7 h 11"/>
                <a:gd name="T12" fmla="*/ 5 w 25"/>
                <a:gd name="T13" fmla="*/ 11 h 11"/>
                <a:gd name="T14" fmla="*/ 2 w 25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1">
                  <a:moveTo>
                    <a:pt x="2" y="10"/>
                  </a:moveTo>
                  <a:cubicBezTo>
                    <a:pt x="1" y="10"/>
                    <a:pt x="1" y="9"/>
                    <a:pt x="1" y="9"/>
                  </a:cubicBezTo>
                  <a:cubicBezTo>
                    <a:pt x="0" y="7"/>
                    <a:pt x="1" y="5"/>
                    <a:pt x="3" y="4"/>
                  </a:cubicBezTo>
                  <a:cubicBezTo>
                    <a:pt x="8" y="2"/>
                    <a:pt x="15" y="1"/>
                    <a:pt x="21" y="0"/>
                  </a:cubicBezTo>
                  <a:cubicBezTo>
                    <a:pt x="23" y="0"/>
                    <a:pt x="24" y="1"/>
                    <a:pt x="25" y="3"/>
                  </a:cubicBezTo>
                  <a:cubicBezTo>
                    <a:pt x="25" y="5"/>
                    <a:pt x="23" y="7"/>
                    <a:pt x="21" y="7"/>
                  </a:cubicBezTo>
                  <a:cubicBezTo>
                    <a:pt x="16" y="7"/>
                    <a:pt x="10" y="9"/>
                    <a:pt x="5" y="11"/>
                  </a:cubicBezTo>
                  <a:cubicBezTo>
                    <a:pt x="4" y="11"/>
                    <a:pt x="3" y="11"/>
                    <a:pt x="2" y="10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4" name="Freeform 39">
              <a:extLst>
                <a:ext uri="{FF2B5EF4-FFF2-40B4-BE49-F238E27FC236}">
                  <a16:creationId xmlns:a16="http://schemas.microsoft.com/office/drawing/2014/main" id="{59156771-F21B-4618-B102-367F40588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" y="977"/>
              <a:ext cx="57" cy="39"/>
            </a:xfrm>
            <a:custGeom>
              <a:avLst/>
              <a:gdLst>
                <a:gd name="T0" fmla="*/ 2 w 24"/>
                <a:gd name="T1" fmla="*/ 7 h 16"/>
                <a:gd name="T2" fmla="*/ 0 w 24"/>
                <a:gd name="T3" fmla="*/ 3 h 16"/>
                <a:gd name="T4" fmla="*/ 5 w 24"/>
                <a:gd name="T5" fmla="*/ 1 h 16"/>
                <a:gd name="T6" fmla="*/ 22 w 24"/>
                <a:gd name="T7" fmla="*/ 9 h 16"/>
                <a:gd name="T8" fmla="*/ 23 w 24"/>
                <a:gd name="T9" fmla="*/ 13 h 16"/>
                <a:gd name="T10" fmla="*/ 19 w 24"/>
                <a:gd name="T11" fmla="*/ 15 h 16"/>
                <a:gd name="T12" fmla="*/ 2 w 24"/>
                <a:gd name="T13" fmla="*/ 7 h 16"/>
                <a:gd name="T14" fmla="*/ 2 w 24"/>
                <a:gd name="T1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6">
                  <a:moveTo>
                    <a:pt x="2" y="7"/>
                  </a:moveTo>
                  <a:cubicBezTo>
                    <a:pt x="0" y="6"/>
                    <a:pt x="0" y="4"/>
                    <a:pt x="0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9"/>
                    <a:pt x="24" y="12"/>
                    <a:pt x="23" y="13"/>
                  </a:cubicBezTo>
                  <a:cubicBezTo>
                    <a:pt x="22" y="15"/>
                    <a:pt x="20" y="16"/>
                    <a:pt x="19" y="15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5" name="Freeform 40">
              <a:extLst>
                <a:ext uri="{FF2B5EF4-FFF2-40B4-BE49-F238E27FC236}">
                  <a16:creationId xmlns:a16="http://schemas.microsoft.com/office/drawing/2014/main" id="{3DBFA49D-5D79-42F3-A65F-A20895D98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" y="1173"/>
              <a:ext cx="43" cy="60"/>
            </a:xfrm>
            <a:custGeom>
              <a:avLst/>
              <a:gdLst>
                <a:gd name="T0" fmla="*/ 12 w 18"/>
                <a:gd name="T1" fmla="*/ 24 h 25"/>
                <a:gd name="T2" fmla="*/ 12 w 18"/>
                <a:gd name="T3" fmla="*/ 24 h 25"/>
                <a:gd name="T4" fmla="*/ 1 w 18"/>
                <a:gd name="T5" fmla="*/ 4 h 25"/>
                <a:gd name="T6" fmla="*/ 4 w 18"/>
                <a:gd name="T7" fmla="*/ 0 h 25"/>
                <a:gd name="T8" fmla="*/ 8 w 18"/>
                <a:gd name="T9" fmla="*/ 3 h 25"/>
                <a:gd name="T10" fmla="*/ 16 w 18"/>
                <a:gd name="T11" fmla="*/ 19 h 25"/>
                <a:gd name="T12" fmla="*/ 17 w 18"/>
                <a:gd name="T13" fmla="*/ 24 h 25"/>
                <a:gd name="T14" fmla="*/ 12 w 18"/>
                <a:gd name="T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25"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6" y="19"/>
                    <a:pt x="2" y="11"/>
                    <a:pt x="1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1"/>
                    <a:pt x="8" y="3"/>
                  </a:cubicBezTo>
                  <a:cubicBezTo>
                    <a:pt x="8" y="9"/>
                    <a:pt x="12" y="15"/>
                    <a:pt x="16" y="19"/>
                  </a:cubicBezTo>
                  <a:cubicBezTo>
                    <a:pt x="18" y="20"/>
                    <a:pt x="18" y="22"/>
                    <a:pt x="17" y="24"/>
                  </a:cubicBezTo>
                  <a:cubicBezTo>
                    <a:pt x="16" y="25"/>
                    <a:pt x="14" y="25"/>
                    <a:pt x="12" y="24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6" name="Freeform 41">
              <a:extLst>
                <a:ext uri="{FF2B5EF4-FFF2-40B4-BE49-F238E27FC236}">
                  <a16:creationId xmlns:a16="http://schemas.microsoft.com/office/drawing/2014/main" id="{F9C4AF6E-9E33-4738-BB07-932DB67F1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" y="1233"/>
              <a:ext cx="33" cy="54"/>
            </a:xfrm>
            <a:custGeom>
              <a:avLst/>
              <a:gdLst>
                <a:gd name="T0" fmla="*/ 8 w 14"/>
                <a:gd name="T1" fmla="*/ 22 h 23"/>
                <a:gd name="T2" fmla="*/ 7 w 14"/>
                <a:gd name="T3" fmla="*/ 21 h 23"/>
                <a:gd name="T4" fmla="*/ 1 w 14"/>
                <a:gd name="T5" fmla="*/ 5 h 23"/>
                <a:gd name="T6" fmla="*/ 2 w 14"/>
                <a:gd name="T7" fmla="*/ 1 h 23"/>
                <a:gd name="T8" fmla="*/ 7 w 14"/>
                <a:gd name="T9" fmla="*/ 3 h 23"/>
                <a:gd name="T10" fmla="*/ 13 w 14"/>
                <a:gd name="T11" fmla="*/ 18 h 23"/>
                <a:gd name="T12" fmla="*/ 12 w 14"/>
                <a:gd name="T13" fmla="*/ 23 h 23"/>
                <a:gd name="T14" fmla="*/ 8 w 14"/>
                <a:gd name="T15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3">
                  <a:moveTo>
                    <a:pt x="8" y="22"/>
                  </a:moveTo>
                  <a:cubicBezTo>
                    <a:pt x="8" y="22"/>
                    <a:pt x="7" y="21"/>
                    <a:pt x="7" y="2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1"/>
                    <a:pt x="7" y="3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4" y="20"/>
                    <a:pt x="13" y="22"/>
                    <a:pt x="12" y="23"/>
                  </a:cubicBezTo>
                  <a:cubicBezTo>
                    <a:pt x="10" y="23"/>
                    <a:pt x="9" y="23"/>
                    <a:pt x="8" y="22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7" name="Freeform 42">
              <a:extLst>
                <a:ext uri="{FF2B5EF4-FFF2-40B4-BE49-F238E27FC236}">
                  <a16:creationId xmlns:a16="http://schemas.microsoft.com/office/drawing/2014/main" id="{40E036B8-1331-43D9-AF5E-EAE3D92D1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" y="338"/>
              <a:ext cx="155" cy="158"/>
            </a:xfrm>
            <a:custGeom>
              <a:avLst/>
              <a:gdLst>
                <a:gd name="T0" fmla="*/ 2 w 65"/>
                <a:gd name="T1" fmla="*/ 66 h 66"/>
                <a:gd name="T2" fmla="*/ 1 w 65"/>
                <a:gd name="T3" fmla="*/ 65 h 66"/>
                <a:gd name="T4" fmla="*/ 1 w 65"/>
                <a:gd name="T5" fmla="*/ 60 h 66"/>
                <a:gd name="T6" fmla="*/ 58 w 65"/>
                <a:gd name="T7" fmla="*/ 2 h 66"/>
                <a:gd name="T8" fmla="*/ 63 w 65"/>
                <a:gd name="T9" fmla="*/ 2 h 66"/>
                <a:gd name="T10" fmla="*/ 63 w 65"/>
                <a:gd name="T11" fmla="*/ 6 h 66"/>
                <a:gd name="T12" fmla="*/ 6 w 65"/>
                <a:gd name="T13" fmla="*/ 65 h 66"/>
                <a:gd name="T14" fmla="*/ 2 w 65"/>
                <a:gd name="T1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6">
                  <a:moveTo>
                    <a:pt x="2" y="66"/>
                  </a:moveTo>
                  <a:cubicBezTo>
                    <a:pt x="2" y="65"/>
                    <a:pt x="2" y="65"/>
                    <a:pt x="1" y="65"/>
                  </a:cubicBezTo>
                  <a:cubicBezTo>
                    <a:pt x="0" y="64"/>
                    <a:pt x="0" y="62"/>
                    <a:pt x="1" y="6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0" y="0"/>
                    <a:pt x="62" y="0"/>
                    <a:pt x="63" y="2"/>
                  </a:cubicBezTo>
                  <a:cubicBezTo>
                    <a:pt x="65" y="3"/>
                    <a:pt x="65" y="5"/>
                    <a:pt x="63" y="6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6"/>
                    <a:pt x="3" y="66"/>
                    <a:pt x="2" y="66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F4989659-532F-42D7-AA4F-5BB8BFB28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9" y="563"/>
              <a:ext cx="190" cy="109"/>
            </a:xfrm>
            <a:custGeom>
              <a:avLst/>
              <a:gdLst>
                <a:gd name="T0" fmla="*/ 2 w 80"/>
                <a:gd name="T1" fmla="*/ 46 h 46"/>
                <a:gd name="T2" fmla="*/ 0 w 80"/>
                <a:gd name="T3" fmla="*/ 44 h 46"/>
                <a:gd name="T4" fmla="*/ 3 w 80"/>
                <a:gd name="T5" fmla="*/ 40 h 46"/>
                <a:gd name="T6" fmla="*/ 74 w 80"/>
                <a:gd name="T7" fmla="*/ 2 h 46"/>
                <a:gd name="T8" fmla="*/ 79 w 80"/>
                <a:gd name="T9" fmla="*/ 2 h 46"/>
                <a:gd name="T10" fmla="*/ 78 w 80"/>
                <a:gd name="T11" fmla="*/ 7 h 46"/>
                <a:gd name="T12" fmla="*/ 5 w 80"/>
                <a:gd name="T13" fmla="*/ 46 h 46"/>
                <a:gd name="T14" fmla="*/ 2 w 80"/>
                <a:gd name="T1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46">
                  <a:moveTo>
                    <a:pt x="2" y="46"/>
                  </a:moveTo>
                  <a:cubicBezTo>
                    <a:pt x="1" y="45"/>
                    <a:pt x="1" y="45"/>
                    <a:pt x="0" y="44"/>
                  </a:cubicBezTo>
                  <a:cubicBezTo>
                    <a:pt x="0" y="42"/>
                    <a:pt x="1" y="40"/>
                    <a:pt x="3" y="40"/>
                  </a:cubicBezTo>
                  <a:cubicBezTo>
                    <a:pt x="29" y="31"/>
                    <a:pt x="53" y="18"/>
                    <a:pt x="74" y="2"/>
                  </a:cubicBezTo>
                  <a:cubicBezTo>
                    <a:pt x="75" y="0"/>
                    <a:pt x="77" y="1"/>
                    <a:pt x="79" y="2"/>
                  </a:cubicBezTo>
                  <a:cubicBezTo>
                    <a:pt x="80" y="4"/>
                    <a:pt x="79" y="6"/>
                    <a:pt x="78" y="7"/>
                  </a:cubicBezTo>
                  <a:cubicBezTo>
                    <a:pt x="56" y="24"/>
                    <a:pt x="32" y="37"/>
                    <a:pt x="5" y="46"/>
                  </a:cubicBezTo>
                  <a:cubicBezTo>
                    <a:pt x="4" y="46"/>
                    <a:pt x="3" y="46"/>
                    <a:pt x="2" y="46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9" name="Freeform 44">
              <a:extLst>
                <a:ext uri="{FF2B5EF4-FFF2-40B4-BE49-F238E27FC236}">
                  <a16:creationId xmlns:a16="http://schemas.microsoft.com/office/drawing/2014/main" id="{DBBFFFAC-58AA-4A72-B1DC-0FC41FB0B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7" y="868"/>
              <a:ext cx="169" cy="24"/>
            </a:xfrm>
            <a:custGeom>
              <a:avLst/>
              <a:gdLst>
                <a:gd name="T0" fmla="*/ 1 w 71"/>
                <a:gd name="T1" fmla="*/ 9 h 10"/>
                <a:gd name="T2" fmla="*/ 0 w 71"/>
                <a:gd name="T3" fmla="*/ 6 h 10"/>
                <a:gd name="T4" fmla="*/ 3 w 71"/>
                <a:gd name="T5" fmla="*/ 3 h 10"/>
                <a:gd name="T6" fmla="*/ 67 w 71"/>
                <a:gd name="T7" fmla="*/ 0 h 10"/>
                <a:gd name="T8" fmla="*/ 71 w 71"/>
                <a:gd name="T9" fmla="*/ 4 h 10"/>
                <a:gd name="T10" fmla="*/ 67 w 71"/>
                <a:gd name="T11" fmla="*/ 7 h 10"/>
                <a:gd name="T12" fmla="*/ 3 w 71"/>
                <a:gd name="T13" fmla="*/ 10 h 10"/>
                <a:gd name="T14" fmla="*/ 1 w 71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10">
                  <a:moveTo>
                    <a:pt x="1" y="9"/>
                  </a:moveTo>
                  <a:cubicBezTo>
                    <a:pt x="0" y="9"/>
                    <a:pt x="0" y="8"/>
                    <a:pt x="0" y="6"/>
                  </a:cubicBezTo>
                  <a:cubicBezTo>
                    <a:pt x="0" y="4"/>
                    <a:pt x="1" y="3"/>
                    <a:pt x="3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9" y="0"/>
                    <a:pt x="71" y="2"/>
                    <a:pt x="71" y="4"/>
                  </a:cubicBezTo>
                  <a:cubicBezTo>
                    <a:pt x="71" y="6"/>
                    <a:pt x="69" y="7"/>
                    <a:pt x="67" y="7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2" y="10"/>
                    <a:pt x="1" y="9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Freeform 45">
              <a:extLst>
                <a:ext uri="{FF2B5EF4-FFF2-40B4-BE49-F238E27FC236}">
                  <a16:creationId xmlns:a16="http://schemas.microsoft.com/office/drawing/2014/main" id="{10E2DCD5-B8EB-4A69-B0F0-C6A057348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" y="1099"/>
              <a:ext cx="145" cy="122"/>
            </a:xfrm>
            <a:custGeom>
              <a:avLst/>
              <a:gdLst>
                <a:gd name="T0" fmla="*/ 55 w 61"/>
                <a:gd name="T1" fmla="*/ 50 h 51"/>
                <a:gd name="T2" fmla="*/ 55 w 61"/>
                <a:gd name="T3" fmla="*/ 50 h 51"/>
                <a:gd name="T4" fmla="*/ 2 w 61"/>
                <a:gd name="T5" fmla="*/ 7 h 51"/>
                <a:gd name="T6" fmla="*/ 2 w 61"/>
                <a:gd name="T7" fmla="*/ 2 h 51"/>
                <a:gd name="T8" fmla="*/ 6 w 61"/>
                <a:gd name="T9" fmla="*/ 1 h 51"/>
                <a:gd name="T10" fmla="*/ 59 w 61"/>
                <a:gd name="T11" fmla="*/ 44 h 51"/>
                <a:gd name="T12" fmla="*/ 60 w 61"/>
                <a:gd name="T13" fmla="*/ 49 h 51"/>
                <a:gd name="T14" fmla="*/ 55 w 61"/>
                <a:gd name="T15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51">
                  <a:moveTo>
                    <a:pt x="55" y="50"/>
                  </a:moveTo>
                  <a:cubicBezTo>
                    <a:pt x="55" y="50"/>
                    <a:pt x="55" y="50"/>
                    <a:pt x="55" y="50"/>
                  </a:cubicBezTo>
                  <a:cubicBezTo>
                    <a:pt x="37" y="36"/>
                    <a:pt x="19" y="22"/>
                    <a:pt x="2" y="7"/>
                  </a:cubicBezTo>
                  <a:cubicBezTo>
                    <a:pt x="0" y="5"/>
                    <a:pt x="0" y="3"/>
                    <a:pt x="2" y="2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23" y="16"/>
                    <a:pt x="41" y="31"/>
                    <a:pt x="59" y="44"/>
                  </a:cubicBezTo>
                  <a:cubicBezTo>
                    <a:pt x="61" y="45"/>
                    <a:pt x="61" y="48"/>
                    <a:pt x="60" y="49"/>
                  </a:cubicBezTo>
                  <a:cubicBezTo>
                    <a:pt x="59" y="51"/>
                    <a:pt x="57" y="51"/>
                    <a:pt x="55" y="50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id="{B793BEA4-EA2D-4060-BFC8-C10449E66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" y="1218"/>
              <a:ext cx="88" cy="205"/>
            </a:xfrm>
            <a:custGeom>
              <a:avLst/>
              <a:gdLst>
                <a:gd name="T0" fmla="*/ 31 w 37"/>
                <a:gd name="T1" fmla="*/ 86 h 86"/>
                <a:gd name="T2" fmla="*/ 30 w 37"/>
                <a:gd name="T3" fmla="*/ 84 h 86"/>
                <a:gd name="T4" fmla="*/ 0 w 37"/>
                <a:gd name="T5" fmla="*/ 4 h 86"/>
                <a:gd name="T6" fmla="*/ 3 w 37"/>
                <a:gd name="T7" fmla="*/ 0 h 86"/>
                <a:gd name="T8" fmla="*/ 7 w 37"/>
                <a:gd name="T9" fmla="*/ 2 h 86"/>
                <a:gd name="T10" fmla="*/ 36 w 37"/>
                <a:gd name="T11" fmla="*/ 81 h 86"/>
                <a:gd name="T12" fmla="*/ 34 w 37"/>
                <a:gd name="T13" fmla="*/ 86 h 86"/>
                <a:gd name="T14" fmla="*/ 31 w 37"/>
                <a:gd name="T1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86">
                  <a:moveTo>
                    <a:pt x="31" y="86"/>
                  </a:moveTo>
                  <a:cubicBezTo>
                    <a:pt x="30" y="85"/>
                    <a:pt x="30" y="85"/>
                    <a:pt x="30" y="84"/>
                  </a:cubicBezTo>
                  <a:cubicBezTo>
                    <a:pt x="18" y="57"/>
                    <a:pt x="9" y="32"/>
                    <a:pt x="0" y="4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5" y="30"/>
                    <a:pt x="25" y="55"/>
                    <a:pt x="36" y="81"/>
                  </a:cubicBezTo>
                  <a:cubicBezTo>
                    <a:pt x="37" y="83"/>
                    <a:pt x="36" y="85"/>
                    <a:pt x="34" y="86"/>
                  </a:cubicBezTo>
                  <a:cubicBezTo>
                    <a:pt x="33" y="86"/>
                    <a:pt x="32" y="86"/>
                    <a:pt x="31" y="86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2" name="Freeform 47">
              <a:extLst>
                <a:ext uri="{FF2B5EF4-FFF2-40B4-BE49-F238E27FC236}">
                  <a16:creationId xmlns:a16="http://schemas.microsoft.com/office/drawing/2014/main" id="{EF0B9C98-72A2-4BC4-807B-D2327DF9E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" y="1221"/>
              <a:ext cx="50" cy="162"/>
            </a:xfrm>
            <a:custGeom>
              <a:avLst/>
              <a:gdLst>
                <a:gd name="T0" fmla="*/ 2 w 21"/>
                <a:gd name="T1" fmla="*/ 67 h 68"/>
                <a:gd name="T2" fmla="*/ 0 w 21"/>
                <a:gd name="T3" fmla="*/ 64 h 68"/>
                <a:gd name="T4" fmla="*/ 14 w 21"/>
                <a:gd name="T5" fmla="*/ 3 h 68"/>
                <a:gd name="T6" fmla="*/ 18 w 21"/>
                <a:gd name="T7" fmla="*/ 0 h 68"/>
                <a:gd name="T8" fmla="*/ 21 w 21"/>
                <a:gd name="T9" fmla="*/ 4 h 68"/>
                <a:gd name="T10" fmla="*/ 7 w 21"/>
                <a:gd name="T11" fmla="*/ 65 h 68"/>
                <a:gd name="T12" fmla="*/ 3 w 21"/>
                <a:gd name="T13" fmla="*/ 68 h 68"/>
                <a:gd name="T14" fmla="*/ 2 w 21"/>
                <a:gd name="T15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68">
                  <a:moveTo>
                    <a:pt x="2" y="67"/>
                  </a:moveTo>
                  <a:cubicBezTo>
                    <a:pt x="1" y="67"/>
                    <a:pt x="0" y="65"/>
                    <a:pt x="0" y="6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1" y="2"/>
                    <a:pt x="21" y="4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7"/>
                    <a:pt x="5" y="68"/>
                    <a:pt x="3" y="68"/>
                  </a:cubicBezTo>
                  <a:cubicBezTo>
                    <a:pt x="3" y="68"/>
                    <a:pt x="2" y="68"/>
                    <a:pt x="2" y="67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Freeform 48">
              <a:extLst>
                <a:ext uri="{FF2B5EF4-FFF2-40B4-BE49-F238E27FC236}">
                  <a16:creationId xmlns:a16="http://schemas.microsoft.com/office/drawing/2014/main" id="{7A7DA05A-192C-4101-AA18-15A4C998AE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4" y="286"/>
              <a:ext cx="91" cy="81"/>
            </a:xfrm>
            <a:custGeom>
              <a:avLst/>
              <a:gdLst>
                <a:gd name="T0" fmla="*/ 11 w 38"/>
                <a:gd name="T1" fmla="*/ 30 h 34"/>
                <a:gd name="T2" fmla="*/ 7 w 38"/>
                <a:gd name="T3" fmla="*/ 26 h 34"/>
                <a:gd name="T4" fmla="*/ 2 w 38"/>
                <a:gd name="T5" fmla="*/ 8 h 34"/>
                <a:gd name="T6" fmla="*/ 15 w 38"/>
                <a:gd name="T7" fmla="*/ 0 h 34"/>
                <a:gd name="T8" fmla="*/ 36 w 38"/>
                <a:gd name="T9" fmla="*/ 13 h 34"/>
                <a:gd name="T10" fmla="*/ 36 w 38"/>
                <a:gd name="T11" fmla="*/ 25 h 34"/>
                <a:gd name="T12" fmla="*/ 28 w 38"/>
                <a:gd name="T13" fmla="*/ 32 h 34"/>
                <a:gd name="T14" fmla="*/ 28 w 38"/>
                <a:gd name="T15" fmla="*/ 32 h 34"/>
                <a:gd name="T16" fmla="*/ 11 w 38"/>
                <a:gd name="T17" fmla="*/ 30 h 34"/>
                <a:gd name="T18" fmla="*/ 24 w 38"/>
                <a:gd name="T19" fmla="*/ 10 h 34"/>
                <a:gd name="T20" fmla="*/ 15 w 38"/>
                <a:gd name="T21" fmla="*/ 7 h 34"/>
                <a:gd name="T22" fmla="*/ 8 w 38"/>
                <a:gd name="T23" fmla="*/ 10 h 34"/>
                <a:gd name="T24" fmla="*/ 12 w 38"/>
                <a:gd name="T25" fmla="*/ 22 h 34"/>
                <a:gd name="T26" fmla="*/ 26 w 38"/>
                <a:gd name="T27" fmla="*/ 26 h 34"/>
                <a:gd name="T28" fmla="*/ 26 w 38"/>
                <a:gd name="T29" fmla="*/ 26 h 34"/>
                <a:gd name="T30" fmla="*/ 30 w 38"/>
                <a:gd name="T31" fmla="*/ 22 h 34"/>
                <a:gd name="T32" fmla="*/ 29 w 38"/>
                <a:gd name="T33" fmla="*/ 16 h 34"/>
                <a:gd name="T34" fmla="*/ 24 w 38"/>
                <a:gd name="T35" fmla="*/ 1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4">
                  <a:moveTo>
                    <a:pt x="11" y="30"/>
                  </a:moveTo>
                  <a:cubicBezTo>
                    <a:pt x="9" y="29"/>
                    <a:pt x="8" y="28"/>
                    <a:pt x="7" y="26"/>
                  </a:cubicBezTo>
                  <a:cubicBezTo>
                    <a:pt x="2" y="21"/>
                    <a:pt x="0" y="13"/>
                    <a:pt x="2" y="8"/>
                  </a:cubicBezTo>
                  <a:cubicBezTo>
                    <a:pt x="3" y="5"/>
                    <a:pt x="6" y="0"/>
                    <a:pt x="15" y="0"/>
                  </a:cubicBezTo>
                  <a:cubicBezTo>
                    <a:pt x="23" y="0"/>
                    <a:pt x="32" y="5"/>
                    <a:pt x="36" y="13"/>
                  </a:cubicBezTo>
                  <a:cubicBezTo>
                    <a:pt x="38" y="17"/>
                    <a:pt x="38" y="21"/>
                    <a:pt x="36" y="25"/>
                  </a:cubicBezTo>
                  <a:cubicBezTo>
                    <a:pt x="35" y="28"/>
                    <a:pt x="32" y="31"/>
                    <a:pt x="2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2" y="34"/>
                    <a:pt x="16" y="33"/>
                    <a:pt x="11" y="30"/>
                  </a:cubicBezTo>
                  <a:close/>
                  <a:moveTo>
                    <a:pt x="24" y="10"/>
                  </a:moveTo>
                  <a:cubicBezTo>
                    <a:pt x="21" y="8"/>
                    <a:pt x="18" y="7"/>
                    <a:pt x="15" y="7"/>
                  </a:cubicBezTo>
                  <a:cubicBezTo>
                    <a:pt x="11" y="7"/>
                    <a:pt x="9" y="8"/>
                    <a:pt x="8" y="10"/>
                  </a:cubicBezTo>
                  <a:cubicBezTo>
                    <a:pt x="7" y="13"/>
                    <a:pt x="9" y="18"/>
                    <a:pt x="12" y="22"/>
                  </a:cubicBezTo>
                  <a:cubicBezTo>
                    <a:pt x="14" y="24"/>
                    <a:pt x="19" y="28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8" y="25"/>
                    <a:pt x="29" y="24"/>
                    <a:pt x="30" y="22"/>
                  </a:cubicBezTo>
                  <a:cubicBezTo>
                    <a:pt x="31" y="20"/>
                    <a:pt x="30" y="18"/>
                    <a:pt x="29" y="16"/>
                  </a:cubicBezTo>
                  <a:cubicBezTo>
                    <a:pt x="28" y="14"/>
                    <a:pt x="27" y="12"/>
                    <a:pt x="24" y="10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4" name="Freeform 49">
              <a:extLst>
                <a:ext uri="{FF2B5EF4-FFF2-40B4-BE49-F238E27FC236}">
                  <a16:creationId xmlns:a16="http://schemas.microsoft.com/office/drawing/2014/main" id="{88178FBE-F9FF-44F0-8D7F-C0606CA8E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1" y="503"/>
              <a:ext cx="95" cy="100"/>
            </a:xfrm>
            <a:custGeom>
              <a:avLst/>
              <a:gdLst>
                <a:gd name="T0" fmla="*/ 14 w 40"/>
                <a:gd name="T1" fmla="*/ 37 h 42"/>
                <a:gd name="T2" fmla="*/ 0 w 40"/>
                <a:gd name="T3" fmla="*/ 17 h 42"/>
                <a:gd name="T4" fmla="*/ 4 w 40"/>
                <a:gd name="T5" fmla="*/ 6 h 42"/>
                <a:gd name="T6" fmla="*/ 23 w 40"/>
                <a:gd name="T7" fmla="*/ 3 h 42"/>
                <a:gd name="T8" fmla="*/ 36 w 40"/>
                <a:gd name="T9" fmla="*/ 15 h 42"/>
                <a:gd name="T10" fmla="*/ 39 w 40"/>
                <a:gd name="T11" fmla="*/ 28 h 42"/>
                <a:gd name="T12" fmla="*/ 32 w 40"/>
                <a:gd name="T13" fmla="*/ 39 h 42"/>
                <a:gd name="T14" fmla="*/ 14 w 40"/>
                <a:gd name="T15" fmla="*/ 37 h 42"/>
                <a:gd name="T16" fmla="*/ 14 w 40"/>
                <a:gd name="T17" fmla="*/ 37 h 42"/>
                <a:gd name="T18" fmla="*/ 24 w 40"/>
                <a:gd name="T19" fmla="*/ 11 h 42"/>
                <a:gd name="T20" fmla="*/ 20 w 40"/>
                <a:gd name="T21" fmla="*/ 9 h 42"/>
                <a:gd name="T22" fmla="*/ 9 w 40"/>
                <a:gd name="T23" fmla="*/ 11 h 42"/>
                <a:gd name="T24" fmla="*/ 7 w 40"/>
                <a:gd name="T25" fmla="*/ 16 h 42"/>
                <a:gd name="T26" fmla="*/ 18 w 40"/>
                <a:gd name="T27" fmla="*/ 31 h 42"/>
                <a:gd name="T28" fmla="*/ 18 w 40"/>
                <a:gd name="T29" fmla="*/ 31 h 42"/>
                <a:gd name="T30" fmla="*/ 18 w 40"/>
                <a:gd name="T31" fmla="*/ 31 h 42"/>
                <a:gd name="T32" fmla="*/ 29 w 40"/>
                <a:gd name="T33" fmla="*/ 33 h 42"/>
                <a:gd name="T34" fmla="*/ 32 w 40"/>
                <a:gd name="T35" fmla="*/ 27 h 42"/>
                <a:gd name="T36" fmla="*/ 30 w 40"/>
                <a:gd name="T37" fmla="*/ 19 h 42"/>
                <a:gd name="T38" fmla="*/ 24 w 40"/>
                <a:gd name="T3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" h="42">
                  <a:moveTo>
                    <a:pt x="14" y="37"/>
                  </a:moveTo>
                  <a:cubicBezTo>
                    <a:pt x="8" y="33"/>
                    <a:pt x="1" y="25"/>
                    <a:pt x="0" y="17"/>
                  </a:cubicBezTo>
                  <a:cubicBezTo>
                    <a:pt x="0" y="13"/>
                    <a:pt x="1" y="9"/>
                    <a:pt x="4" y="6"/>
                  </a:cubicBezTo>
                  <a:cubicBezTo>
                    <a:pt x="8" y="2"/>
                    <a:pt x="16" y="0"/>
                    <a:pt x="23" y="3"/>
                  </a:cubicBezTo>
                  <a:cubicBezTo>
                    <a:pt x="28" y="5"/>
                    <a:pt x="33" y="9"/>
                    <a:pt x="36" y="15"/>
                  </a:cubicBezTo>
                  <a:cubicBezTo>
                    <a:pt x="39" y="20"/>
                    <a:pt x="40" y="24"/>
                    <a:pt x="39" y="28"/>
                  </a:cubicBezTo>
                  <a:cubicBezTo>
                    <a:pt x="39" y="33"/>
                    <a:pt x="36" y="37"/>
                    <a:pt x="32" y="39"/>
                  </a:cubicBezTo>
                  <a:cubicBezTo>
                    <a:pt x="27" y="42"/>
                    <a:pt x="20" y="41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4" y="11"/>
                  </a:moveTo>
                  <a:cubicBezTo>
                    <a:pt x="23" y="11"/>
                    <a:pt x="22" y="10"/>
                    <a:pt x="20" y="9"/>
                  </a:cubicBezTo>
                  <a:cubicBezTo>
                    <a:pt x="16" y="8"/>
                    <a:pt x="11" y="9"/>
                    <a:pt x="9" y="11"/>
                  </a:cubicBezTo>
                  <a:cubicBezTo>
                    <a:pt x="7" y="13"/>
                    <a:pt x="7" y="14"/>
                    <a:pt x="7" y="16"/>
                  </a:cubicBezTo>
                  <a:cubicBezTo>
                    <a:pt x="7" y="21"/>
                    <a:pt x="13" y="28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1" y="33"/>
                    <a:pt x="26" y="35"/>
                    <a:pt x="29" y="33"/>
                  </a:cubicBezTo>
                  <a:cubicBezTo>
                    <a:pt x="31" y="32"/>
                    <a:pt x="32" y="30"/>
                    <a:pt x="32" y="27"/>
                  </a:cubicBezTo>
                  <a:cubicBezTo>
                    <a:pt x="33" y="24"/>
                    <a:pt x="31" y="21"/>
                    <a:pt x="30" y="19"/>
                  </a:cubicBezTo>
                  <a:cubicBezTo>
                    <a:pt x="29" y="16"/>
                    <a:pt x="27" y="13"/>
                    <a:pt x="24" y="11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id="{03BC8016-DBC2-43EE-ABD0-A9B669F08C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9" y="822"/>
              <a:ext cx="82" cy="108"/>
            </a:xfrm>
            <a:custGeom>
              <a:avLst/>
              <a:gdLst>
                <a:gd name="T0" fmla="*/ 8 w 34"/>
                <a:gd name="T1" fmla="*/ 41 h 45"/>
                <a:gd name="T2" fmla="*/ 2 w 34"/>
                <a:gd name="T3" fmla="*/ 33 h 45"/>
                <a:gd name="T4" fmla="*/ 4 w 34"/>
                <a:gd name="T5" fmla="*/ 9 h 45"/>
                <a:gd name="T6" fmla="*/ 14 w 34"/>
                <a:gd name="T7" fmla="*/ 1 h 45"/>
                <a:gd name="T8" fmla="*/ 25 w 34"/>
                <a:gd name="T9" fmla="*/ 5 h 45"/>
                <a:gd name="T10" fmla="*/ 31 w 34"/>
                <a:gd name="T11" fmla="*/ 14 h 45"/>
                <a:gd name="T12" fmla="*/ 28 w 34"/>
                <a:gd name="T13" fmla="*/ 37 h 45"/>
                <a:gd name="T14" fmla="*/ 12 w 34"/>
                <a:gd name="T15" fmla="*/ 43 h 45"/>
                <a:gd name="T16" fmla="*/ 8 w 34"/>
                <a:gd name="T17" fmla="*/ 41 h 45"/>
                <a:gd name="T18" fmla="*/ 20 w 34"/>
                <a:gd name="T19" fmla="*/ 9 h 45"/>
                <a:gd name="T20" fmla="*/ 15 w 34"/>
                <a:gd name="T21" fmla="*/ 8 h 45"/>
                <a:gd name="T22" fmla="*/ 10 w 34"/>
                <a:gd name="T23" fmla="*/ 12 h 45"/>
                <a:gd name="T24" fmla="*/ 9 w 34"/>
                <a:gd name="T25" fmla="*/ 31 h 45"/>
                <a:gd name="T26" fmla="*/ 9 w 34"/>
                <a:gd name="T27" fmla="*/ 31 h 45"/>
                <a:gd name="T28" fmla="*/ 14 w 34"/>
                <a:gd name="T29" fmla="*/ 36 h 45"/>
                <a:gd name="T30" fmla="*/ 22 w 34"/>
                <a:gd name="T31" fmla="*/ 32 h 45"/>
                <a:gd name="T32" fmla="*/ 25 w 34"/>
                <a:gd name="T33" fmla="*/ 16 h 45"/>
                <a:gd name="T34" fmla="*/ 21 w 34"/>
                <a:gd name="T35" fmla="*/ 10 h 45"/>
                <a:gd name="T36" fmla="*/ 20 w 34"/>
                <a:gd name="T37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5">
                  <a:moveTo>
                    <a:pt x="8" y="41"/>
                  </a:moveTo>
                  <a:cubicBezTo>
                    <a:pt x="6" y="39"/>
                    <a:pt x="4" y="37"/>
                    <a:pt x="2" y="33"/>
                  </a:cubicBezTo>
                  <a:cubicBezTo>
                    <a:pt x="0" y="26"/>
                    <a:pt x="1" y="16"/>
                    <a:pt x="4" y="9"/>
                  </a:cubicBezTo>
                  <a:cubicBezTo>
                    <a:pt x="6" y="5"/>
                    <a:pt x="10" y="2"/>
                    <a:pt x="14" y="1"/>
                  </a:cubicBezTo>
                  <a:cubicBezTo>
                    <a:pt x="18" y="0"/>
                    <a:pt x="22" y="2"/>
                    <a:pt x="25" y="5"/>
                  </a:cubicBezTo>
                  <a:cubicBezTo>
                    <a:pt x="28" y="7"/>
                    <a:pt x="30" y="10"/>
                    <a:pt x="31" y="14"/>
                  </a:cubicBezTo>
                  <a:cubicBezTo>
                    <a:pt x="34" y="22"/>
                    <a:pt x="32" y="30"/>
                    <a:pt x="28" y="37"/>
                  </a:cubicBezTo>
                  <a:cubicBezTo>
                    <a:pt x="24" y="41"/>
                    <a:pt x="18" y="45"/>
                    <a:pt x="12" y="43"/>
                  </a:cubicBezTo>
                  <a:cubicBezTo>
                    <a:pt x="10" y="42"/>
                    <a:pt x="9" y="42"/>
                    <a:pt x="8" y="41"/>
                  </a:cubicBezTo>
                  <a:close/>
                  <a:moveTo>
                    <a:pt x="20" y="9"/>
                  </a:moveTo>
                  <a:cubicBezTo>
                    <a:pt x="19" y="8"/>
                    <a:pt x="17" y="8"/>
                    <a:pt x="15" y="8"/>
                  </a:cubicBezTo>
                  <a:cubicBezTo>
                    <a:pt x="13" y="8"/>
                    <a:pt x="11" y="10"/>
                    <a:pt x="10" y="12"/>
                  </a:cubicBezTo>
                  <a:cubicBezTo>
                    <a:pt x="8" y="18"/>
                    <a:pt x="7" y="26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0" y="33"/>
                    <a:pt x="11" y="35"/>
                    <a:pt x="14" y="36"/>
                  </a:cubicBezTo>
                  <a:cubicBezTo>
                    <a:pt x="17" y="37"/>
                    <a:pt x="20" y="35"/>
                    <a:pt x="22" y="32"/>
                  </a:cubicBezTo>
                  <a:cubicBezTo>
                    <a:pt x="26" y="28"/>
                    <a:pt x="27" y="22"/>
                    <a:pt x="25" y="16"/>
                  </a:cubicBezTo>
                  <a:cubicBezTo>
                    <a:pt x="24" y="14"/>
                    <a:pt x="23" y="12"/>
                    <a:pt x="21" y="10"/>
                  </a:cubicBezTo>
                  <a:cubicBezTo>
                    <a:pt x="21" y="10"/>
                    <a:pt x="20" y="10"/>
                    <a:pt x="20" y="9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6" name="Freeform 51">
              <a:extLst>
                <a:ext uri="{FF2B5EF4-FFF2-40B4-BE49-F238E27FC236}">
                  <a16:creationId xmlns:a16="http://schemas.microsoft.com/office/drawing/2014/main" id="{F2DB99D8-FA05-4B41-9879-FE48DC9FB8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1" y="1166"/>
              <a:ext cx="100" cy="112"/>
            </a:xfrm>
            <a:custGeom>
              <a:avLst/>
              <a:gdLst>
                <a:gd name="T0" fmla="*/ 6 w 42"/>
                <a:gd name="T1" fmla="*/ 42 h 47"/>
                <a:gd name="T2" fmla="*/ 0 w 42"/>
                <a:gd name="T3" fmla="*/ 30 h 47"/>
                <a:gd name="T4" fmla="*/ 18 w 42"/>
                <a:gd name="T5" fmla="*/ 3 h 47"/>
                <a:gd name="T6" fmla="*/ 35 w 42"/>
                <a:gd name="T7" fmla="*/ 3 h 47"/>
                <a:gd name="T8" fmla="*/ 41 w 42"/>
                <a:gd name="T9" fmla="*/ 19 h 47"/>
                <a:gd name="T10" fmla="*/ 29 w 42"/>
                <a:gd name="T11" fmla="*/ 40 h 47"/>
                <a:gd name="T12" fmla="*/ 9 w 42"/>
                <a:gd name="T13" fmla="*/ 43 h 47"/>
                <a:gd name="T14" fmla="*/ 9 w 42"/>
                <a:gd name="T15" fmla="*/ 43 h 47"/>
                <a:gd name="T16" fmla="*/ 6 w 42"/>
                <a:gd name="T17" fmla="*/ 42 h 47"/>
                <a:gd name="T18" fmla="*/ 11 w 42"/>
                <a:gd name="T19" fmla="*/ 40 h 47"/>
                <a:gd name="T20" fmla="*/ 11 w 42"/>
                <a:gd name="T21" fmla="*/ 40 h 47"/>
                <a:gd name="T22" fmla="*/ 31 w 42"/>
                <a:gd name="T23" fmla="*/ 9 h 47"/>
                <a:gd name="T24" fmla="*/ 31 w 42"/>
                <a:gd name="T25" fmla="*/ 9 h 47"/>
                <a:gd name="T26" fmla="*/ 21 w 42"/>
                <a:gd name="T27" fmla="*/ 10 h 47"/>
                <a:gd name="T28" fmla="*/ 7 w 42"/>
                <a:gd name="T29" fmla="*/ 30 h 47"/>
                <a:gd name="T30" fmla="*/ 12 w 42"/>
                <a:gd name="T31" fmla="*/ 37 h 47"/>
                <a:gd name="T32" fmla="*/ 25 w 42"/>
                <a:gd name="T33" fmla="*/ 34 h 47"/>
                <a:gd name="T34" fmla="*/ 34 w 42"/>
                <a:gd name="T35" fmla="*/ 18 h 47"/>
                <a:gd name="T36" fmla="*/ 31 w 42"/>
                <a:gd name="T37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47">
                  <a:moveTo>
                    <a:pt x="6" y="42"/>
                  </a:moveTo>
                  <a:cubicBezTo>
                    <a:pt x="1" y="38"/>
                    <a:pt x="0" y="34"/>
                    <a:pt x="0" y="30"/>
                  </a:cubicBezTo>
                  <a:cubicBezTo>
                    <a:pt x="0" y="20"/>
                    <a:pt x="10" y="7"/>
                    <a:pt x="18" y="3"/>
                  </a:cubicBezTo>
                  <a:cubicBezTo>
                    <a:pt x="24" y="0"/>
                    <a:pt x="30" y="0"/>
                    <a:pt x="35" y="3"/>
                  </a:cubicBezTo>
                  <a:cubicBezTo>
                    <a:pt x="39" y="6"/>
                    <a:pt x="42" y="12"/>
                    <a:pt x="41" y="19"/>
                  </a:cubicBezTo>
                  <a:cubicBezTo>
                    <a:pt x="40" y="27"/>
                    <a:pt x="36" y="35"/>
                    <a:pt x="29" y="40"/>
                  </a:cubicBezTo>
                  <a:cubicBezTo>
                    <a:pt x="24" y="44"/>
                    <a:pt x="16" y="47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8" y="43"/>
                    <a:pt x="7" y="42"/>
                    <a:pt x="6" y="42"/>
                  </a:cubicBezTo>
                  <a:close/>
                  <a:moveTo>
                    <a:pt x="11" y="40"/>
                  </a:moveTo>
                  <a:cubicBezTo>
                    <a:pt x="11" y="40"/>
                    <a:pt x="11" y="40"/>
                    <a:pt x="11" y="40"/>
                  </a:cubicBezTo>
                  <a:close/>
                  <a:moveTo>
                    <a:pt x="31" y="9"/>
                  </a:moveTo>
                  <a:cubicBezTo>
                    <a:pt x="31" y="9"/>
                    <a:pt x="31" y="9"/>
                    <a:pt x="31" y="9"/>
                  </a:cubicBezTo>
                  <a:cubicBezTo>
                    <a:pt x="28" y="6"/>
                    <a:pt x="23" y="9"/>
                    <a:pt x="21" y="10"/>
                  </a:cubicBezTo>
                  <a:cubicBezTo>
                    <a:pt x="15" y="13"/>
                    <a:pt x="7" y="23"/>
                    <a:pt x="7" y="30"/>
                  </a:cubicBezTo>
                  <a:cubicBezTo>
                    <a:pt x="7" y="33"/>
                    <a:pt x="9" y="35"/>
                    <a:pt x="12" y="37"/>
                  </a:cubicBezTo>
                  <a:cubicBezTo>
                    <a:pt x="17" y="39"/>
                    <a:pt x="22" y="37"/>
                    <a:pt x="25" y="34"/>
                  </a:cubicBezTo>
                  <a:cubicBezTo>
                    <a:pt x="30" y="30"/>
                    <a:pt x="33" y="24"/>
                    <a:pt x="34" y="18"/>
                  </a:cubicBezTo>
                  <a:cubicBezTo>
                    <a:pt x="34" y="15"/>
                    <a:pt x="34" y="11"/>
                    <a:pt x="31" y="9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7" name="Freeform 52">
              <a:extLst>
                <a:ext uri="{FF2B5EF4-FFF2-40B4-BE49-F238E27FC236}">
                  <a16:creationId xmlns:a16="http://schemas.microsoft.com/office/drawing/2014/main" id="{D2B41CCC-B7CF-4446-86FC-841726D31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9" y="1402"/>
              <a:ext cx="115" cy="90"/>
            </a:xfrm>
            <a:custGeom>
              <a:avLst/>
              <a:gdLst>
                <a:gd name="T0" fmla="*/ 7 w 48"/>
                <a:gd name="T1" fmla="*/ 33 h 38"/>
                <a:gd name="T2" fmla="*/ 6 w 48"/>
                <a:gd name="T3" fmla="*/ 33 h 38"/>
                <a:gd name="T4" fmla="*/ 0 w 48"/>
                <a:gd name="T5" fmla="*/ 21 h 38"/>
                <a:gd name="T6" fmla="*/ 25 w 48"/>
                <a:gd name="T7" fmla="*/ 1 h 38"/>
                <a:gd name="T8" fmla="*/ 47 w 48"/>
                <a:gd name="T9" fmla="*/ 13 h 38"/>
                <a:gd name="T10" fmla="*/ 43 w 48"/>
                <a:gd name="T11" fmla="*/ 26 h 38"/>
                <a:gd name="T12" fmla="*/ 18 w 48"/>
                <a:gd name="T13" fmla="*/ 37 h 38"/>
                <a:gd name="T14" fmla="*/ 7 w 48"/>
                <a:gd name="T15" fmla="*/ 33 h 38"/>
                <a:gd name="T16" fmla="*/ 37 w 48"/>
                <a:gd name="T17" fmla="*/ 10 h 38"/>
                <a:gd name="T18" fmla="*/ 26 w 48"/>
                <a:gd name="T19" fmla="*/ 8 h 38"/>
                <a:gd name="T20" fmla="*/ 7 w 48"/>
                <a:gd name="T21" fmla="*/ 21 h 38"/>
                <a:gd name="T22" fmla="*/ 7 w 48"/>
                <a:gd name="T23" fmla="*/ 21 h 38"/>
                <a:gd name="T24" fmla="*/ 10 w 48"/>
                <a:gd name="T25" fmla="*/ 27 h 38"/>
                <a:gd name="T26" fmla="*/ 18 w 48"/>
                <a:gd name="T27" fmla="*/ 30 h 38"/>
                <a:gd name="T28" fmla="*/ 37 w 48"/>
                <a:gd name="T29" fmla="*/ 22 h 38"/>
                <a:gd name="T30" fmla="*/ 40 w 48"/>
                <a:gd name="T31" fmla="*/ 14 h 38"/>
                <a:gd name="T32" fmla="*/ 37 w 48"/>
                <a:gd name="T33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38">
                  <a:moveTo>
                    <a:pt x="7" y="33"/>
                  </a:moveTo>
                  <a:cubicBezTo>
                    <a:pt x="7" y="33"/>
                    <a:pt x="6" y="33"/>
                    <a:pt x="6" y="33"/>
                  </a:cubicBezTo>
                  <a:cubicBezTo>
                    <a:pt x="3" y="30"/>
                    <a:pt x="0" y="26"/>
                    <a:pt x="0" y="21"/>
                  </a:cubicBezTo>
                  <a:cubicBezTo>
                    <a:pt x="0" y="11"/>
                    <a:pt x="13" y="3"/>
                    <a:pt x="25" y="1"/>
                  </a:cubicBezTo>
                  <a:cubicBezTo>
                    <a:pt x="36" y="0"/>
                    <a:pt x="44" y="4"/>
                    <a:pt x="47" y="13"/>
                  </a:cubicBezTo>
                  <a:cubicBezTo>
                    <a:pt x="48" y="17"/>
                    <a:pt x="46" y="22"/>
                    <a:pt x="43" y="26"/>
                  </a:cubicBezTo>
                  <a:cubicBezTo>
                    <a:pt x="37" y="34"/>
                    <a:pt x="27" y="38"/>
                    <a:pt x="18" y="37"/>
                  </a:cubicBezTo>
                  <a:cubicBezTo>
                    <a:pt x="13" y="36"/>
                    <a:pt x="10" y="35"/>
                    <a:pt x="7" y="33"/>
                  </a:cubicBezTo>
                  <a:close/>
                  <a:moveTo>
                    <a:pt x="37" y="10"/>
                  </a:moveTo>
                  <a:cubicBezTo>
                    <a:pt x="33" y="8"/>
                    <a:pt x="29" y="8"/>
                    <a:pt x="26" y="8"/>
                  </a:cubicBezTo>
                  <a:cubicBezTo>
                    <a:pt x="16" y="9"/>
                    <a:pt x="7" y="16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3"/>
                    <a:pt x="8" y="25"/>
                    <a:pt x="10" y="27"/>
                  </a:cubicBezTo>
                  <a:cubicBezTo>
                    <a:pt x="12" y="28"/>
                    <a:pt x="15" y="29"/>
                    <a:pt x="18" y="30"/>
                  </a:cubicBezTo>
                  <a:cubicBezTo>
                    <a:pt x="26" y="31"/>
                    <a:pt x="33" y="28"/>
                    <a:pt x="37" y="22"/>
                  </a:cubicBezTo>
                  <a:cubicBezTo>
                    <a:pt x="38" y="21"/>
                    <a:pt x="41" y="17"/>
                    <a:pt x="40" y="14"/>
                  </a:cubicBezTo>
                  <a:cubicBezTo>
                    <a:pt x="39" y="12"/>
                    <a:pt x="38" y="11"/>
                    <a:pt x="37" y="10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8" name="Freeform 53">
              <a:extLst>
                <a:ext uri="{FF2B5EF4-FFF2-40B4-BE49-F238E27FC236}">
                  <a16:creationId xmlns:a16="http://schemas.microsoft.com/office/drawing/2014/main" id="{863EAC23-5255-4798-AE78-152053CE79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" y="1364"/>
              <a:ext cx="110" cy="88"/>
            </a:xfrm>
            <a:custGeom>
              <a:avLst/>
              <a:gdLst>
                <a:gd name="T0" fmla="*/ 12 w 46"/>
                <a:gd name="T1" fmla="*/ 28 h 37"/>
                <a:gd name="T2" fmla="*/ 4 w 46"/>
                <a:gd name="T3" fmla="*/ 22 h 37"/>
                <a:gd name="T4" fmla="*/ 0 w 46"/>
                <a:gd name="T5" fmla="*/ 11 h 37"/>
                <a:gd name="T6" fmla="*/ 8 w 46"/>
                <a:gd name="T7" fmla="*/ 3 h 37"/>
                <a:gd name="T8" fmla="*/ 8 w 46"/>
                <a:gd name="T9" fmla="*/ 3 h 37"/>
                <a:gd name="T10" fmla="*/ 35 w 46"/>
                <a:gd name="T11" fmla="*/ 6 h 37"/>
                <a:gd name="T12" fmla="*/ 45 w 46"/>
                <a:gd name="T13" fmla="*/ 19 h 37"/>
                <a:gd name="T14" fmla="*/ 36 w 46"/>
                <a:gd name="T15" fmla="*/ 35 h 37"/>
                <a:gd name="T16" fmla="*/ 12 w 46"/>
                <a:gd name="T17" fmla="*/ 28 h 37"/>
                <a:gd name="T18" fmla="*/ 33 w 46"/>
                <a:gd name="T19" fmla="*/ 13 h 37"/>
                <a:gd name="T20" fmla="*/ 31 w 46"/>
                <a:gd name="T21" fmla="*/ 12 h 37"/>
                <a:gd name="T22" fmla="*/ 11 w 46"/>
                <a:gd name="T23" fmla="*/ 10 h 37"/>
                <a:gd name="T24" fmla="*/ 11 w 46"/>
                <a:gd name="T25" fmla="*/ 10 h 37"/>
                <a:gd name="T26" fmla="*/ 7 w 46"/>
                <a:gd name="T27" fmla="*/ 13 h 37"/>
                <a:gd name="T28" fmla="*/ 9 w 46"/>
                <a:gd name="T29" fmla="*/ 17 h 37"/>
                <a:gd name="T30" fmla="*/ 34 w 46"/>
                <a:gd name="T31" fmla="*/ 28 h 37"/>
                <a:gd name="T32" fmla="*/ 38 w 46"/>
                <a:gd name="T33" fmla="*/ 20 h 37"/>
                <a:gd name="T34" fmla="*/ 33 w 46"/>
                <a:gd name="T35" fmla="*/ 13 h 37"/>
                <a:gd name="T36" fmla="*/ 10 w 46"/>
                <a:gd name="T37" fmla="*/ 6 h 37"/>
                <a:gd name="T38" fmla="*/ 10 w 46"/>
                <a:gd name="T39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37">
                  <a:moveTo>
                    <a:pt x="12" y="28"/>
                  </a:moveTo>
                  <a:cubicBezTo>
                    <a:pt x="9" y="26"/>
                    <a:pt x="6" y="24"/>
                    <a:pt x="4" y="22"/>
                  </a:cubicBezTo>
                  <a:cubicBezTo>
                    <a:pt x="1" y="18"/>
                    <a:pt x="0" y="15"/>
                    <a:pt x="0" y="11"/>
                  </a:cubicBezTo>
                  <a:cubicBezTo>
                    <a:pt x="1" y="8"/>
                    <a:pt x="4" y="5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6" y="0"/>
                    <a:pt x="27" y="1"/>
                    <a:pt x="35" y="6"/>
                  </a:cubicBezTo>
                  <a:cubicBezTo>
                    <a:pt x="41" y="9"/>
                    <a:pt x="44" y="14"/>
                    <a:pt x="45" y="19"/>
                  </a:cubicBezTo>
                  <a:cubicBezTo>
                    <a:pt x="46" y="26"/>
                    <a:pt x="43" y="33"/>
                    <a:pt x="36" y="35"/>
                  </a:cubicBezTo>
                  <a:cubicBezTo>
                    <a:pt x="27" y="37"/>
                    <a:pt x="18" y="33"/>
                    <a:pt x="12" y="28"/>
                  </a:cubicBezTo>
                  <a:close/>
                  <a:moveTo>
                    <a:pt x="33" y="13"/>
                  </a:moveTo>
                  <a:cubicBezTo>
                    <a:pt x="32" y="12"/>
                    <a:pt x="32" y="12"/>
                    <a:pt x="31" y="12"/>
                  </a:cubicBezTo>
                  <a:cubicBezTo>
                    <a:pt x="25" y="8"/>
                    <a:pt x="16" y="7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0"/>
                    <a:pt x="7" y="11"/>
                    <a:pt x="7" y="13"/>
                  </a:cubicBezTo>
                  <a:cubicBezTo>
                    <a:pt x="7" y="14"/>
                    <a:pt x="8" y="15"/>
                    <a:pt x="9" y="17"/>
                  </a:cubicBezTo>
                  <a:cubicBezTo>
                    <a:pt x="15" y="24"/>
                    <a:pt x="27" y="30"/>
                    <a:pt x="34" y="28"/>
                  </a:cubicBezTo>
                  <a:cubicBezTo>
                    <a:pt x="38" y="27"/>
                    <a:pt x="39" y="23"/>
                    <a:pt x="38" y="20"/>
                  </a:cubicBezTo>
                  <a:cubicBezTo>
                    <a:pt x="38" y="17"/>
                    <a:pt x="35" y="14"/>
                    <a:pt x="33" y="13"/>
                  </a:cubicBezTo>
                  <a:close/>
                  <a:moveTo>
                    <a:pt x="10" y="6"/>
                  </a:moveTo>
                  <a:cubicBezTo>
                    <a:pt x="10" y="6"/>
                    <a:pt x="10" y="6"/>
                    <a:pt x="10" y="6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9" name="Freeform 54">
              <a:extLst>
                <a:ext uri="{FF2B5EF4-FFF2-40B4-BE49-F238E27FC236}">
                  <a16:creationId xmlns:a16="http://schemas.microsoft.com/office/drawing/2014/main" id="{F19F137E-3432-498E-B5CB-1F5976AC5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" y="424"/>
              <a:ext cx="38" cy="43"/>
            </a:xfrm>
            <a:custGeom>
              <a:avLst/>
              <a:gdLst>
                <a:gd name="T0" fmla="*/ 2 w 16"/>
                <a:gd name="T1" fmla="*/ 17 h 18"/>
                <a:gd name="T2" fmla="*/ 1 w 16"/>
                <a:gd name="T3" fmla="*/ 12 h 18"/>
                <a:gd name="T4" fmla="*/ 10 w 16"/>
                <a:gd name="T5" fmla="*/ 1 h 18"/>
                <a:gd name="T6" fmla="*/ 15 w 16"/>
                <a:gd name="T7" fmla="*/ 1 h 18"/>
                <a:gd name="T8" fmla="*/ 15 w 16"/>
                <a:gd name="T9" fmla="*/ 6 h 18"/>
                <a:gd name="T10" fmla="*/ 7 w 16"/>
                <a:gd name="T11" fmla="*/ 15 h 18"/>
                <a:gd name="T12" fmla="*/ 3 w 16"/>
                <a:gd name="T13" fmla="*/ 17 h 18"/>
                <a:gd name="T14" fmla="*/ 2 w 16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8">
                  <a:moveTo>
                    <a:pt x="2" y="17"/>
                  </a:moveTo>
                  <a:cubicBezTo>
                    <a:pt x="1" y="16"/>
                    <a:pt x="0" y="14"/>
                    <a:pt x="1" y="12"/>
                  </a:cubicBezTo>
                  <a:cubicBezTo>
                    <a:pt x="3" y="8"/>
                    <a:pt x="6" y="4"/>
                    <a:pt x="10" y="1"/>
                  </a:cubicBezTo>
                  <a:cubicBezTo>
                    <a:pt x="11" y="0"/>
                    <a:pt x="14" y="0"/>
                    <a:pt x="15" y="1"/>
                  </a:cubicBezTo>
                  <a:cubicBezTo>
                    <a:pt x="16" y="3"/>
                    <a:pt x="16" y="5"/>
                    <a:pt x="15" y="6"/>
                  </a:cubicBezTo>
                  <a:cubicBezTo>
                    <a:pt x="12" y="9"/>
                    <a:pt x="9" y="12"/>
                    <a:pt x="7" y="15"/>
                  </a:cubicBezTo>
                  <a:cubicBezTo>
                    <a:pt x="7" y="17"/>
                    <a:pt x="4" y="18"/>
                    <a:pt x="3" y="17"/>
                  </a:cubicBezTo>
                  <a:cubicBezTo>
                    <a:pt x="3" y="17"/>
                    <a:pt x="3" y="17"/>
                    <a:pt x="2" y="17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0" name="Freeform 55">
              <a:extLst>
                <a:ext uri="{FF2B5EF4-FFF2-40B4-BE49-F238E27FC236}">
                  <a16:creationId xmlns:a16="http://schemas.microsoft.com/office/drawing/2014/main" id="{01BB832C-CC47-45C2-8BA5-F5B158116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" y="510"/>
              <a:ext cx="33" cy="33"/>
            </a:xfrm>
            <a:custGeom>
              <a:avLst/>
              <a:gdLst>
                <a:gd name="T0" fmla="*/ 2 w 14"/>
                <a:gd name="T1" fmla="*/ 13 h 14"/>
                <a:gd name="T2" fmla="*/ 2 w 14"/>
                <a:gd name="T3" fmla="*/ 13 h 14"/>
                <a:gd name="T4" fmla="*/ 1 w 14"/>
                <a:gd name="T5" fmla="*/ 8 h 14"/>
                <a:gd name="T6" fmla="*/ 9 w 14"/>
                <a:gd name="T7" fmla="*/ 1 h 14"/>
                <a:gd name="T8" fmla="*/ 13 w 14"/>
                <a:gd name="T9" fmla="*/ 2 h 14"/>
                <a:gd name="T10" fmla="*/ 12 w 14"/>
                <a:gd name="T11" fmla="*/ 7 h 14"/>
                <a:gd name="T12" fmla="*/ 7 w 14"/>
                <a:gd name="T13" fmla="*/ 12 h 14"/>
                <a:gd name="T14" fmla="*/ 2 w 14"/>
                <a:gd name="T1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2" y="13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0" y="11"/>
                    <a:pt x="0" y="9"/>
                    <a:pt x="1" y="8"/>
                  </a:cubicBezTo>
                  <a:cubicBezTo>
                    <a:pt x="3" y="5"/>
                    <a:pt x="6" y="3"/>
                    <a:pt x="9" y="1"/>
                  </a:cubicBezTo>
                  <a:cubicBezTo>
                    <a:pt x="10" y="0"/>
                    <a:pt x="12" y="1"/>
                    <a:pt x="13" y="2"/>
                  </a:cubicBezTo>
                  <a:cubicBezTo>
                    <a:pt x="14" y="4"/>
                    <a:pt x="14" y="6"/>
                    <a:pt x="12" y="7"/>
                  </a:cubicBezTo>
                  <a:cubicBezTo>
                    <a:pt x="10" y="8"/>
                    <a:pt x="8" y="10"/>
                    <a:pt x="7" y="12"/>
                  </a:cubicBezTo>
                  <a:cubicBezTo>
                    <a:pt x="6" y="13"/>
                    <a:pt x="3" y="14"/>
                    <a:pt x="2" y="13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1" name="Freeform 56">
              <a:extLst>
                <a:ext uri="{FF2B5EF4-FFF2-40B4-BE49-F238E27FC236}">
                  <a16:creationId xmlns:a16="http://schemas.microsoft.com/office/drawing/2014/main" id="{B7D08A18-DBCD-4E31-9802-656AD933B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" y="591"/>
              <a:ext cx="55" cy="38"/>
            </a:xfrm>
            <a:custGeom>
              <a:avLst/>
              <a:gdLst>
                <a:gd name="T0" fmla="*/ 2 w 23"/>
                <a:gd name="T1" fmla="*/ 15 h 16"/>
                <a:gd name="T2" fmla="*/ 1 w 23"/>
                <a:gd name="T3" fmla="*/ 14 h 16"/>
                <a:gd name="T4" fmla="*/ 2 w 23"/>
                <a:gd name="T5" fmla="*/ 9 h 16"/>
                <a:gd name="T6" fmla="*/ 17 w 23"/>
                <a:gd name="T7" fmla="*/ 1 h 16"/>
                <a:gd name="T8" fmla="*/ 22 w 23"/>
                <a:gd name="T9" fmla="*/ 2 h 16"/>
                <a:gd name="T10" fmla="*/ 21 w 23"/>
                <a:gd name="T11" fmla="*/ 7 h 16"/>
                <a:gd name="T12" fmla="*/ 5 w 23"/>
                <a:gd name="T13" fmla="*/ 15 h 16"/>
                <a:gd name="T14" fmla="*/ 2 w 23"/>
                <a:gd name="T1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>
                  <a:moveTo>
                    <a:pt x="2" y="15"/>
                  </a:moveTo>
                  <a:cubicBezTo>
                    <a:pt x="1" y="15"/>
                    <a:pt x="1" y="15"/>
                    <a:pt x="1" y="14"/>
                  </a:cubicBezTo>
                  <a:cubicBezTo>
                    <a:pt x="0" y="12"/>
                    <a:pt x="0" y="10"/>
                    <a:pt x="2" y="9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9" y="0"/>
                    <a:pt x="21" y="0"/>
                    <a:pt x="22" y="2"/>
                  </a:cubicBezTo>
                  <a:cubicBezTo>
                    <a:pt x="23" y="4"/>
                    <a:pt x="23" y="6"/>
                    <a:pt x="21" y="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6"/>
                    <a:pt x="3" y="16"/>
                    <a:pt x="2" y="15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2" name="Freeform 57">
              <a:extLst>
                <a:ext uri="{FF2B5EF4-FFF2-40B4-BE49-F238E27FC236}">
                  <a16:creationId xmlns:a16="http://schemas.microsoft.com/office/drawing/2014/main" id="{86E5679A-E636-4B98-B933-5DE780A54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" y="701"/>
              <a:ext cx="38" cy="28"/>
            </a:xfrm>
            <a:custGeom>
              <a:avLst/>
              <a:gdLst>
                <a:gd name="T0" fmla="*/ 2 w 16"/>
                <a:gd name="T1" fmla="*/ 11 h 12"/>
                <a:gd name="T2" fmla="*/ 1 w 16"/>
                <a:gd name="T3" fmla="*/ 11 h 12"/>
                <a:gd name="T4" fmla="*/ 2 w 16"/>
                <a:gd name="T5" fmla="*/ 6 h 12"/>
                <a:gd name="T6" fmla="*/ 12 w 16"/>
                <a:gd name="T7" fmla="*/ 0 h 12"/>
                <a:gd name="T8" fmla="*/ 16 w 16"/>
                <a:gd name="T9" fmla="*/ 3 h 12"/>
                <a:gd name="T10" fmla="*/ 14 w 16"/>
                <a:gd name="T11" fmla="*/ 7 h 12"/>
                <a:gd name="T12" fmla="*/ 6 w 16"/>
                <a:gd name="T13" fmla="*/ 11 h 12"/>
                <a:gd name="T14" fmla="*/ 2 w 16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2">
                  <a:moveTo>
                    <a:pt x="2" y="11"/>
                  </a:moveTo>
                  <a:cubicBezTo>
                    <a:pt x="2" y="11"/>
                    <a:pt x="2" y="11"/>
                    <a:pt x="1" y="11"/>
                  </a:cubicBezTo>
                  <a:cubicBezTo>
                    <a:pt x="0" y="9"/>
                    <a:pt x="0" y="7"/>
                    <a:pt x="2" y="6"/>
                  </a:cubicBezTo>
                  <a:cubicBezTo>
                    <a:pt x="5" y="3"/>
                    <a:pt x="8" y="2"/>
                    <a:pt x="12" y="0"/>
                  </a:cubicBezTo>
                  <a:cubicBezTo>
                    <a:pt x="13" y="0"/>
                    <a:pt x="15" y="1"/>
                    <a:pt x="16" y="3"/>
                  </a:cubicBezTo>
                  <a:cubicBezTo>
                    <a:pt x="16" y="5"/>
                    <a:pt x="15" y="7"/>
                    <a:pt x="14" y="7"/>
                  </a:cubicBezTo>
                  <a:cubicBezTo>
                    <a:pt x="11" y="8"/>
                    <a:pt x="8" y="9"/>
                    <a:pt x="6" y="11"/>
                  </a:cubicBezTo>
                  <a:cubicBezTo>
                    <a:pt x="5" y="12"/>
                    <a:pt x="3" y="12"/>
                    <a:pt x="2" y="11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3" name="Freeform 58">
              <a:extLst>
                <a:ext uri="{FF2B5EF4-FFF2-40B4-BE49-F238E27FC236}">
                  <a16:creationId xmlns:a16="http://schemas.microsoft.com/office/drawing/2014/main" id="{C9E3D3E9-8800-43B0-9DD3-A233714C6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" y="791"/>
              <a:ext cx="81" cy="39"/>
            </a:xfrm>
            <a:custGeom>
              <a:avLst/>
              <a:gdLst>
                <a:gd name="T0" fmla="*/ 2 w 34"/>
                <a:gd name="T1" fmla="*/ 15 h 16"/>
                <a:gd name="T2" fmla="*/ 1 w 34"/>
                <a:gd name="T3" fmla="*/ 14 h 16"/>
                <a:gd name="T4" fmla="*/ 3 w 34"/>
                <a:gd name="T5" fmla="*/ 9 h 16"/>
                <a:gd name="T6" fmla="*/ 29 w 34"/>
                <a:gd name="T7" fmla="*/ 0 h 16"/>
                <a:gd name="T8" fmla="*/ 34 w 34"/>
                <a:gd name="T9" fmla="*/ 3 h 16"/>
                <a:gd name="T10" fmla="*/ 31 w 34"/>
                <a:gd name="T11" fmla="*/ 7 h 16"/>
                <a:gd name="T12" fmla="*/ 5 w 34"/>
                <a:gd name="T13" fmla="*/ 16 h 16"/>
                <a:gd name="T14" fmla="*/ 2 w 34"/>
                <a:gd name="T1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16">
                  <a:moveTo>
                    <a:pt x="2" y="15"/>
                  </a:moveTo>
                  <a:cubicBezTo>
                    <a:pt x="1" y="15"/>
                    <a:pt x="1" y="14"/>
                    <a:pt x="1" y="14"/>
                  </a:cubicBezTo>
                  <a:cubicBezTo>
                    <a:pt x="0" y="12"/>
                    <a:pt x="1" y="10"/>
                    <a:pt x="3" y="9"/>
                  </a:cubicBezTo>
                  <a:cubicBezTo>
                    <a:pt x="12" y="6"/>
                    <a:pt x="20" y="3"/>
                    <a:pt x="29" y="0"/>
                  </a:cubicBezTo>
                  <a:cubicBezTo>
                    <a:pt x="31" y="0"/>
                    <a:pt x="33" y="1"/>
                    <a:pt x="34" y="3"/>
                  </a:cubicBezTo>
                  <a:cubicBezTo>
                    <a:pt x="34" y="5"/>
                    <a:pt x="33" y="7"/>
                    <a:pt x="31" y="7"/>
                  </a:cubicBezTo>
                  <a:cubicBezTo>
                    <a:pt x="22" y="10"/>
                    <a:pt x="14" y="12"/>
                    <a:pt x="5" y="16"/>
                  </a:cubicBezTo>
                  <a:cubicBezTo>
                    <a:pt x="4" y="16"/>
                    <a:pt x="3" y="16"/>
                    <a:pt x="2" y="15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4" name="Freeform 59">
              <a:extLst>
                <a:ext uri="{FF2B5EF4-FFF2-40B4-BE49-F238E27FC236}">
                  <a16:creationId xmlns:a16="http://schemas.microsoft.com/office/drawing/2014/main" id="{2968F72E-D90F-4C33-B970-C539E2F61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" y="930"/>
              <a:ext cx="81" cy="31"/>
            </a:xfrm>
            <a:custGeom>
              <a:avLst/>
              <a:gdLst>
                <a:gd name="T0" fmla="*/ 2 w 34"/>
                <a:gd name="T1" fmla="*/ 7 h 13"/>
                <a:gd name="T2" fmla="*/ 0 w 34"/>
                <a:gd name="T3" fmla="*/ 3 h 13"/>
                <a:gd name="T4" fmla="*/ 4 w 34"/>
                <a:gd name="T5" fmla="*/ 1 h 13"/>
                <a:gd name="T6" fmla="*/ 31 w 34"/>
                <a:gd name="T7" fmla="*/ 6 h 13"/>
                <a:gd name="T8" fmla="*/ 33 w 34"/>
                <a:gd name="T9" fmla="*/ 10 h 13"/>
                <a:gd name="T10" fmla="*/ 29 w 34"/>
                <a:gd name="T11" fmla="*/ 13 h 13"/>
                <a:gd name="T12" fmla="*/ 3 w 34"/>
                <a:gd name="T13" fmla="*/ 7 h 13"/>
                <a:gd name="T14" fmla="*/ 2 w 34"/>
                <a:gd name="T15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13">
                  <a:moveTo>
                    <a:pt x="2" y="7"/>
                  </a:moveTo>
                  <a:cubicBezTo>
                    <a:pt x="0" y="6"/>
                    <a:pt x="0" y="5"/>
                    <a:pt x="0" y="3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13" y="2"/>
                    <a:pt x="22" y="4"/>
                    <a:pt x="31" y="6"/>
                  </a:cubicBezTo>
                  <a:cubicBezTo>
                    <a:pt x="33" y="7"/>
                    <a:pt x="34" y="8"/>
                    <a:pt x="33" y="10"/>
                  </a:cubicBezTo>
                  <a:cubicBezTo>
                    <a:pt x="33" y="12"/>
                    <a:pt x="31" y="13"/>
                    <a:pt x="29" y="13"/>
                  </a:cubicBezTo>
                  <a:cubicBezTo>
                    <a:pt x="20" y="11"/>
                    <a:pt x="12" y="9"/>
                    <a:pt x="3" y="7"/>
                  </a:cubicBezTo>
                  <a:cubicBezTo>
                    <a:pt x="2" y="7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5" name="Freeform 60">
              <a:extLst>
                <a:ext uri="{FF2B5EF4-FFF2-40B4-BE49-F238E27FC236}">
                  <a16:creationId xmlns:a16="http://schemas.microsoft.com/office/drawing/2014/main" id="{2724EC99-49B2-44E2-B130-90D2E0D85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1044"/>
              <a:ext cx="36" cy="29"/>
            </a:xfrm>
            <a:custGeom>
              <a:avLst/>
              <a:gdLst>
                <a:gd name="T0" fmla="*/ 2 w 15"/>
                <a:gd name="T1" fmla="*/ 6 h 12"/>
                <a:gd name="T2" fmla="*/ 0 w 15"/>
                <a:gd name="T3" fmla="*/ 2 h 12"/>
                <a:gd name="T4" fmla="*/ 5 w 15"/>
                <a:gd name="T5" fmla="*/ 0 h 12"/>
                <a:gd name="T6" fmla="*/ 13 w 15"/>
                <a:gd name="T7" fmla="*/ 5 h 12"/>
                <a:gd name="T8" fmla="*/ 14 w 15"/>
                <a:gd name="T9" fmla="*/ 10 h 12"/>
                <a:gd name="T10" fmla="*/ 9 w 15"/>
                <a:gd name="T11" fmla="*/ 11 h 12"/>
                <a:gd name="T12" fmla="*/ 9 w 15"/>
                <a:gd name="T13" fmla="*/ 11 h 12"/>
                <a:gd name="T14" fmla="*/ 2 w 15"/>
                <a:gd name="T15" fmla="*/ 7 h 12"/>
                <a:gd name="T16" fmla="*/ 2 w 15"/>
                <a:gd name="T1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2">
                  <a:moveTo>
                    <a:pt x="2" y="6"/>
                  </a:moveTo>
                  <a:cubicBezTo>
                    <a:pt x="0" y="6"/>
                    <a:pt x="0" y="4"/>
                    <a:pt x="0" y="2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8" y="2"/>
                    <a:pt x="11" y="3"/>
                    <a:pt x="13" y="5"/>
                  </a:cubicBezTo>
                  <a:cubicBezTo>
                    <a:pt x="15" y="6"/>
                    <a:pt x="15" y="8"/>
                    <a:pt x="14" y="10"/>
                  </a:cubicBezTo>
                  <a:cubicBezTo>
                    <a:pt x="13" y="11"/>
                    <a:pt x="11" y="12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7" y="9"/>
                    <a:pt x="5" y="8"/>
                    <a:pt x="2" y="7"/>
                  </a:cubicBezTo>
                  <a:cubicBezTo>
                    <a:pt x="2" y="7"/>
                    <a:pt x="2" y="7"/>
                    <a:pt x="2" y="6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6" name="Freeform 61">
              <a:extLst>
                <a:ext uri="{FF2B5EF4-FFF2-40B4-BE49-F238E27FC236}">
                  <a16:creationId xmlns:a16="http://schemas.microsoft.com/office/drawing/2014/main" id="{82B137FC-4E39-4A10-A9E5-2D478D173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" y="1132"/>
              <a:ext cx="72" cy="74"/>
            </a:xfrm>
            <a:custGeom>
              <a:avLst/>
              <a:gdLst>
                <a:gd name="T0" fmla="*/ 24 w 30"/>
                <a:gd name="T1" fmla="*/ 31 h 31"/>
                <a:gd name="T2" fmla="*/ 23 w 30"/>
                <a:gd name="T3" fmla="*/ 30 h 31"/>
                <a:gd name="T4" fmla="*/ 2 w 30"/>
                <a:gd name="T5" fmla="*/ 6 h 31"/>
                <a:gd name="T6" fmla="*/ 2 w 30"/>
                <a:gd name="T7" fmla="*/ 1 h 31"/>
                <a:gd name="T8" fmla="*/ 7 w 30"/>
                <a:gd name="T9" fmla="*/ 1 h 31"/>
                <a:gd name="T10" fmla="*/ 29 w 30"/>
                <a:gd name="T11" fmla="*/ 25 h 31"/>
                <a:gd name="T12" fmla="*/ 28 w 30"/>
                <a:gd name="T13" fmla="*/ 30 h 31"/>
                <a:gd name="T14" fmla="*/ 24 w 30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31">
                  <a:moveTo>
                    <a:pt x="24" y="31"/>
                  </a:moveTo>
                  <a:cubicBezTo>
                    <a:pt x="24" y="30"/>
                    <a:pt x="24" y="30"/>
                    <a:pt x="23" y="3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2"/>
                    <a:pt x="2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0" y="27"/>
                    <a:pt x="30" y="29"/>
                    <a:pt x="28" y="30"/>
                  </a:cubicBezTo>
                  <a:cubicBezTo>
                    <a:pt x="27" y="31"/>
                    <a:pt x="25" y="31"/>
                    <a:pt x="24" y="31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7" name="Freeform 62">
              <a:extLst>
                <a:ext uri="{FF2B5EF4-FFF2-40B4-BE49-F238E27FC236}">
                  <a16:creationId xmlns:a16="http://schemas.microsoft.com/office/drawing/2014/main" id="{D6E612AE-7588-4D4D-91B6-B195665BF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1199"/>
              <a:ext cx="31" cy="41"/>
            </a:xfrm>
            <a:custGeom>
              <a:avLst/>
              <a:gdLst>
                <a:gd name="T0" fmla="*/ 7 w 13"/>
                <a:gd name="T1" fmla="*/ 16 h 17"/>
                <a:gd name="T2" fmla="*/ 6 w 13"/>
                <a:gd name="T3" fmla="*/ 16 h 17"/>
                <a:gd name="T4" fmla="*/ 0 w 13"/>
                <a:gd name="T5" fmla="*/ 4 h 17"/>
                <a:gd name="T6" fmla="*/ 4 w 13"/>
                <a:gd name="T7" fmla="*/ 0 h 17"/>
                <a:gd name="T8" fmla="*/ 7 w 13"/>
                <a:gd name="T9" fmla="*/ 3 h 17"/>
                <a:gd name="T10" fmla="*/ 11 w 13"/>
                <a:gd name="T11" fmla="*/ 10 h 17"/>
                <a:gd name="T12" fmla="*/ 11 w 13"/>
                <a:gd name="T13" fmla="*/ 15 h 17"/>
                <a:gd name="T14" fmla="*/ 7 w 13"/>
                <a:gd name="T1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7">
                  <a:moveTo>
                    <a:pt x="7" y="16"/>
                  </a:moveTo>
                  <a:cubicBezTo>
                    <a:pt x="7" y="16"/>
                    <a:pt x="6" y="16"/>
                    <a:pt x="6" y="16"/>
                  </a:cubicBezTo>
                  <a:cubicBezTo>
                    <a:pt x="3" y="13"/>
                    <a:pt x="1" y="8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ubicBezTo>
                    <a:pt x="8" y="6"/>
                    <a:pt x="9" y="9"/>
                    <a:pt x="11" y="10"/>
                  </a:cubicBezTo>
                  <a:cubicBezTo>
                    <a:pt x="12" y="12"/>
                    <a:pt x="13" y="14"/>
                    <a:pt x="11" y="15"/>
                  </a:cubicBezTo>
                  <a:cubicBezTo>
                    <a:pt x="10" y="17"/>
                    <a:pt x="8" y="17"/>
                    <a:pt x="7" y="16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8" name="Freeform 63">
              <a:extLst>
                <a:ext uri="{FF2B5EF4-FFF2-40B4-BE49-F238E27FC236}">
                  <a16:creationId xmlns:a16="http://schemas.microsoft.com/office/drawing/2014/main" id="{93DA6CE7-5365-4C4C-82A9-8F62249A4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" y="1225"/>
              <a:ext cx="36" cy="84"/>
            </a:xfrm>
            <a:custGeom>
              <a:avLst/>
              <a:gdLst>
                <a:gd name="T0" fmla="*/ 10 w 15"/>
                <a:gd name="T1" fmla="*/ 34 h 35"/>
                <a:gd name="T2" fmla="*/ 8 w 15"/>
                <a:gd name="T3" fmla="*/ 33 h 35"/>
                <a:gd name="T4" fmla="*/ 0 w 15"/>
                <a:gd name="T5" fmla="*/ 4 h 35"/>
                <a:gd name="T6" fmla="*/ 3 w 15"/>
                <a:gd name="T7" fmla="*/ 0 h 35"/>
                <a:gd name="T8" fmla="*/ 7 w 15"/>
                <a:gd name="T9" fmla="*/ 3 h 35"/>
                <a:gd name="T10" fmla="*/ 15 w 15"/>
                <a:gd name="T11" fmla="*/ 30 h 35"/>
                <a:gd name="T12" fmla="*/ 13 w 15"/>
                <a:gd name="T13" fmla="*/ 35 h 35"/>
                <a:gd name="T14" fmla="*/ 10 w 15"/>
                <a:gd name="T15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35">
                  <a:moveTo>
                    <a:pt x="10" y="34"/>
                  </a:moveTo>
                  <a:cubicBezTo>
                    <a:pt x="9" y="34"/>
                    <a:pt x="9" y="34"/>
                    <a:pt x="8" y="33"/>
                  </a:cubicBezTo>
                  <a:cubicBezTo>
                    <a:pt x="3" y="24"/>
                    <a:pt x="0" y="1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3"/>
                  </a:cubicBezTo>
                  <a:cubicBezTo>
                    <a:pt x="7" y="13"/>
                    <a:pt x="10" y="22"/>
                    <a:pt x="15" y="30"/>
                  </a:cubicBezTo>
                  <a:cubicBezTo>
                    <a:pt x="15" y="31"/>
                    <a:pt x="15" y="34"/>
                    <a:pt x="13" y="35"/>
                  </a:cubicBezTo>
                  <a:cubicBezTo>
                    <a:pt x="12" y="35"/>
                    <a:pt x="11" y="35"/>
                    <a:pt x="10" y="34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9" name="Freeform 64">
              <a:extLst>
                <a:ext uri="{FF2B5EF4-FFF2-40B4-BE49-F238E27FC236}">
                  <a16:creationId xmlns:a16="http://schemas.microsoft.com/office/drawing/2014/main" id="{9572C050-8E50-41E7-A524-9618DF17A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" y="1230"/>
              <a:ext cx="19" cy="48"/>
            </a:xfrm>
            <a:custGeom>
              <a:avLst/>
              <a:gdLst>
                <a:gd name="T0" fmla="*/ 2 w 8"/>
                <a:gd name="T1" fmla="*/ 20 h 20"/>
                <a:gd name="T2" fmla="*/ 1 w 8"/>
                <a:gd name="T3" fmla="*/ 17 h 20"/>
                <a:gd name="T4" fmla="*/ 1 w 8"/>
                <a:gd name="T5" fmla="*/ 4 h 20"/>
                <a:gd name="T6" fmla="*/ 4 w 8"/>
                <a:gd name="T7" fmla="*/ 0 h 20"/>
                <a:gd name="T8" fmla="*/ 8 w 8"/>
                <a:gd name="T9" fmla="*/ 4 h 20"/>
                <a:gd name="T10" fmla="*/ 7 w 8"/>
                <a:gd name="T11" fmla="*/ 17 h 20"/>
                <a:gd name="T12" fmla="*/ 4 w 8"/>
                <a:gd name="T13" fmla="*/ 20 h 20"/>
                <a:gd name="T14" fmla="*/ 2 w 8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0">
                  <a:moveTo>
                    <a:pt x="2" y="20"/>
                  </a:moveTo>
                  <a:cubicBezTo>
                    <a:pt x="1" y="19"/>
                    <a:pt x="0" y="18"/>
                    <a:pt x="1" y="1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9"/>
                    <a:pt x="6" y="20"/>
                    <a:pt x="4" y="20"/>
                  </a:cubicBezTo>
                  <a:cubicBezTo>
                    <a:pt x="3" y="20"/>
                    <a:pt x="3" y="20"/>
                    <a:pt x="2" y="20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0" name="Freeform 65">
              <a:extLst>
                <a:ext uri="{FF2B5EF4-FFF2-40B4-BE49-F238E27FC236}">
                  <a16:creationId xmlns:a16="http://schemas.microsoft.com/office/drawing/2014/main" id="{82DA6DE3-7156-4AF7-B6D7-E0E1FFF365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3" y="417"/>
              <a:ext cx="818" cy="804"/>
            </a:xfrm>
            <a:custGeom>
              <a:avLst/>
              <a:gdLst>
                <a:gd name="T0" fmla="*/ 80 w 343"/>
                <a:gd name="T1" fmla="*/ 291 h 337"/>
                <a:gd name="T2" fmla="*/ 15 w 343"/>
                <a:gd name="T3" fmla="*/ 204 h 337"/>
                <a:gd name="T4" fmla="*/ 20 w 343"/>
                <a:gd name="T5" fmla="*/ 79 h 337"/>
                <a:gd name="T6" fmla="*/ 113 w 343"/>
                <a:gd name="T7" fmla="*/ 9 h 337"/>
                <a:gd name="T8" fmla="*/ 237 w 343"/>
                <a:gd name="T9" fmla="*/ 27 h 337"/>
                <a:gd name="T10" fmla="*/ 307 w 343"/>
                <a:gd name="T11" fmla="*/ 255 h 337"/>
                <a:gd name="T12" fmla="*/ 307 w 343"/>
                <a:gd name="T13" fmla="*/ 255 h 337"/>
                <a:gd name="T14" fmla="*/ 219 w 343"/>
                <a:gd name="T15" fmla="*/ 322 h 337"/>
                <a:gd name="T16" fmla="*/ 99 w 343"/>
                <a:gd name="T17" fmla="*/ 302 h 337"/>
                <a:gd name="T18" fmla="*/ 80 w 343"/>
                <a:gd name="T19" fmla="*/ 291 h 337"/>
                <a:gd name="T20" fmla="*/ 251 w 343"/>
                <a:gd name="T21" fmla="*/ 43 h 337"/>
                <a:gd name="T22" fmla="*/ 234 w 343"/>
                <a:gd name="T23" fmla="*/ 33 h 337"/>
                <a:gd name="T24" fmla="*/ 114 w 343"/>
                <a:gd name="T25" fmla="*/ 16 h 337"/>
                <a:gd name="T26" fmla="*/ 26 w 343"/>
                <a:gd name="T27" fmla="*/ 82 h 337"/>
                <a:gd name="T28" fmla="*/ 21 w 343"/>
                <a:gd name="T29" fmla="*/ 201 h 337"/>
                <a:gd name="T30" fmla="*/ 102 w 343"/>
                <a:gd name="T31" fmla="*/ 296 h 337"/>
                <a:gd name="T32" fmla="*/ 301 w 343"/>
                <a:gd name="T33" fmla="*/ 252 h 337"/>
                <a:gd name="T34" fmla="*/ 251 w 343"/>
                <a:gd name="T35" fmla="*/ 4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3" h="337">
                  <a:moveTo>
                    <a:pt x="80" y="291"/>
                  </a:moveTo>
                  <a:cubicBezTo>
                    <a:pt x="50" y="270"/>
                    <a:pt x="27" y="240"/>
                    <a:pt x="15" y="204"/>
                  </a:cubicBezTo>
                  <a:cubicBezTo>
                    <a:pt x="0" y="161"/>
                    <a:pt x="2" y="116"/>
                    <a:pt x="20" y="79"/>
                  </a:cubicBezTo>
                  <a:cubicBezTo>
                    <a:pt x="38" y="43"/>
                    <a:pt x="71" y="18"/>
                    <a:pt x="113" y="9"/>
                  </a:cubicBezTo>
                  <a:cubicBezTo>
                    <a:pt x="153" y="0"/>
                    <a:pt x="197" y="6"/>
                    <a:pt x="237" y="27"/>
                  </a:cubicBezTo>
                  <a:cubicBezTo>
                    <a:pt x="321" y="69"/>
                    <a:pt x="343" y="182"/>
                    <a:pt x="307" y="255"/>
                  </a:cubicBezTo>
                  <a:cubicBezTo>
                    <a:pt x="307" y="255"/>
                    <a:pt x="307" y="255"/>
                    <a:pt x="307" y="255"/>
                  </a:cubicBezTo>
                  <a:cubicBezTo>
                    <a:pt x="289" y="291"/>
                    <a:pt x="258" y="315"/>
                    <a:pt x="219" y="322"/>
                  </a:cubicBezTo>
                  <a:cubicBezTo>
                    <a:pt x="182" y="329"/>
                    <a:pt x="139" y="322"/>
                    <a:pt x="99" y="302"/>
                  </a:cubicBezTo>
                  <a:cubicBezTo>
                    <a:pt x="92" y="299"/>
                    <a:pt x="86" y="295"/>
                    <a:pt x="80" y="291"/>
                  </a:cubicBezTo>
                  <a:close/>
                  <a:moveTo>
                    <a:pt x="251" y="43"/>
                  </a:moveTo>
                  <a:cubicBezTo>
                    <a:pt x="245" y="39"/>
                    <a:pt x="240" y="36"/>
                    <a:pt x="234" y="33"/>
                  </a:cubicBezTo>
                  <a:cubicBezTo>
                    <a:pt x="195" y="13"/>
                    <a:pt x="153" y="7"/>
                    <a:pt x="114" y="16"/>
                  </a:cubicBezTo>
                  <a:cubicBezTo>
                    <a:pt x="75" y="24"/>
                    <a:pt x="43" y="48"/>
                    <a:pt x="26" y="82"/>
                  </a:cubicBezTo>
                  <a:cubicBezTo>
                    <a:pt x="9" y="117"/>
                    <a:pt x="7" y="161"/>
                    <a:pt x="21" y="201"/>
                  </a:cubicBezTo>
                  <a:cubicBezTo>
                    <a:pt x="36" y="243"/>
                    <a:pt x="65" y="277"/>
                    <a:pt x="102" y="296"/>
                  </a:cubicBezTo>
                  <a:cubicBezTo>
                    <a:pt x="185" y="337"/>
                    <a:pt x="267" y="319"/>
                    <a:pt x="301" y="252"/>
                  </a:cubicBezTo>
                  <a:cubicBezTo>
                    <a:pt x="333" y="187"/>
                    <a:pt x="317" y="89"/>
                    <a:pt x="251" y="43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1" name="Freeform 66">
              <a:extLst>
                <a:ext uri="{FF2B5EF4-FFF2-40B4-BE49-F238E27FC236}">
                  <a16:creationId xmlns:a16="http://schemas.microsoft.com/office/drawing/2014/main" id="{105C0F15-6ABA-4BD5-9E40-08E18BE94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" y="780"/>
              <a:ext cx="362" cy="364"/>
            </a:xfrm>
            <a:custGeom>
              <a:avLst/>
              <a:gdLst>
                <a:gd name="T0" fmla="*/ 42 w 152"/>
                <a:gd name="T1" fmla="*/ 136 h 153"/>
                <a:gd name="T2" fmla="*/ 16 w 152"/>
                <a:gd name="T3" fmla="*/ 42 h 153"/>
                <a:gd name="T4" fmla="*/ 111 w 152"/>
                <a:gd name="T5" fmla="*/ 19 h 153"/>
                <a:gd name="T6" fmla="*/ 147 w 152"/>
                <a:gd name="T7" fmla="*/ 64 h 153"/>
                <a:gd name="T8" fmla="*/ 142 w 152"/>
                <a:gd name="T9" fmla="*/ 119 h 153"/>
                <a:gd name="T10" fmla="*/ 142 w 152"/>
                <a:gd name="T11" fmla="*/ 119 h 153"/>
                <a:gd name="T12" fmla="*/ 103 w 152"/>
                <a:gd name="T13" fmla="*/ 149 h 153"/>
                <a:gd name="T14" fmla="*/ 50 w 152"/>
                <a:gd name="T15" fmla="*/ 140 h 153"/>
                <a:gd name="T16" fmla="*/ 42 w 152"/>
                <a:gd name="T17" fmla="*/ 136 h 153"/>
                <a:gd name="T18" fmla="*/ 115 w 152"/>
                <a:gd name="T19" fmla="*/ 29 h 153"/>
                <a:gd name="T20" fmla="*/ 108 w 152"/>
                <a:gd name="T21" fmla="*/ 25 h 153"/>
                <a:gd name="T22" fmla="*/ 22 w 152"/>
                <a:gd name="T23" fmla="*/ 45 h 153"/>
                <a:gd name="T24" fmla="*/ 54 w 152"/>
                <a:gd name="T25" fmla="*/ 134 h 153"/>
                <a:gd name="T26" fmla="*/ 102 w 152"/>
                <a:gd name="T27" fmla="*/ 143 h 153"/>
                <a:gd name="T28" fmla="*/ 136 w 152"/>
                <a:gd name="T29" fmla="*/ 116 h 153"/>
                <a:gd name="T30" fmla="*/ 136 w 152"/>
                <a:gd name="T31" fmla="*/ 116 h 153"/>
                <a:gd name="T32" fmla="*/ 140 w 152"/>
                <a:gd name="T33" fmla="*/ 65 h 153"/>
                <a:gd name="T34" fmla="*/ 115 w 152"/>
                <a:gd name="T35" fmla="*/ 2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" h="153">
                  <a:moveTo>
                    <a:pt x="42" y="136"/>
                  </a:moveTo>
                  <a:cubicBezTo>
                    <a:pt x="13" y="115"/>
                    <a:pt x="0" y="73"/>
                    <a:pt x="16" y="42"/>
                  </a:cubicBezTo>
                  <a:cubicBezTo>
                    <a:pt x="32" y="10"/>
                    <a:pt x="74" y="0"/>
                    <a:pt x="111" y="19"/>
                  </a:cubicBezTo>
                  <a:cubicBezTo>
                    <a:pt x="128" y="28"/>
                    <a:pt x="141" y="43"/>
                    <a:pt x="147" y="64"/>
                  </a:cubicBezTo>
                  <a:cubicBezTo>
                    <a:pt x="152" y="83"/>
                    <a:pt x="150" y="103"/>
                    <a:pt x="142" y="119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34" y="136"/>
                    <a:pt x="120" y="146"/>
                    <a:pt x="103" y="149"/>
                  </a:cubicBezTo>
                  <a:cubicBezTo>
                    <a:pt x="87" y="153"/>
                    <a:pt x="68" y="149"/>
                    <a:pt x="50" y="140"/>
                  </a:cubicBezTo>
                  <a:cubicBezTo>
                    <a:pt x="48" y="139"/>
                    <a:pt x="45" y="137"/>
                    <a:pt x="42" y="136"/>
                  </a:cubicBezTo>
                  <a:close/>
                  <a:moveTo>
                    <a:pt x="115" y="29"/>
                  </a:moveTo>
                  <a:cubicBezTo>
                    <a:pt x="113" y="28"/>
                    <a:pt x="111" y="26"/>
                    <a:pt x="108" y="25"/>
                  </a:cubicBezTo>
                  <a:cubicBezTo>
                    <a:pt x="74" y="8"/>
                    <a:pt x="36" y="17"/>
                    <a:pt x="22" y="45"/>
                  </a:cubicBezTo>
                  <a:cubicBezTo>
                    <a:pt x="7" y="76"/>
                    <a:pt x="22" y="118"/>
                    <a:pt x="54" y="134"/>
                  </a:cubicBezTo>
                  <a:cubicBezTo>
                    <a:pt x="70" y="142"/>
                    <a:pt x="87" y="145"/>
                    <a:pt x="102" y="143"/>
                  </a:cubicBezTo>
                  <a:cubicBezTo>
                    <a:pt x="117" y="140"/>
                    <a:pt x="129" y="130"/>
                    <a:pt x="136" y="116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43" y="101"/>
                    <a:pt x="145" y="83"/>
                    <a:pt x="140" y="65"/>
                  </a:cubicBezTo>
                  <a:cubicBezTo>
                    <a:pt x="136" y="50"/>
                    <a:pt x="127" y="37"/>
                    <a:pt x="115" y="29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2" name="Freeform 67">
              <a:extLst>
                <a:ext uri="{FF2B5EF4-FFF2-40B4-BE49-F238E27FC236}">
                  <a16:creationId xmlns:a16="http://schemas.microsoft.com/office/drawing/2014/main" id="{6223652D-6A0C-4DDB-93BA-F4AB6F32EE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9" y="703"/>
              <a:ext cx="166" cy="177"/>
            </a:xfrm>
            <a:custGeom>
              <a:avLst/>
              <a:gdLst>
                <a:gd name="T0" fmla="*/ 17 w 70"/>
                <a:gd name="T1" fmla="*/ 66 h 74"/>
                <a:gd name="T2" fmla="*/ 3 w 70"/>
                <a:gd name="T3" fmla="*/ 47 h 74"/>
                <a:gd name="T4" fmla="*/ 4 w 70"/>
                <a:gd name="T5" fmla="*/ 21 h 74"/>
                <a:gd name="T6" fmla="*/ 50 w 70"/>
                <a:gd name="T7" fmla="*/ 9 h 74"/>
                <a:gd name="T8" fmla="*/ 67 w 70"/>
                <a:gd name="T9" fmla="*/ 31 h 74"/>
                <a:gd name="T10" fmla="*/ 65 w 70"/>
                <a:gd name="T11" fmla="*/ 58 h 74"/>
                <a:gd name="T12" fmla="*/ 46 w 70"/>
                <a:gd name="T13" fmla="*/ 73 h 74"/>
                <a:gd name="T14" fmla="*/ 21 w 70"/>
                <a:gd name="T15" fmla="*/ 68 h 74"/>
                <a:gd name="T16" fmla="*/ 17 w 70"/>
                <a:gd name="T17" fmla="*/ 66 h 74"/>
                <a:gd name="T18" fmla="*/ 50 w 70"/>
                <a:gd name="T19" fmla="*/ 17 h 74"/>
                <a:gd name="T20" fmla="*/ 47 w 70"/>
                <a:gd name="T21" fmla="*/ 16 h 74"/>
                <a:gd name="T22" fmla="*/ 10 w 70"/>
                <a:gd name="T23" fmla="*/ 24 h 74"/>
                <a:gd name="T24" fmla="*/ 9 w 70"/>
                <a:gd name="T25" fmla="*/ 45 h 74"/>
                <a:gd name="T26" fmla="*/ 24 w 70"/>
                <a:gd name="T27" fmla="*/ 62 h 74"/>
                <a:gd name="T28" fmla="*/ 45 w 70"/>
                <a:gd name="T29" fmla="*/ 66 h 74"/>
                <a:gd name="T30" fmla="*/ 59 w 70"/>
                <a:gd name="T31" fmla="*/ 55 h 74"/>
                <a:gd name="T32" fmla="*/ 59 w 70"/>
                <a:gd name="T33" fmla="*/ 55 h 74"/>
                <a:gd name="T34" fmla="*/ 61 w 70"/>
                <a:gd name="T35" fmla="*/ 33 h 74"/>
                <a:gd name="T36" fmla="*/ 50 w 70"/>
                <a:gd name="T37" fmla="*/ 1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74">
                  <a:moveTo>
                    <a:pt x="17" y="66"/>
                  </a:moveTo>
                  <a:cubicBezTo>
                    <a:pt x="10" y="62"/>
                    <a:pt x="5" y="55"/>
                    <a:pt x="3" y="47"/>
                  </a:cubicBezTo>
                  <a:cubicBezTo>
                    <a:pt x="0" y="38"/>
                    <a:pt x="0" y="29"/>
                    <a:pt x="4" y="21"/>
                  </a:cubicBezTo>
                  <a:cubicBezTo>
                    <a:pt x="12" y="5"/>
                    <a:pt x="32" y="0"/>
                    <a:pt x="50" y="9"/>
                  </a:cubicBezTo>
                  <a:cubicBezTo>
                    <a:pt x="59" y="13"/>
                    <a:pt x="65" y="21"/>
                    <a:pt x="67" y="31"/>
                  </a:cubicBezTo>
                  <a:cubicBezTo>
                    <a:pt x="70" y="40"/>
                    <a:pt x="69" y="50"/>
                    <a:pt x="65" y="58"/>
                  </a:cubicBezTo>
                  <a:cubicBezTo>
                    <a:pt x="61" y="66"/>
                    <a:pt x="55" y="71"/>
                    <a:pt x="46" y="73"/>
                  </a:cubicBezTo>
                  <a:cubicBezTo>
                    <a:pt x="38" y="74"/>
                    <a:pt x="29" y="73"/>
                    <a:pt x="21" y="68"/>
                  </a:cubicBezTo>
                  <a:cubicBezTo>
                    <a:pt x="19" y="68"/>
                    <a:pt x="18" y="67"/>
                    <a:pt x="17" y="66"/>
                  </a:cubicBezTo>
                  <a:close/>
                  <a:moveTo>
                    <a:pt x="50" y="17"/>
                  </a:moveTo>
                  <a:cubicBezTo>
                    <a:pt x="49" y="17"/>
                    <a:pt x="48" y="16"/>
                    <a:pt x="47" y="16"/>
                  </a:cubicBezTo>
                  <a:cubicBezTo>
                    <a:pt x="33" y="8"/>
                    <a:pt x="16" y="12"/>
                    <a:pt x="10" y="24"/>
                  </a:cubicBezTo>
                  <a:cubicBezTo>
                    <a:pt x="7" y="30"/>
                    <a:pt x="7" y="38"/>
                    <a:pt x="9" y="45"/>
                  </a:cubicBezTo>
                  <a:cubicBezTo>
                    <a:pt x="12" y="53"/>
                    <a:pt x="17" y="59"/>
                    <a:pt x="24" y="62"/>
                  </a:cubicBezTo>
                  <a:cubicBezTo>
                    <a:pt x="31" y="66"/>
                    <a:pt x="38" y="67"/>
                    <a:pt x="45" y="66"/>
                  </a:cubicBezTo>
                  <a:cubicBezTo>
                    <a:pt x="51" y="64"/>
                    <a:pt x="56" y="61"/>
                    <a:pt x="59" y="55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62" y="48"/>
                    <a:pt x="63" y="40"/>
                    <a:pt x="61" y="33"/>
                  </a:cubicBezTo>
                  <a:cubicBezTo>
                    <a:pt x="59" y="26"/>
                    <a:pt x="55" y="21"/>
                    <a:pt x="50" y="17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3" name="Freeform 68">
              <a:extLst>
                <a:ext uri="{FF2B5EF4-FFF2-40B4-BE49-F238E27FC236}">
                  <a16:creationId xmlns:a16="http://schemas.microsoft.com/office/drawing/2014/main" id="{F5946231-EC31-468B-B11D-7F57864D18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0" y="670"/>
              <a:ext cx="127" cy="117"/>
            </a:xfrm>
            <a:custGeom>
              <a:avLst/>
              <a:gdLst>
                <a:gd name="T0" fmla="*/ 14 w 53"/>
                <a:gd name="T1" fmla="*/ 43 h 49"/>
                <a:gd name="T2" fmla="*/ 5 w 53"/>
                <a:gd name="T3" fmla="*/ 12 h 49"/>
                <a:gd name="T4" fmla="*/ 16 w 53"/>
                <a:gd name="T5" fmla="*/ 2 h 49"/>
                <a:gd name="T6" fmla="*/ 37 w 53"/>
                <a:gd name="T7" fmla="*/ 3 h 49"/>
                <a:gd name="T8" fmla="*/ 48 w 53"/>
                <a:gd name="T9" fmla="*/ 37 h 49"/>
                <a:gd name="T10" fmla="*/ 48 w 53"/>
                <a:gd name="T11" fmla="*/ 37 h 49"/>
                <a:gd name="T12" fmla="*/ 37 w 53"/>
                <a:gd name="T13" fmla="*/ 47 h 49"/>
                <a:gd name="T14" fmla="*/ 17 w 53"/>
                <a:gd name="T15" fmla="*/ 45 h 49"/>
                <a:gd name="T16" fmla="*/ 14 w 53"/>
                <a:gd name="T17" fmla="*/ 43 h 49"/>
                <a:gd name="T18" fmla="*/ 36 w 53"/>
                <a:gd name="T19" fmla="*/ 11 h 49"/>
                <a:gd name="T20" fmla="*/ 34 w 53"/>
                <a:gd name="T21" fmla="*/ 10 h 49"/>
                <a:gd name="T22" fmla="*/ 19 w 53"/>
                <a:gd name="T23" fmla="*/ 8 h 49"/>
                <a:gd name="T24" fmla="*/ 11 w 53"/>
                <a:gd name="T25" fmla="*/ 15 h 49"/>
                <a:gd name="T26" fmla="*/ 20 w 53"/>
                <a:gd name="T27" fmla="*/ 39 h 49"/>
                <a:gd name="T28" fmla="*/ 35 w 53"/>
                <a:gd name="T29" fmla="*/ 40 h 49"/>
                <a:gd name="T30" fmla="*/ 42 w 53"/>
                <a:gd name="T31" fmla="*/ 34 h 49"/>
                <a:gd name="T32" fmla="*/ 42 w 53"/>
                <a:gd name="T33" fmla="*/ 34 h 49"/>
                <a:gd name="T34" fmla="*/ 36 w 53"/>
                <a:gd name="T35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" h="49">
                  <a:moveTo>
                    <a:pt x="14" y="43"/>
                  </a:moveTo>
                  <a:cubicBezTo>
                    <a:pt x="4" y="36"/>
                    <a:pt x="0" y="23"/>
                    <a:pt x="5" y="12"/>
                  </a:cubicBezTo>
                  <a:cubicBezTo>
                    <a:pt x="7" y="7"/>
                    <a:pt x="11" y="4"/>
                    <a:pt x="16" y="2"/>
                  </a:cubicBezTo>
                  <a:cubicBezTo>
                    <a:pt x="23" y="0"/>
                    <a:pt x="30" y="0"/>
                    <a:pt x="37" y="3"/>
                  </a:cubicBezTo>
                  <a:cubicBezTo>
                    <a:pt x="50" y="9"/>
                    <a:pt x="53" y="26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46" y="42"/>
                    <a:pt x="42" y="45"/>
                    <a:pt x="37" y="47"/>
                  </a:cubicBezTo>
                  <a:cubicBezTo>
                    <a:pt x="31" y="49"/>
                    <a:pt x="24" y="48"/>
                    <a:pt x="17" y="45"/>
                  </a:cubicBezTo>
                  <a:cubicBezTo>
                    <a:pt x="16" y="44"/>
                    <a:pt x="15" y="44"/>
                    <a:pt x="14" y="43"/>
                  </a:cubicBezTo>
                  <a:close/>
                  <a:moveTo>
                    <a:pt x="36" y="11"/>
                  </a:moveTo>
                  <a:cubicBezTo>
                    <a:pt x="35" y="10"/>
                    <a:pt x="35" y="10"/>
                    <a:pt x="34" y="10"/>
                  </a:cubicBezTo>
                  <a:cubicBezTo>
                    <a:pt x="29" y="7"/>
                    <a:pt x="23" y="7"/>
                    <a:pt x="19" y="8"/>
                  </a:cubicBezTo>
                  <a:cubicBezTo>
                    <a:pt x="15" y="10"/>
                    <a:pt x="13" y="12"/>
                    <a:pt x="11" y="15"/>
                  </a:cubicBezTo>
                  <a:cubicBezTo>
                    <a:pt x="7" y="23"/>
                    <a:pt x="12" y="34"/>
                    <a:pt x="20" y="39"/>
                  </a:cubicBezTo>
                  <a:cubicBezTo>
                    <a:pt x="25" y="41"/>
                    <a:pt x="31" y="42"/>
                    <a:pt x="35" y="40"/>
                  </a:cubicBezTo>
                  <a:cubicBezTo>
                    <a:pt x="38" y="39"/>
                    <a:pt x="40" y="37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5" y="27"/>
                    <a:pt x="43" y="16"/>
                    <a:pt x="36" y="11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4" name="Freeform 69">
              <a:extLst>
                <a:ext uri="{FF2B5EF4-FFF2-40B4-BE49-F238E27FC236}">
                  <a16:creationId xmlns:a16="http://schemas.microsoft.com/office/drawing/2014/main" id="{90F22A02-D001-49AA-B8CE-F6AA03A199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2" y="961"/>
              <a:ext cx="143" cy="136"/>
            </a:xfrm>
            <a:custGeom>
              <a:avLst/>
              <a:gdLst>
                <a:gd name="T0" fmla="*/ 14 w 60"/>
                <a:gd name="T1" fmla="*/ 50 h 57"/>
                <a:gd name="T2" fmla="*/ 1 w 60"/>
                <a:gd name="T3" fmla="*/ 30 h 57"/>
                <a:gd name="T4" fmla="*/ 5 w 60"/>
                <a:gd name="T5" fmla="*/ 12 h 57"/>
                <a:gd name="T6" fmla="*/ 26 w 60"/>
                <a:gd name="T7" fmla="*/ 1 h 57"/>
                <a:gd name="T8" fmla="*/ 58 w 60"/>
                <a:gd name="T9" fmla="*/ 29 h 57"/>
                <a:gd name="T10" fmla="*/ 54 w 60"/>
                <a:gd name="T11" fmla="*/ 46 h 57"/>
                <a:gd name="T12" fmla="*/ 34 w 60"/>
                <a:gd name="T13" fmla="*/ 56 h 57"/>
                <a:gd name="T14" fmla="*/ 14 w 60"/>
                <a:gd name="T15" fmla="*/ 50 h 57"/>
                <a:gd name="T16" fmla="*/ 40 w 60"/>
                <a:gd name="T17" fmla="*/ 12 h 57"/>
                <a:gd name="T18" fmla="*/ 26 w 60"/>
                <a:gd name="T19" fmla="*/ 8 h 57"/>
                <a:gd name="T20" fmla="*/ 11 w 60"/>
                <a:gd name="T21" fmla="*/ 16 h 57"/>
                <a:gd name="T22" fmla="*/ 7 w 60"/>
                <a:gd name="T23" fmla="*/ 29 h 57"/>
                <a:gd name="T24" fmla="*/ 33 w 60"/>
                <a:gd name="T25" fmla="*/ 49 h 57"/>
                <a:gd name="T26" fmla="*/ 49 w 60"/>
                <a:gd name="T27" fmla="*/ 42 h 57"/>
                <a:gd name="T28" fmla="*/ 52 w 60"/>
                <a:gd name="T29" fmla="*/ 30 h 57"/>
                <a:gd name="T30" fmla="*/ 52 w 60"/>
                <a:gd name="T31" fmla="*/ 30 h 57"/>
                <a:gd name="T32" fmla="*/ 40 w 60"/>
                <a:gd name="T33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57">
                  <a:moveTo>
                    <a:pt x="14" y="50"/>
                  </a:moveTo>
                  <a:cubicBezTo>
                    <a:pt x="7" y="46"/>
                    <a:pt x="2" y="38"/>
                    <a:pt x="1" y="30"/>
                  </a:cubicBezTo>
                  <a:cubicBezTo>
                    <a:pt x="0" y="24"/>
                    <a:pt x="1" y="17"/>
                    <a:pt x="5" y="12"/>
                  </a:cubicBezTo>
                  <a:cubicBezTo>
                    <a:pt x="10" y="6"/>
                    <a:pt x="17" y="2"/>
                    <a:pt x="26" y="1"/>
                  </a:cubicBezTo>
                  <a:cubicBezTo>
                    <a:pt x="42" y="0"/>
                    <a:pt x="56" y="15"/>
                    <a:pt x="58" y="29"/>
                  </a:cubicBezTo>
                  <a:cubicBezTo>
                    <a:pt x="60" y="35"/>
                    <a:pt x="58" y="41"/>
                    <a:pt x="54" y="46"/>
                  </a:cubicBezTo>
                  <a:cubicBezTo>
                    <a:pt x="50" y="52"/>
                    <a:pt x="43" y="55"/>
                    <a:pt x="34" y="56"/>
                  </a:cubicBezTo>
                  <a:cubicBezTo>
                    <a:pt x="27" y="57"/>
                    <a:pt x="20" y="55"/>
                    <a:pt x="14" y="50"/>
                  </a:cubicBezTo>
                  <a:close/>
                  <a:moveTo>
                    <a:pt x="40" y="12"/>
                  </a:moveTo>
                  <a:cubicBezTo>
                    <a:pt x="36" y="9"/>
                    <a:pt x="31" y="8"/>
                    <a:pt x="26" y="8"/>
                  </a:cubicBezTo>
                  <a:cubicBezTo>
                    <a:pt x="20" y="9"/>
                    <a:pt x="14" y="12"/>
                    <a:pt x="11" y="16"/>
                  </a:cubicBezTo>
                  <a:cubicBezTo>
                    <a:pt x="8" y="20"/>
                    <a:pt x="7" y="24"/>
                    <a:pt x="7" y="29"/>
                  </a:cubicBezTo>
                  <a:cubicBezTo>
                    <a:pt x="9" y="41"/>
                    <a:pt x="22" y="50"/>
                    <a:pt x="33" y="49"/>
                  </a:cubicBezTo>
                  <a:cubicBezTo>
                    <a:pt x="40" y="49"/>
                    <a:pt x="46" y="46"/>
                    <a:pt x="49" y="42"/>
                  </a:cubicBezTo>
                  <a:cubicBezTo>
                    <a:pt x="51" y="39"/>
                    <a:pt x="52" y="35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1" y="23"/>
                    <a:pt x="46" y="16"/>
                    <a:pt x="40" y="12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5" name="Freeform 70">
              <a:extLst>
                <a:ext uri="{FF2B5EF4-FFF2-40B4-BE49-F238E27FC236}">
                  <a16:creationId xmlns:a16="http://schemas.microsoft.com/office/drawing/2014/main" id="{DE50A630-B3F1-4602-873C-F12DA4B455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" y="360"/>
              <a:ext cx="998" cy="901"/>
            </a:xfrm>
            <a:custGeom>
              <a:avLst/>
              <a:gdLst>
                <a:gd name="T0" fmla="*/ 104 w 419"/>
                <a:gd name="T1" fmla="*/ 333 h 378"/>
                <a:gd name="T2" fmla="*/ 36 w 419"/>
                <a:gd name="T3" fmla="*/ 255 h 378"/>
                <a:gd name="T4" fmla="*/ 29 w 419"/>
                <a:gd name="T5" fmla="*/ 116 h 378"/>
                <a:gd name="T6" fmla="*/ 129 w 419"/>
                <a:gd name="T7" fmla="*/ 21 h 378"/>
                <a:gd name="T8" fmla="*/ 284 w 419"/>
                <a:gd name="T9" fmla="*/ 21 h 378"/>
                <a:gd name="T10" fmla="*/ 390 w 419"/>
                <a:gd name="T11" fmla="*/ 125 h 378"/>
                <a:gd name="T12" fmla="*/ 393 w 419"/>
                <a:gd name="T13" fmla="*/ 267 h 378"/>
                <a:gd name="T14" fmla="*/ 393 w 419"/>
                <a:gd name="T15" fmla="*/ 267 h 378"/>
                <a:gd name="T16" fmla="*/ 300 w 419"/>
                <a:gd name="T17" fmla="*/ 358 h 378"/>
                <a:gd name="T18" fmla="*/ 145 w 419"/>
                <a:gd name="T19" fmla="*/ 355 h 378"/>
                <a:gd name="T20" fmla="*/ 104 w 419"/>
                <a:gd name="T21" fmla="*/ 333 h 378"/>
                <a:gd name="T22" fmla="*/ 316 w 419"/>
                <a:gd name="T23" fmla="*/ 47 h 378"/>
                <a:gd name="T24" fmla="*/ 282 w 419"/>
                <a:gd name="T25" fmla="*/ 28 h 378"/>
                <a:gd name="T26" fmla="*/ 131 w 419"/>
                <a:gd name="T27" fmla="*/ 27 h 378"/>
                <a:gd name="T28" fmla="*/ 35 w 419"/>
                <a:gd name="T29" fmla="*/ 119 h 378"/>
                <a:gd name="T30" fmla="*/ 148 w 419"/>
                <a:gd name="T31" fmla="*/ 349 h 378"/>
                <a:gd name="T32" fmla="*/ 297 w 419"/>
                <a:gd name="T33" fmla="*/ 352 h 378"/>
                <a:gd name="T34" fmla="*/ 387 w 419"/>
                <a:gd name="T35" fmla="*/ 265 h 378"/>
                <a:gd name="T36" fmla="*/ 387 w 419"/>
                <a:gd name="T37" fmla="*/ 265 h 378"/>
                <a:gd name="T38" fmla="*/ 316 w 419"/>
                <a:gd name="T39" fmla="*/ 4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9" h="378">
                  <a:moveTo>
                    <a:pt x="104" y="333"/>
                  </a:moveTo>
                  <a:cubicBezTo>
                    <a:pt x="75" y="313"/>
                    <a:pt x="51" y="286"/>
                    <a:pt x="36" y="255"/>
                  </a:cubicBezTo>
                  <a:cubicBezTo>
                    <a:pt x="13" y="210"/>
                    <a:pt x="10" y="160"/>
                    <a:pt x="29" y="116"/>
                  </a:cubicBezTo>
                  <a:cubicBezTo>
                    <a:pt x="47" y="74"/>
                    <a:pt x="82" y="40"/>
                    <a:pt x="129" y="21"/>
                  </a:cubicBezTo>
                  <a:cubicBezTo>
                    <a:pt x="179" y="0"/>
                    <a:pt x="236" y="1"/>
                    <a:pt x="284" y="21"/>
                  </a:cubicBezTo>
                  <a:cubicBezTo>
                    <a:pt x="332" y="42"/>
                    <a:pt x="369" y="79"/>
                    <a:pt x="390" y="125"/>
                  </a:cubicBezTo>
                  <a:cubicBezTo>
                    <a:pt x="411" y="172"/>
                    <a:pt x="412" y="223"/>
                    <a:pt x="393" y="267"/>
                  </a:cubicBezTo>
                  <a:cubicBezTo>
                    <a:pt x="393" y="267"/>
                    <a:pt x="393" y="267"/>
                    <a:pt x="393" y="267"/>
                  </a:cubicBezTo>
                  <a:cubicBezTo>
                    <a:pt x="376" y="309"/>
                    <a:pt x="343" y="341"/>
                    <a:pt x="300" y="358"/>
                  </a:cubicBezTo>
                  <a:cubicBezTo>
                    <a:pt x="252" y="378"/>
                    <a:pt x="195" y="377"/>
                    <a:pt x="145" y="355"/>
                  </a:cubicBezTo>
                  <a:cubicBezTo>
                    <a:pt x="130" y="349"/>
                    <a:pt x="117" y="342"/>
                    <a:pt x="104" y="333"/>
                  </a:cubicBezTo>
                  <a:close/>
                  <a:moveTo>
                    <a:pt x="316" y="47"/>
                  </a:moveTo>
                  <a:cubicBezTo>
                    <a:pt x="305" y="39"/>
                    <a:pt x="294" y="33"/>
                    <a:pt x="282" y="28"/>
                  </a:cubicBezTo>
                  <a:cubicBezTo>
                    <a:pt x="235" y="8"/>
                    <a:pt x="180" y="7"/>
                    <a:pt x="131" y="27"/>
                  </a:cubicBezTo>
                  <a:cubicBezTo>
                    <a:pt x="86" y="45"/>
                    <a:pt x="52" y="78"/>
                    <a:pt x="35" y="119"/>
                  </a:cubicBezTo>
                  <a:cubicBezTo>
                    <a:pt x="0" y="204"/>
                    <a:pt x="50" y="307"/>
                    <a:pt x="148" y="349"/>
                  </a:cubicBezTo>
                  <a:cubicBezTo>
                    <a:pt x="196" y="370"/>
                    <a:pt x="251" y="371"/>
                    <a:pt x="297" y="352"/>
                  </a:cubicBezTo>
                  <a:cubicBezTo>
                    <a:pt x="338" y="335"/>
                    <a:pt x="370" y="304"/>
                    <a:pt x="387" y="265"/>
                  </a:cubicBezTo>
                  <a:cubicBezTo>
                    <a:pt x="387" y="265"/>
                    <a:pt x="387" y="265"/>
                    <a:pt x="387" y="265"/>
                  </a:cubicBezTo>
                  <a:cubicBezTo>
                    <a:pt x="419" y="188"/>
                    <a:pt x="386" y="96"/>
                    <a:pt x="316" y="47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6" name="Freeform 71">
              <a:extLst>
                <a:ext uri="{FF2B5EF4-FFF2-40B4-BE49-F238E27FC236}">
                  <a16:creationId xmlns:a16="http://schemas.microsoft.com/office/drawing/2014/main" id="{10E3F019-F0E0-47BB-80BF-885CF22B8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" y="610"/>
              <a:ext cx="52" cy="31"/>
            </a:xfrm>
            <a:custGeom>
              <a:avLst/>
              <a:gdLst>
                <a:gd name="T0" fmla="*/ 2 w 22"/>
                <a:gd name="T1" fmla="*/ 11 h 13"/>
                <a:gd name="T2" fmla="*/ 1 w 22"/>
                <a:gd name="T3" fmla="*/ 7 h 13"/>
                <a:gd name="T4" fmla="*/ 10 w 22"/>
                <a:gd name="T5" fmla="*/ 0 h 13"/>
                <a:gd name="T6" fmla="*/ 21 w 22"/>
                <a:gd name="T7" fmla="*/ 3 h 13"/>
                <a:gd name="T8" fmla="*/ 21 w 22"/>
                <a:gd name="T9" fmla="*/ 8 h 13"/>
                <a:gd name="T10" fmla="*/ 16 w 22"/>
                <a:gd name="T11" fmla="*/ 9 h 13"/>
                <a:gd name="T12" fmla="*/ 11 w 22"/>
                <a:gd name="T13" fmla="*/ 7 h 13"/>
                <a:gd name="T14" fmla="*/ 8 w 22"/>
                <a:gd name="T15" fmla="*/ 10 h 13"/>
                <a:gd name="T16" fmla="*/ 3 w 22"/>
                <a:gd name="T17" fmla="*/ 12 h 13"/>
                <a:gd name="T18" fmla="*/ 2 w 22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3">
                  <a:moveTo>
                    <a:pt x="2" y="11"/>
                  </a:moveTo>
                  <a:cubicBezTo>
                    <a:pt x="1" y="10"/>
                    <a:pt x="0" y="9"/>
                    <a:pt x="1" y="7"/>
                  </a:cubicBezTo>
                  <a:cubicBezTo>
                    <a:pt x="3" y="4"/>
                    <a:pt x="6" y="1"/>
                    <a:pt x="10" y="0"/>
                  </a:cubicBezTo>
                  <a:cubicBezTo>
                    <a:pt x="14" y="0"/>
                    <a:pt x="18" y="1"/>
                    <a:pt x="21" y="3"/>
                  </a:cubicBezTo>
                  <a:cubicBezTo>
                    <a:pt x="22" y="5"/>
                    <a:pt x="22" y="7"/>
                    <a:pt x="21" y="8"/>
                  </a:cubicBezTo>
                  <a:cubicBezTo>
                    <a:pt x="20" y="10"/>
                    <a:pt x="17" y="10"/>
                    <a:pt x="16" y="9"/>
                  </a:cubicBezTo>
                  <a:cubicBezTo>
                    <a:pt x="15" y="8"/>
                    <a:pt x="13" y="7"/>
                    <a:pt x="11" y="7"/>
                  </a:cubicBezTo>
                  <a:cubicBezTo>
                    <a:pt x="10" y="8"/>
                    <a:pt x="8" y="9"/>
                    <a:pt x="8" y="10"/>
                  </a:cubicBezTo>
                  <a:cubicBezTo>
                    <a:pt x="7" y="12"/>
                    <a:pt x="5" y="13"/>
                    <a:pt x="3" y="12"/>
                  </a:cubicBezTo>
                  <a:cubicBezTo>
                    <a:pt x="3" y="12"/>
                    <a:pt x="3" y="12"/>
                    <a:pt x="2" y="11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7" name="Freeform 72">
              <a:extLst>
                <a:ext uri="{FF2B5EF4-FFF2-40B4-BE49-F238E27FC236}">
                  <a16:creationId xmlns:a16="http://schemas.microsoft.com/office/drawing/2014/main" id="{6630AA4C-9E2D-47B9-BBDE-2FCF02F10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" y="520"/>
              <a:ext cx="55" cy="31"/>
            </a:xfrm>
            <a:custGeom>
              <a:avLst/>
              <a:gdLst>
                <a:gd name="T0" fmla="*/ 2 w 23"/>
                <a:gd name="T1" fmla="*/ 12 h 13"/>
                <a:gd name="T2" fmla="*/ 1 w 23"/>
                <a:gd name="T3" fmla="*/ 8 h 13"/>
                <a:gd name="T4" fmla="*/ 10 w 23"/>
                <a:gd name="T5" fmla="*/ 0 h 13"/>
                <a:gd name="T6" fmla="*/ 22 w 23"/>
                <a:gd name="T7" fmla="*/ 5 h 13"/>
                <a:gd name="T8" fmla="*/ 21 w 23"/>
                <a:gd name="T9" fmla="*/ 10 h 13"/>
                <a:gd name="T10" fmla="*/ 16 w 23"/>
                <a:gd name="T11" fmla="*/ 9 h 13"/>
                <a:gd name="T12" fmla="*/ 11 w 23"/>
                <a:gd name="T13" fmla="*/ 7 h 13"/>
                <a:gd name="T14" fmla="*/ 7 w 23"/>
                <a:gd name="T15" fmla="*/ 10 h 13"/>
                <a:gd name="T16" fmla="*/ 3 w 23"/>
                <a:gd name="T17" fmla="*/ 12 h 13"/>
                <a:gd name="T18" fmla="*/ 2 w 23"/>
                <a:gd name="T1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13">
                  <a:moveTo>
                    <a:pt x="2" y="12"/>
                  </a:moveTo>
                  <a:cubicBezTo>
                    <a:pt x="1" y="11"/>
                    <a:pt x="0" y="9"/>
                    <a:pt x="1" y="8"/>
                  </a:cubicBezTo>
                  <a:cubicBezTo>
                    <a:pt x="2" y="4"/>
                    <a:pt x="6" y="1"/>
                    <a:pt x="10" y="0"/>
                  </a:cubicBezTo>
                  <a:cubicBezTo>
                    <a:pt x="15" y="0"/>
                    <a:pt x="19" y="2"/>
                    <a:pt x="22" y="5"/>
                  </a:cubicBezTo>
                  <a:cubicBezTo>
                    <a:pt x="23" y="7"/>
                    <a:pt x="22" y="9"/>
                    <a:pt x="21" y="10"/>
                  </a:cubicBezTo>
                  <a:cubicBezTo>
                    <a:pt x="19" y="11"/>
                    <a:pt x="17" y="11"/>
                    <a:pt x="16" y="9"/>
                  </a:cubicBezTo>
                  <a:cubicBezTo>
                    <a:pt x="15" y="8"/>
                    <a:pt x="13" y="7"/>
                    <a:pt x="11" y="7"/>
                  </a:cubicBezTo>
                  <a:cubicBezTo>
                    <a:pt x="9" y="7"/>
                    <a:pt x="8" y="8"/>
                    <a:pt x="7" y="10"/>
                  </a:cubicBezTo>
                  <a:cubicBezTo>
                    <a:pt x="7" y="12"/>
                    <a:pt x="5" y="13"/>
                    <a:pt x="3" y="12"/>
                  </a:cubicBezTo>
                  <a:cubicBezTo>
                    <a:pt x="3" y="12"/>
                    <a:pt x="2" y="12"/>
                    <a:pt x="2" y="12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8" name="Freeform 73">
              <a:extLst>
                <a:ext uri="{FF2B5EF4-FFF2-40B4-BE49-F238E27FC236}">
                  <a16:creationId xmlns:a16="http://schemas.microsoft.com/office/drawing/2014/main" id="{5B318C5C-9BFB-448A-8792-89FDB2A28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" y="579"/>
              <a:ext cx="53" cy="34"/>
            </a:xfrm>
            <a:custGeom>
              <a:avLst/>
              <a:gdLst>
                <a:gd name="T0" fmla="*/ 2 w 22"/>
                <a:gd name="T1" fmla="*/ 13 h 14"/>
                <a:gd name="T2" fmla="*/ 1 w 22"/>
                <a:gd name="T3" fmla="*/ 10 h 14"/>
                <a:gd name="T4" fmla="*/ 9 w 22"/>
                <a:gd name="T5" fmla="*/ 1 h 14"/>
                <a:gd name="T6" fmla="*/ 21 w 22"/>
                <a:gd name="T7" fmla="*/ 4 h 14"/>
                <a:gd name="T8" fmla="*/ 21 w 22"/>
                <a:gd name="T9" fmla="*/ 9 h 14"/>
                <a:gd name="T10" fmla="*/ 16 w 22"/>
                <a:gd name="T11" fmla="*/ 9 h 14"/>
                <a:gd name="T12" fmla="*/ 11 w 22"/>
                <a:gd name="T13" fmla="*/ 7 h 14"/>
                <a:gd name="T14" fmla="*/ 8 w 22"/>
                <a:gd name="T15" fmla="*/ 11 h 14"/>
                <a:gd name="T16" fmla="*/ 3 w 22"/>
                <a:gd name="T17" fmla="*/ 14 h 14"/>
                <a:gd name="T18" fmla="*/ 2 w 22"/>
                <a:gd name="T1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4">
                  <a:moveTo>
                    <a:pt x="2" y="13"/>
                  </a:moveTo>
                  <a:cubicBezTo>
                    <a:pt x="1" y="12"/>
                    <a:pt x="0" y="11"/>
                    <a:pt x="1" y="10"/>
                  </a:cubicBezTo>
                  <a:cubicBezTo>
                    <a:pt x="1" y="5"/>
                    <a:pt x="5" y="2"/>
                    <a:pt x="9" y="1"/>
                  </a:cubicBezTo>
                  <a:cubicBezTo>
                    <a:pt x="13" y="0"/>
                    <a:pt x="18" y="1"/>
                    <a:pt x="21" y="4"/>
                  </a:cubicBezTo>
                  <a:cubicBezTo>
                    <a:pt x="22" y="5"/>
                    <a:pt x="22" y="7"/>
                    <a:pt x="21" y="9"/>
                  </a:cubicBezTo>
                  <a:cubicBezTo>
                    <a:pt x="20" y="10"/>
                    <a:pt x="18" y="10"/>
                    <a:pt x="16" y="9"/>
                  </a:cubicBezTo>
                  <a:cubicBezTo>
                    <a:pt x="15" y="8"/>
                    <a:pt x="13" y="7"/>
                    <a:pt x="11" y="7"/>
                  </a:cubicBezTo>
                  <a:cubicBezTo>
                    <a:pt x="9" y="8"/>
                    <a:pt x="8" y="9"/>
                    <a:pt x="8" y="11"/>
                  </a:cubicBezTo>
                  <a:cubicBezTo>
                    <a:pt x="7" y="13"/>
                    <a:pt x="5" y="14"/>
                    <a:pt x="3" y="14"/>
                  </a:cubicBezTo>
                  <a:cubicBezTo>
                    <a:pt x="3" y="14"/>
                    <a:pt x="2" y="14"/>
                    <a:pt x="2" y="13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9" name="Freeform 74">
              <a:extLst>
                <a:ext uri="{FF2B5EF4-FFF2-40B4-BE49-F238E27FC236}">
                  <a16:creationId xmlns:a16="http://schemas.microsoft.com/office/drawing/2014/main" id="{6A9C6D6D-25E8-4DD2-AB0B-5290ADCF7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" y="777"/>
              <a:ext cx="52" cy="34"/>
            </a:xfrm>
            <a:custGeom>
              <a:avLst/>
              <a:gdLst>
                <a:gd name="T0" fmla="*/ 2 w 22"/>
                <a:gd name="T1" fmla="*/ 13 h 14"/>
                <a:gd name="T2" fmla="*/ 1 w 22"/>
                <a:gd name="T3" fmla="*/ 9 h 14"/>
                <a:gd name="T4" fmla="*/ 9 w 22"/>
                <a:gd name="T5" fmla="*/ 1 h 14"/>
                <a:gd name="T6" fmla="*/ 21 w 22"/>
                <a:gd name="T7" fmla="*/ 5 h 14"/>
                <a:gd name="T8" fmla="*/ 21 w 22"/>
                <a:gd name="T9" fmla="*/ 9 h 14"/>
                <a:gd name="T10" fmla="*/ 16 w 22"/>
                <a:gd name="T11" fmla="*/ 9 h 14"/>
                <a:gd name="T12" fmla="*/ 11 w 22"/>
                <a:gd name="T13" fmla="*/ 8 h 14"/>
                <a:gd name="T14" fmla="*/ 7 w 22"/>
                <a:gd name="T15" fmla="*/ 11 h 14"/>
                <a:gd name="T16" fmla="*/ 3 w 22"/>
                <a:gd name="T17" fmla="*/ 13 h 14"/>
                <a:gd name="T18" fmla="*/ 2 w 22"/>
                <a:gd name="T1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4">
                  <a:moveTo>
                    <a:pt x="2" y="13"/>
                  </a:moveTo>
                  <a:cubicBezTo>
                    <a:pt x="1" y="12"/>
                    <a:pt x="0" y="10"/>
                    <a:pt x="1" y="9"/>
                  </a:cubicBezTo>
                  <a:cubicBezTo>
                    <a:pt x="2" y="5"/>
                    <a:pt x="5" y="2"/>
                    <a:pt x="9" y="1"/>
                  </a:cubicBezTo>
                  <a:cubicBezTo>
                    <a:pt x="13" y="0"/>
                    <a:pt x="18" y="2"/>
                    <a:pt x="21" y="5"/>
                  </a:cubicBezTo>
                  <a:cubicBezTo>
                    <a:pt x="22" y="6"/>
                    <a:pt x="22" y="8"/>
                    <a:pt x="21" y="9"/>
                  </a:cubicBezTo>
                  <a:cubicBezTo>
                    <a:pt x="19" y="11"/>
                    <a:pt x="17" y="11"/>
                    <a:pt x="16" y="9"/>
                  </a:cubicBezTo>
                  <a:cubicBezTo>
                    <a:pt x="14" y="8"/>
                    <a:pt x="12" y="7"/>
                    <a:pt x="11" y="8"/>
                  </a:cubicBezTo>
                  <a:cubicBezTo>
                    <a:pt x="9" y="8"/>
                    <a:pt x="8" y="9"/>
                    <a:pt x="7" y="11"/>
                  </a:cubicBezTo>
                  <a:cubicBezTo>
                    <a:pt x="7" y="13"/>
                    <a:pt x="5" y="14"/>
                    <a:pt x="3" y="13"/>
                  </a:cubicBezTo>
                  <a:cubicBezTo>
                    <a:pt x="3" y="13"/>
                    <a:pt x="2" y="13"/>
                    <a:pt x="2" y="13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0" name="Freeform 75">
              <a:extLst>
                <a:ext uri="{FF2B5EF4-FFF2-40B4-BE49-F238E27FC236}">
                  <a16:creationId xmlns:a16="http://schemas.microsoft.com/office/drawing/2014/main" id="{291525F0-2E6B-430F-9ED1-79BD52319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" y="656"/>
              <a:ext cx="47" cy="31"/>
            </a:xfrm>
            <a:custGeom>
              <a:avLst/>
              <a:gdLst>
                <a:gd name="T0" fmla="*/ 1 w 20"/>
                <a:gd name="T1" fmla="*/ 12 h 13"/>
                <a:gd name="T2" fmla="*/ 0 w 20"/>
                <a:gd name="T3" fmla="*/ 8 h 13"/>
                <a:gd name="T4" fmla="*/ 8 w 20"/>
                <a:gd name="T5" fmla="*/ 1 h 13"/>
                <a:gd name="T6" fmla="*/ 19 w 20"/>
                <a:gd name="T7" fmla="*/ 4 h 13"/>
                <a:gd name="T8" fmla="*/ 19 w 20"/>
                <a:gd name="T9" fmla="*/ 9 h 13"/>
                <a:gd name="T10" fmla="*/ 14 w 20"/>
                <a:gd name="T11" fmla="*/ 9 h 13"/>
                <a:gd name="T12" fmla="*/ 10 w 20"/>
                <a:gd name="T13" fmla="*/ 8 h 13"/>
                <a:gd name="T14" fmla="*/ 7 w 20"/>
                <a:gd name="T15" fmla="*/ 10 h 13"/>
                <a:gd name="T16" fmla="*/ 3 w 20"/>
                <a:gd name="T17" fmla="*/ 13 h 13"/>
                <a:gd name="T18" fmla="*/ 1 w 20"/>
                <a:gd name="T1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3">
                  <a:moveTo>
                    <a:pt x="1" y="12"/>
                  </a:moveTo>
                  <a:cubicBezTo>
                    <a:pt x="0" y="11"/>
                    <a:pt x="0" y="10"/>
                    <a:pt x="0" y="8"/>
                  </a:cubicBezTo>
                  <a:cubicBezTo>
                    <a:pt x="1" y="5"/>
                    <a:pt x="4" y="2"/>
                    <a:pt x="8" y="1"/>
                  </a:cubicBezTo>
                  <a:cubicBezTo>
                    <a:pt x="12" y="0"/>
                    <a:pt x="16" y="1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0"/>
                    <a:pt x="15" y="10"/>
                    <a:pt x="14" y="9"/>
                  </a:cubicBezTo>
                  <a:cubicBezTo>
                    <a:pt x="13" y="8"/>
                    <a:pt x="11" y="7"/>
                    <a:pt x="10" y="8"/>
                  </a:cubicBezTo>
                  <a:cubicBezTo>
                    <a:pt x="8" y="8"/>
                    <a:pt x="7" y="9"/>
                    <a:pt x="7" y="10"/>
                  </a:cubicBezTo>
                  <a:cubicBezTo>
                    <a:pt x="6" y="12"/>
                    <a:pt x="4" y="13"/>
                    <a:pt x="3" y="13"/>
                  </a:cubicBezTo>
                  <a:cubicBezTo>
                    <a:pt x="2" y="13"/>
                    <a:pt x="2" y="12"/>
                    <a:pt x="1" y="12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1" name="Freeform 76">
              <a:extLst>
                <a:ext uri="{FF2B5EF4-FFF2-40B4-BE49-F238E27FC236}">
                  <a16:creationId xmlns:a16="http://schemas.microsoft.com/office/drawing/2014/main" id="{1493AAC9-821F-41DA-B14C-FAFF591EF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" y="939"/>
              <a:ext cx="45" cy="31"/>
            </a:xfrm>
            <a:custGeom>
              <a:avLst/>
              <a:gdLst>
                <a:gd name="T0" fmla="*/ 2 w 19"/>
                <a:gd name="T1" fmla="*/ 13 h 13"/>
                <a:gd name="T2" fmla="*/ 0 w 19"/>
                <a:gd name="T3" fmla="*/ 10 h 13"/>
                <a:gd name="T4" fmla="*/ 7 w 19"/>
                <a:gd name="T5" fmla="*/ 1 h 13"/>
                <a:gd name="T6" fmla="*/ 18 w 19"/>
                <a:gd name="T7" fmla="*/ 4 h 13"/>
                <a:gd name="T8" fmla="*/ 17 w 19"/>
                <a:gd name="T9" fmla="*/ 9 h 13"/>
                <a:gd name="T10" fmla="*/ 12 w 19"/>
                <a:gd name="T11" fmla="*/ 9 h 13"/>
                <a:gd name="T12" fmla="*/ 9 w 19"/>
                <a:gd name="T13" fmla="*/ 8 h 13"/>
                <a:gd name="T14" fmla="*/ 7 w 19"/>
                <a:gd name="T15" fmla="*/ 10 h 13"/>
                <a:gd name="T16" fmla="*/ 4 w 19"/>
                <a:gd name="T17" fmla="*/ 13 h 13"/>
                <a:gd name="T18" fmla="*/ 2 w 19"/>
                <a:gd name="T1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2" y="13"/>
                  </a:moveTo>
                  <a:cubicBezTo>
                    <a:pt x="1" y="12"/>
                    <a:pt x="0" y="11"/>
                    <a:pt x="0" y="10"/>
                  </a:cubicBezTo>
                  <a:cubicBezTo>
                    <a:pt x="0" y="6"/>
                    <a:pt x="3" y="2"/>
                    <a:pt x="7" y="1"/>
                  </a:cubicBezTo>
                  <a:cubicBezTo>
                    <a:pt x="11" y="0"/>
                    <a:pt x="15" y="1"/>
                    <a:pt x="18" y="4"/>
                  </a:cubicBezTo>
                  <a:cubicBezTo>
                    <a:pt x="19" y="6"/>
                    <a:pt x="19" y="8"/>
                    <a:pt x="17" y="9"/>
                  </a:cubicBezTo>
                  <a:cubicBezTo>
                    <a:pt x="16" y="10"/>
                    <a:pt x="14" y="10"/>
                    <a:pt x="12" y="9"/>
                  </a:cubicBezTo>
                  <a:cubicBezTo>
                    <a:pt x="11" y="8"/>
                    <a:pt x="10" y="7"/>
                    <a:pt x="9" y="8"/>
                  </a:cubicBezTo>
                  <a:cubicBezTo>
                    <a:pt x="8" y="8"/>
                    <a:pt x="7" y="9"/>
                    <a:pt x="7" y="10"/>
                  </a:cubicBezTo>
                  <a:cubicBezTo>
                    <a:pt x="7" y="12"/>
                    <a:pt x="6" y="13"/>
                    <a:pt x="4" y="13"/>
                  </a:cubicBezTo>
                  <a:cubicBezTo>
                    <a:pt x="3" y="13"/>
                    <a:pt x="2" y="13"/>
                    <a:pt x="2" y="13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2" name="Freeform 77">
              <a:extLst>
                <a:ext uri="{FF2B5EF4-FFF2-40B4-BE49-F238E27FC236}">
                  <a16:creationId xmlns:a16="http://schemas.microsoft.com/office/drawing/2014/main" id="{E374E075-2211-4FB3-9BDD-26C67A684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" y="753"/>
              <a:ext cx="50" cy="29"/>
            </a:xfrm>
            <a:custGeom>
              <a:avLst/>
              <a:gdLst>
                <a:gd name="T0" fmla="*/ 2 w 21"/>
                <a:gd name="T1" fmla="*/ 9 h 12"/>
                <a:gd name="T2" fmla="*/ 1 w 21"/>
                <a:gd name="T3" fmla="*/ 9 h 12"/>
                <a:gd name="T4" fmla="*/ 1 w 21"/>
                <a:gd name="T5" fmla="*/ 4 h 12"/>
                <a:gd name="T6" fmla="*/ 11 w 21"/>
                <a:gd name="T7" fmla="*/ 0 h 12"/>
                <a:gd name="T8" fmla="*/ 20 w 21"/>
                <a:gd name="T9" fmla="*/ 6 h 12"/>
                <a:gd name="T10" fmla="*/ 19 w 21"/>
                <a:gd name="T11" fmla="*/ 11 h 12"/>
                <a:gd name="T12" fmla="*/ 14 w 21"/>
                <a:gd name="T13" fmla="*/ 10 h 12"/>
                <a:gd name="T14" fmla="*/ 10 w 21"/>
                <a:gd name="T15" fmla="*/ 7 h 12"/>
                <a:gd name="T16" fmla="*/ 6 w 21"/>
                <a:gd name="T17" fmla="*/ 9 h 12"/>
                <a:gd name="T18" fmla="*/ 2 w 21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2">
                  <a:moveTo>
                    <a:pt x="2" y="9"/>
                  </a:moveTo>
                  <a:cubicBezTo>
                    <a:pt x="2" y="9"/>
                    <a:pt x="1" y="9"/>
                    <a:pt x="1" y="9"/>
                  </a:cubicBezTo>
                  <a:cubicBezTo>
                    <a:pt x="0" y="8"/>
                    <a:pt x="0" y="6"/>
                    <a:pt x="1" y="4"/>
                  </a:cubicBezTo>
                  <a:cubicBezTo>
                    <a:pt x="3" y="1"/>
                    <a:pt x="7" y="0"/>
                    <a:pt x="11" y="0"/>
                  </a:cubicBezTo>
                  <a:cubicBezTo>
                    <a:pt x="15" y="1"/>
                    <a:pt x="18" y="3"/>
                    <a:pt x="20" y="6"/>
                  </a:cubicBezTo>
                  <a:cubicBezTo>
                    <a:pt x="21" y="8"/>
                    <a:pt x="20" y="10"/>
                    <a:pt x="19" y="11"/>
                  </a:cubicBezTo>
                  <a:cubicBezTo>
                    <a:pt x="17" y="12"/>
                    <a:pt x="15" y="11"/>
                    <a:pt x="14" y="10"/>
                  </a:cubicBezTo>
                  <a:cubicBezTo>
                    <a:pt x="13" y="8"/>
                    <a:pt x="12" y="7"/>
                    <a:pt x="10" y="7"/>
                  </a:cubicBezTo>
                  <a:cubicBezTo>
                    <a:pt x="9" y="7"/>
                    <a:pt x="7" y="8"/>
                    <a:pt x="6" y="9"/>
                  </a:cubicBezTo>
                  <a:cubicBezTo>
                    <a:pt x="5" y="10"/>
                    <a:pt x="3" y="10"/>
                    <a:pt x="2" y="9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4" name="Group 80">
            <a:extLst>
              <a:ext uri="{FF2B5EF4-FFF2-40B4-BE49-F238E27FC236}">
                <a16:creationId xmlns:a16="http://schemas.microsoft.com/office/drawing/2014/main" id="{B537CD1A-196A-4F73-B484-645C27E6579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394665" y="46677"/>
            <a:ext cx="1806381" cy="1754947"/>
            <a:chOff x="5728" y="20"/>
            <a:chExt cx="1756" cy="1706"/>
          </a:xfrm>
        </p:grpSpPr>
        <p:sp>
          <p:nvSpPr>
            <p:cNvPr id="105" name="AutoShape 79">
              <a:extLst>
                <a:ext uri="{FF2B5EF4-FFF2-40B4-BE49-F238E27FC236}">
                  <a16:creationId xmlns:a16="http://schemas.microsoft.com/office/drawing/2014/main" id="{70FA43A4-9252-4897-9F36-D78A44148B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728" y="20"/>
              <a:ext cx="1756" cy="1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6" name="Freeform 81">
              <a:extLst>
                <a:ext uri="{FF2B5EF4-FFF2-40B4-BE49-F238E27FC236}">
                  <a16:creationId xmlns:a16="http://schemas.microsoft.com/office/drawing/2014/main" id="{B218BD5F-4EBF-414C-9E54-EBC9E3EEB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7" y="289"/>
              <a:ext cx="36" cy="78"/>
            </a:xfrm>
            <a:custGeom>
              <a:avLst/>
              <a:gdLst>
                <a:gd name="T0" fmla="*/ 9 w 15"/>
                <a:gd name="T1" fmla="*/ 33 h 33"/>
                <a:gd name="T2" fmla="*/ 4 w 15"/>
                <a:gd name="T3" fmla="*/ 29 h 33"/>
                <a:gd name="T4" fmla="*/ 0 w 15"/>
                <a:gd name="T5" fmla="*/ 6 h 33"/>
                <a:gd name="T6" fmla="*/ 4 w 15"/>
                <a:gd name="T7" fmla="*/ 1 h 33"/>
                <a:gd name="T8" fmla="*/ 10 w 15"/>
                <a:gd name="T9" fmla="*/ 5 h 33"/>
                <a:gd name="T10" fmla="*/ 14 w 15"/>
                <a:gd name="T11" fmla="*/ 27 h 33"/>
                <a:gd name="T12" fmla="*/ 10 w 15"/>
                <a:gd name="T13" fmla="*/ 33 h 33"/>
                <a:gd name="T14" fmla="*/ 9 w 15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33">
                  <a:moveTo>
                    <a:pt x="9" y="33"/>
                  </a:moveTo>
                  <a:cubicBezTo>
                    <a:pt x="7" y="33"/>
                    <a:pt x="5" y="32"/>
                    <a:pt x="4" y="2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2" y="1"/>
                    <a:pt x="4" y="1"/>
                  </a:cubicBezTo>
                  <a:cubicBezTo>
                    <a:pt x="7" y="0"/>
                    <a:pt x="10" y="2"/>
                    <a:pt x="10" y="5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30"/>
                    <a:pt x="13" y="33"/>
                    <a:pt x="10" y="33"/>
                  </a:cubicBezTo>
                  <a:cubicBezTo>
                    <a:pt x="10" y="33"/>
                    <a:pt x="10" y="33"/>
                    <a:pt x="9" y="33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7" name="Freeform 82">
              <a:extLst>
                <a:ext uri="{FF2B5EF4-FFF2-40B4-BE49-F238E27FC236}">
                  <a16:creationId xmlns:a16="http://schemas.microsoft.com/office/drawing/2014/main" id="{03DC1ECB-BC1C-459A-A7CC-EBCC9FE82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7" y="422"/>
              <a:ext cx="62" cy="60"/>
            </a:xfrm>
            <a:custGeom>
              <a:avLst/>
              <a:gdLst>
                <a:gd name="T0" fmla="*/ 21 w 26"/>
                <a:gd name="T1" fmla="*/ 25 h 25"/>
                <a:gd name="T2" fmla="*/ 17 w 26"/>
                <a:gd name="T3" fmla="*/ 23 h 25"/>
                <a:gd name="T4" fmla="*/ 2 w 26"/>
                <a:gd name="T5" fmla="*/ 10 h 25"/>
                <a:gd name="T6" fmla="*/ 1 w 26"/>
                <a:gd name="T7" fmla="*/ 3 h 25"/>
                <a:gd name="T8" fmla="*/ 8 w 26"/>
                <a:gd name="T9" fmla="*/ 1 h 25"/>
                <a:gd name="T10" fmla="*/ 25 w 26"/>
                <a:gd name="T11" fmla="*/ 18 h 25"/>
                <a:gd name="T12" fmla="*/ 24 w 26"/>
                <a:gd name="T13" fmla="*/ 24 h 25"/>
                <a:gd name="T14" fmla="*/ 21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21" y="25"/>
                  </a:moveTo>
                  <a:cubicBezTo>
                    <a:pt x="19" y="25"/>
                    <a:pt x="18" y="25"/>
                    <a:pt x="17" y="23"/>
                  </a:cubicBezTo>
                  <a:cubicBezTo>
                    <a:pt x="13" y="18"/>
                    <a:pt x="8" y="13"/>
                    <a:pt x="2" y="10"/>
                  </a:cubicBezTo>
                  <a:cubicBezTo>
                    <a:pt x="0" y="8"/>
                    <a:pt x="0" y="5"/>
                    <a:pt x="1" y="3"/>
                  </a:cubicBezTo>
                  <a:cubicBezTo>
                    <a:pt x="2" y="1"/>
                    <a:pt x="5" y="0"/>
                    <a:pt x="8" y="1"/>
                  </a:cubicBezTo>
                  <a:cubicBezTo>
                    <a:pt x="14" y="6"/>
                    <a:pt x="20" y="11"/>
                    <a:pt x="25" y="18"/>
                  </a:cubicBezTo>
                  <a:cubicBezTo>
                    <a:pt x="26" y="20"/>
                    <a:pt x="26" y="23"/>
                    <a:pt x="24" y="24"/>
                  </a:cubicBezTo>
                  <a:cubicBezTo>
                    <a:pt x="23" y="25"/>
                    <a:pt x="22" y="25"/>
                    <a:pt x="21" y="25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8" name="Freeform 83">
              <a:extLst>
                <a:ext uri="{FF2B5EF4-FFF2-40B4-BE49-F238E27FC236}">
                  <a16:creationId xmlns:a16="http://schemas.microsoft.com/office/drawing/2014/main" id="{C5AACBB0-9078-4C7A-9F53-6C07C2DE5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7" y="624"/>
              <a:ext cx="74" cy="53"/>
            </a:xfrm>
            <a:custGeom>
              <a:avLst/>
              <a:gdLst>
                <a:gd name="T0" fmla="*/ 25 w 31"/>
                <a:gd name="T1" fmla="*/ 22 h 22"/>
                <a:gd name="T2" fmla="*/ 22 w 31"/>
                <a:gd name="T3" fmla="*/ 21 h 22"/>
                <a:gd name="T4" fmla="*/ 4 w 31"/>
                <a:gd name="T5" fmla="*/ 10 h 22"/>
                <a:gd name="T6" fmla="*/ 1 w 31"/>
                <a:gd name="T7" fmla="*/ 3 h 22"/>
                <a:gd name="T8" fmla="*/ 8 w 31"/>
                <a:gd name="T9" fmla="*/ 1 h 22"/>
                <a:gd name="T10" fmla="*/ 28 w 31"/>
                <a:gd name="T11" fmla="*/ 13 h 22"/>
                <a:gd name="T12" fmla="*/ 29 w 31"/>
                <a:gd name="T13" fmla="*/ 20 h 22"/>
                <a:gd name="T14" fmla="*/ 25 w 31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2">
                  <a:moveTo>
                    <a:pt x="25" y="22"/>
                  </a:moveTo>
                  <a:cubicBezTo>
                    <a:pt x="24" y="22"/>
                    <a:pt x="23" y="22"/>
                    <a:pt x="22" y="21"/>
                  </a:cubicBezTo>
                  <a:cubicBezTo>
                    <a:pt x="17" y="16"/>
                    <a:pt x="10" y="13"/>
                    <a:pt x="4" y="10"/>
                  </a:cubicBezTo>
                  <a:cubicBezTo>
                    <a:pt x="1" y="9"/>
                    <a:pt x="0" y="6"/>
                    <a:pt x="1" y="3"/>
                  </a:cubicBezTo>
                  <a:cubicBezTo>
                    <a:pt x="2" y="1"/>
                    <a:pt x="5" y="0"/>
                    <a:pt x="8" y="1"/>
                  </a:cubicBezTo>
                  <a:cubicBezTo>
                    <a:pt x="15" y="4"/>
                    <a:pt x="22" y="8"/>
                    <a:pt x="28" y="13"/>
                  </a:cubicBezTo>
                  <a:cubicBezTo>
                    <a:pt x="30" y="15"/>
                    <a:pt x="31" y="18"/>
                    <a:pt x="29" y="20"/>
                  </a:cubicBezTo>
                  <a:cubicBezTo>
                    <a:pt x="28" y="21"/>
                    <a:pt x="27" y="22"/>
                    <a:pt x="25" y="22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9" name="Freeform 84">
              <a:extLst>
                <a:ext uri="{FF2B5EF4-FFF2-40B4-BE49-F238E27FC236}">
                  <a16:creationId xmlns:a16="http://schemas.microsoft.com/office/drawing/2014/main" id="{AAD39F82-5285-44F1-A11A-9E5D5BCEA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3" y="936"/>
              <a:ext cx="81" cy="31"/>
            </a:xfrm>
            <a:custGeom>
              <a:avLst/>
              <a:gdLst>
                <a:gd name="T0" fmla="*/ 5 w 34"/>
                <a:gd name="T1" fmla="*/ 13 h 13"/>
                <a:gd name="T2" fmla="*/ 0 w 34"/>
                <a:gd name="T3" fmla="*/ 8 h 13"/>
                <a:gd name="T4" fmla="*/ 5 w 34"/>
                <a:gd name="T5" fmla="*/ 3 h 13"/>
                <a:gd name="T6" fmla="*/ 28 w 34"/>
                <a:gd name="T7" fmla="*/ 0 h 13"/>
                <a:gd name="T8" fmla="*/ 33 w 34"/>
                <a:gd name="T9" fmla="*/ 5 h 13"/>
                <a:gd name="T10" fmla="*/ 29 w 34"/>
                <a:gd name="T11" fmla="*/ 10 h 13"/>
                <a:gd name="T12" fmla="*/ 6 w 34"/>
                <a:gd name="T13" fmla="*/ 13 h 13"/>
                <a:gd name="T14" fmla="*/ 5 w 34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13">
                  <a:moveTo>
                    <a:pt x="5" y="13"/>
                  </a:moveTo>
                  <a:cubicBezTo>
                    <a:pt x="3" y="13"/>
                    <a:pt x="1" y="11"/>
                    <a:pt x="0" y="8"/>
                  </a:cubicBezTo>
                  <a:cubicBezTo>
                    <a:pt x="0" y="6"/>
                    <a:pt x="2" y="3"/>
                    <a:pt x="5" y="3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cubicBezTo>
                    <a:pt x="34" y="7"/>
                    <a:pt x="32" y="10"/>
                    <a:pt x="2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5" y="13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0" name="Freeform 85">
              <a:extLst>
                <a:ext uri="{FF2B5EF4-FFF2-40B4-BE49-F238E27FC236}">
                  <a16:creationId xmlns:a16="http://schemas.microsoft.com/office/drawing/2014/main" id="{3C32AB46-A8A4-4515-B4CB-DD40CA41B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2" y="1234"/>
              <a:ext cx="72" cy="66"/>
            </a:xfrm>
            <a:custGeom>
              <a:avLst/>
              <a:gdLst>
                <a:gd name="T0" fmla="*/ 5 w 30"/>
                <a:gd name="T1" fmla="*/ 28 h 28"/>
                <a:gd name="T2" fmla="*/ 1 w 30"/>
                <a:gd name="T3" fmla="*/ 25 h 28"/>
                <a:gd name="T4" fmla="*/ 3 w 30"/>
                <a:gd name="T5" fmla="*/ 19 h 28"/>
                <a:gd name="T6" fmla="*/ 20 w 30"/>
                <a:gd name="T7" fmla="*/ 4 h 28"/>
                <a:gd name="T8" fmla="*/ 27 w 30"/>
                <a:gd name="T9" fmla="*/ 2 h 28"/>
                <a:gd name="T10" fmla="*/ 29 w 30"/>
                <a:gd name="T11" fmla="*/ 8 h 28"/>
                <a:gd name="T12" fmla="*/ 7 w 30"/>
                <a:gd name="T13" fmla="*/ 28 h 28"/>
                <a:gd name="T14" fmla="*/ 5 w 30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8">
                  <a:moveTo>
                    <a:pt x="5" y="28"/>
                  </a:moveTo>
                  <a:cubicBezTo>
                    <a:pt x="3" y="28"/>
                    <a:pt x="2" y="27"/>
                    <a:pt x="1" y="25"/>
                  </a:cubicBezTo>
                  <a:cubicBezTo>
                    <a:pt x="0" y="23"/>
                    <a:pt x="1" y="20"/>
                    <a:pt x="3" y="19"/>
                  </a:cubicBezTo>
                  <a:cubicBezTo>
                    <a:pt x="11" y="16"/>
                    <a:pt x="17" y="10"/>
                    <a:pt x="20" y="4"/>
                  </a:cubicBezTo>
                  <a:cubicBezTo>
                    <a:pt x="22" y="1"/>
                    <a:pt x="25" y="0"/>
                    <a:pt x="27" y="2"/>
                  </a:cubicBezTo>
                  <a:cubicBezTo>
                    <a:pt x="29" y="3"/>
                    <a:pt x="30" y="6"/>
                    <a:pt x="29" y="8"/>
                  </a:cubicBezTo>
                  <a:cubicBezTo>
                    <a:pt x="25" y="17"/>
                    <a:pt x="17" y="24"/>
                    <a:pt x="7" y="28"/>
                  </a:cubicBezTo>
                  <a:cubicBezTo>
                    <a:pt x="7" y="28"/>
                    <a:pt x="6" y="28"/>
                    <a:pt x="5" y="28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1" name="Freeform 86">
              <a:extLst>
                <a:ext uri="{FF2B5EF4-FFF2-40B4-BE49-F238E27FC236}">
                  <a16:creationId xmlns:a16="http://schemas.microsoft.com/office/drawing/2014/main" id="{2C0D3C87-425A-4738-86A4-AFE732632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0" y="1398"/>
              <a:ext cx="61" cy="62"/>
            </a:xfrm>
            <a:custGeom>
              <a:avLst/>
              <a:gdLst>
                <a:gd name="T0" fmla="*/ 6 w 26"/>
                <a:gd name="T1" fmla="*/ 26 h 26"/>
                <a:gd name="T2" fmla="*/ 3 w 26"/>
                <a:gd name="T3" fmla="*/ 25 h 26"/>
                <a:gd name="T4" fmla="*/ 2 w 26"/>
                <a:gd name="T5" fmla="*/ 18 h 26"/>
                <a:gd name="T6" fmla="*/ 16 w 26"/>
                <a:gd name="T7" fmla="*/ 2 h 26"/>
                <a:gd name="T8" fmla="*/ 23 w 26"/>
                <a:gd name="T9" fmla="*/ 1 h 26"/>
                <a:gd name="T10" fmla="*/ 24 w 26"/>
                <a:gd name="T11" fmla="*/ 8 h 26"/>
                <a:gd name="T12" fmla="*/ 9 w 26"/>
                <a:gd name="T13" fmla="*/ 24 h 26"/>
                <a:gd name="T14" fmla="*/ 6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6" y="26"/>
                  </a:moveTo>
                  <a:cubicBezTo>
                    <a:pt x="5" y="26"/>
                    <a:pt x="3" y="26"/>
                    <a:pt x="3" y="25"/>
                  </a:cubicBezTo>
                  <a:cubicBezTo>
                    <a:pt x="1" y="23"/>
                    <a:pt x="0" y="20"/>
                    <a:pt x="2" y="18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8" y="0"/>
                    <a:pt x="21" y="0"/>
                    <a:pt x="23" y="1"/>
                  </a:cubicBezTo>
                  <a:cubicBezTo>
                    <a:pt x="25" y="3"/>
                    <a:pt x="26" y="6"/>
                    <a:pt x="24" y="8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6"/>
                    <a:pt x="7" y="26"/>
                    <a:pt x="6" y="26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2" name="Freeform 87">
              <a:extLst>
                <a:ext uri="{FF2B5EF4-FFF2-40B4-BE49-F238E27FC236}">
                  <a16:creationId xmlns:a16="http://schemas.microsoft.com/office/drawing/2014/main" id="{684B86C0-A82D-4CE0-8E93-A5FCCB52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" y="1424"/>
              <a:ext cx="33" cy="81"/>
            </a:xfrm>
            <a:custGeom>
              <a:avLst/>
              <a:gdLst>
                <a:gd name="T0" fmla="*/ 8 w 14"/>
                <a:gd name="T1" fmla="*/ 34 h 34"/>
                <a:gd name="T2" fmla="*/ 4 w 14"/>
                <a:gd name="T3" fmla="*/ 30 h 34"/>
                <a:gd name="T4" fmla="*/ 0 w 14"/>
                <a:gd name="T5" fmla="*/ 6 h 34"/>
                <a:gd name="T6" fmla="*/ 4 w 14"/>
                <a:gd name="T7" fmla="*/ 0 h 34"/>
                <a:gd name="T8" fmla="*/ 10 w 14"/>
                <a:gd name="T9" fmla="*/ 4 h 34"/>
                <a:gd name="T10" fmla="*/ 13 w 14"/>
                <a:gd name="T11" fmla="*/ 28 h 34"/>
                <a:gd name="T12" fmla="*/ 9 w 14"/>
                <a:gd name="T13" fmla="*/ 34 h 34"/>
                <a:gd name="T14" fmla="*/ 8 w 14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34">
                  <a:moveTo>
                    <a:pt x="8" y="34"/>
                  </a:moveTo>
                  <a:cubicBezTo>
                    <a:pt x="6" y="34"/>
                    <a:pt x="4" y="32"/>
                    <a:pt x="4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7" y="0"/>
                    <a:pt x="10" y="2"/>
                    <a:pt x="10" y="4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31"/>
                    <a:pt x="12" y="33"/>
                    <a:pt x="9" y="34"/>
                  </a:cubicBezTo>
                  <a:cubicBezTo>
                    <a:pt x="9" y="34"/>
                    <a:pt x="9" y="34"/>
                    <a:pt x="8" y="34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3" name="Freeform 88">
              <a:extLst>
                <a:ext uri="{FF2B5EF4-FFF2-40B4-BE49-F238E27FC236}">
                  <a16:creationId xmlns:a16="http://schemas.microsoft.com/office/drawing/2014/main" id="{B0C516D4-6661-4640-9E6D-B3B80151B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0" y="160"/>
              <a:ext cx="133" cy="250"/>
            </a:xfrm>
            <a:custGeom>
              <a:avLst/>
              <a:gdLst>
                <a:gd name="T0" fmla="*/ 50 w 56"/>
                <a:gd name="T1" fmla="*/ 105 h 105"/>
                <a:gd name="T2" fmla="*/ 46 w 56"/>
                <a:gd name="T3" fmla="*/ 102 h 105"/>
                <a:gd name="T4" fmla="*/ 1 w 56"/>
                <a:gd name="T5" fmla="*/ 7 h 105"/>
                <a:gd name="T6" fmla="*/ 3 w 56"/>
                <a:gd name="T7" fmla="*/ 1 h 105"/>
                <a:gd name="T8" fmla="*/ 10 w 56"/>
                <a:gd name="T9" fmla="*/ 3 h 105"/>
                <a:gd name="T10" fmla="*/ 55 w 56"/>
                <a:gd name="T11" fmla="*/ 98 h 105"/>
                <a:gd name="T12" fmla="*/ 53 w 56"/>
                <a:gd name="T13" fmla="*/ 104 h 105"/>
                <a:gd name="T14" fmla="*/ 50 w 5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05">
                  <a:moveTo>
                    <a:pt x="50" y="105"/>
                  </a:moveTo>
                  <a:cubicBezTo>
                    <a:pt x="49" y="105"/>
                    <a:pt x="47" y="104"/>
                    <a:pt x="46" y="10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55" y="98"/>
                    <a:pt x="55" y="98"/>
                    <a:pt x="55" y="98"/>
                  </a:cubicBezTo>
                  <a:cubicBezTo>
                    <a:pt x="56" y="100"/>
                    <a:pt x="55" y="103"/>
                    <a:pt x="53" y="104"/>
                  </a:cubicBezTo>
                  <a:cubicBezTo>
                    <a:pt x="52" y="104"/>
                    <a:pt x="51" y="105"/>
                    <a:pt x="50" y="105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4" name="Freeform 89">
              <a:extLst>
                <a:ext uri="{FF2B5EF4-FFF2-40B4-BE49-F238E27FC236}">
                  <a16:creationId xmlns:a16="http://schemas.microsoft.com/office/drawing/2014/main" id="{EB226375-252F-4DBB-ABB4-84A4B85C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4" y="367"/>
              <a:ext cx="195" cy="207"/>
            </a:xfrm>
            <a:custGeom>
              <a:avLst/>
              <a:gdLst>
                <a:gd name="T0" fmla="*/ 77 w 82"/>
                <a:gd name="T1" fmla="*/ 87 h 87"/>
                <a:gd name="T2" fmla="*/ 74 w 82"/>
                <a:gd name="T3" fmla="*/ 86 h 87"/>
                <a:gd name="T4" fmla="*/ 1 w 82"/>
                <a:gd name="T5" fmla="*/ 8 h 87"/>
                <a:gd name="T6" fmla="*/ 2 w 82"/>
                <a:gd name="T7" fmla="*/ 1 h 87"/>
                <a:gd name="T8" fmla="*/ 9 w 82"/>
                <a:gd name="T9" fmla="*/ 2 h 87"/>
                <a:gd name="T10" fmla="*/ 80 w 82"/>
                <a:gd name="T11" fmla="*/ 78 h 87"/>
                <a:gd name="T12" fmla="*/ 81 w 82"/>
                <a:gd name="T13" fmla="*/ 85 h 87"/>
                <a:gd name="T14" fmla="*/ 77 w 82"/>
                <a:gd name="T15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87">
                  <a:moveTo>
                    <a:pt x="77" y="87"/>
                  </a:moveTo>
                  <a:cubicBezTo>
                    <a:pt x="76" y="87"/>
                    <a:pt x="75" y="86"/>
                    <a:pt x="74" y="86"/>
                  </a:cubicBezTo>
                  <a:cubicBezTo>
                    <a:pt x="45" y="64"/>
                    <a:pt x="21" y="37"/>
                    <a:pt x="1" y="8"/>
                  </a:cubicBezTo>
                  <a:cubicBezTo>
                    <a:pt x="0" y="6"/>
                    <a:pt x="0" y="3"/>
                    <a:pt x="2" y="1"/>
                  </a:cubicBezTo>
                  <a:cubicBezTo>
                    <a:pt x="5" y="0"/>
                    <a:pt x="8" y="0"/>
                    <a:pt x="9" y="2"/>
                  </a:cubicBezTo>
                  <a:cubicBezTo>
                    <a:pt x="28" y="31"/>
                    <a:pt x="52" y="56"/>
                    <a:pt x="80" y="78"/>
                  </a:cubicBezTo>
                  <a:cubicBezTo>
                    <a:pt x="82" y="79"/>
                    <a:pt x="82" y="82"/>
                    <a:pt x="81" y="85"/>
                  </a:cubicBezTo>
                  <a:cubicBezTo>
                    <a:pt x="80" y="86"/>
                    <a:pt x="78" y="87"/>
                    <a:pt x="77" y="87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5" name="Freeform 90">
              <a:extLst>
                <a:ext uri="{FF2B5EF4-FFF2-40B4-BE49-F238E27FC236}">
                  <a16:creationId xmlns:a16="http://schemas.microsoft.com/office/drawing/2014/main" id="{7D6C1B14-C3E7-486A-9035-E7E01A4A3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" y="729"/>
              <a:ext cx="209" cy="93"/>
            </a:xfrm>
            <a:custGeom>
              <a:avLst/>
              <a:gdLst>
                <a:gd name="T0" fmla="*/ 83 w 88"/>
                <a:gd name="T1" fmla="*/ 39 h 39"/>
                <a:gd name="T2" fmla="*/ 81 w 88"/>
                <a:gd name="T3" fmla="*/ 39 h 39"/>
                <a:gd name="T4" fmla="*/ 4 w 88"/>
                <a:gd name="T5" fmla="*/ 10 h 39"/>
                <a:gd name="T6" fmla="*/ 1 w 88"/>
                <a:gd name="T7" fmla="*/ 4 h 39"/>
                <a:gd name="T8" fmla="*/ 7 w 88"/>
                <a:gd name="T9" fmla="*/ 1 h 39"/>
                <a:gd name="T10" fmla="*/ 84 w 88"/>
                <a:gd name="T11" fmla="*/ 30 h 39"/>
                <a:gd name="T12" fmla="*/ 87 w 88"/>
                <a:gd name="T13" fmla="*/ 36 h 39"/>
                <a:gd name="T14" fmla="*/ 83 w 88"/>
                <a:gd name="T1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39">
                  <a:moveTo>
                    <a:pt x="83" y="39"/>
                  </a:moveTo>
                  <a:cubicBezTo>
                    <a:pt x="82" y="39"/>
                    <a:pt x="81" y="39"/>
                    <a:pt x="81" y="3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7" y="31"/>
                    <a:pt x="88" y="34"/>
                    <a:pt x="87" y="36"/>
                  </a:cubicBezTo>
                  <a:cubicBezTo>
                    <a:pt x="86" y="38"/>
                    <a:pt x="85" y="39"/>
                    <a:pt x="83" y="39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6" name="Freeform 91">
              <a:extLst>
                <a:ext uri="{FF2B5EF4-FFF2-40B4-BE49-F238E27FC236}">
                  <a16:creationId xmlns:a16="http://schemas.microsoft.com/office/drawing/2014/main" id="{D63BDAB8-60BA-41B4-BFDB-A173D187F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6" y="1110"/>
              <a:ext cx="221" cy="97"/>
            </a:xfrm>
            <a:custGeom>
              <a:avLst/>
              <a:gdLst>
                <a:gd name="T0" fmla="*/ 5 w 93"/>
                <a:gd name="T1" fmla="*/ 41 h 41"/>
                <a:gd name="T2" fmla="*/ 1 w 93"/>
                <a:gd name="T3" fmla="*/ 38 h 41"/>
                <a:gd name="T4" fmla="*/ 4 w 93"/>
                <a:gd name="T5" fmla="*/ 32 h 41"/>
                <a:gd name="T6" fmla="*/ 85 w 93"/>
                <a:gd name="T7" fmla="*/ 1 h 41"/>
                <a:gd name="T8" fmla="*/ 92 w 93"/>
                <a:gd name="T9" fmla="*/ 4 h 41"/>
                <a:gd name="T10" fmla="*/ 89 w 93"/>
                <a:gd name="T11" fmla="*/ 10 h 41"/>
                <a:gd name="T12" fmla="*/ 7 w 93"/>
                <a:gd name="T13" fmla="*/ 41 h 41"/>
                <a:gd name="T14" fmla="*/ 5 w 93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41">
                  <a:moveTo>
                    <a:pt x="5" y="41"/>
                  </a:moveTo>
                  <a:cubicBezTo>
                    <a:pt x="3" y="41"/>
                    <a:pt x="1" y="40"/>
                    <a:pt x="1" y="38"/>
                  </a:cubicBezTo>
                  <a:cubicBezTo>
                    <a:pt x="0" y="35"/>
                    <a:pt x="1" y="33"/>
                    <a:pt x="4" y="32"/>
                  </a:cubicBezTo>
                  <a:cubicBezTo>
                    <a:pt x="31" y="23"/>
                    <a:pt x="59" y="13"/>
                    <a:pt x="85" y="1"/>
                  </a:cubicBezTo>
                  <a:cubicBezTo>
                    <a:pt x="88" y="0"/>
                    <a:pt x="91" y="1"/>
                    <a:pt x="92" y="4"/>
                  </a:cubicBezTo>
                  <a:cubicBezTo>
                    <a:pt x="93" y="6"/>
                    <a:pt x="92" y="9"/>
                    <a:pt x="89" y="10"/>
                  </a:cubicBezTo>
                  <a:cubicBezTo>
                    <a:pt x="62" y="22"/>
                    <a:pt x="35" y="32"/>
                    <a:pt x="7" y="41"/>
                  </a:cubicBezTo>
                  <a:cubicBezTo>
                    <a:pt x="6" y="41"/>
                    <a:pt x="6" y="41"/>
                    <a:pt x="5" y="41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7" name="Freeform 92">
              <a:extLst>
                <a:ext uri="{FF2B5EF4-FFF2-40B4-BE49-F238E27FC236}">
                  <a16:creationId xmlns:a16="http://schemas.microsoft.com/office/drawing/2014/main" id="{7A1A5EC7-0BF8-4661-AADC-87881FE5C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5" y="1333"/>
              <a:ext cx="190" cy="226"/>
            </a:xfrm>
            <a:custGeom>
              <a:avLst/>
              <a:gdLst>
                <a:gd name="T0" fmla="*/ 6 w 80"/>
                <a:gd name="T1" fmla="*/ 95 h 95"/>
                <a:gd name="T2" fmla="*/ 3 w 80"/>
                <a:gd name="T3" fmla="*/ 93 h 95"/>
                <a:gd name="T4" fmla="*/ 2 w 80"/>
                <a:gd name="T5" fmla="*/ 87 h 95"/>
                <a:gd name="T6" fmla="*/ 70 w 80"/>
                <a:gd name="T7" fmla="*/ 2 h 95"/>
                <a:gd name="T8" fmla="*/ 77 w 80"/>
                <a:gd name="T9" fmla="*/ 1 h 95"/>
                <a:gd name="T10" fmla="*/ 78 w 80"/>
                <a:gd name="T11" fmla="*/ 8 h 95"/>
                <a:gd name="T12" fmla="*/ 10 w 80"/>
                <a:gd name="T13" fmla="*/ 93 h 95"/>
                <a:gd name="T14" fmla="*/ 6 w 80"/>
                <a:gd name="T15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95">
                  <a:moveTo>
                    <a:pt x="6" y="95"/>
                  </a:moveTo>
                  <a:cubicBezTo>
                    <a:pt x="5" y="95"/>
                    <a:pt x="4" y="94"/>
                    <a:pt x="3" y="93"/>
                  </a:cubicBezTo>
                  <a:cubicBezTo>
                    <a:pt x="1" y="92"/>
                    <a:pt x="0" y="89"/>
                    <a:pt x="2" y="87"/>
                  </a:cubicBezTo>
                  <a:cubicBezTo>
                    <a:pt x="27" y="59"/>
                    <a:pt x="49" y="32"/>
                    <a:pt x="70" y="2"/>
                  </a:cubicBezTo>
                  <a:cubicBezTo>
                    <a:pt x="72" y="0"/>
                    <a:pt x="75" y="0"/>
                    <a:pt x="77" y="1"/>
                  </a:cubicBezTo>
                  <a:cubicBezTo>
                    <a:pt x="79" y="3"/>
                    <a:pt x="80" y="6"/>
                    <a:pt x="78" y="8"/>
                  </a:cubicBezTo>
                  <a:cubicBezTo>
                    <a:pt x="56" y="38"/>
                    <a:pt x="35" y="65"/>
                    <a:pt x="10" y="93"/>
                  </a:cubicBezTo>
                  <a:cubicBezTo>
                    <a:pt x="9" y="94"/>
                    <a:pt x="7" y="95"/>
                    <a:pt x="6" y="95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8" name="Freeform 93">
              <a:extLst>
                <a:ext uri="{FF2B5EF4-FFF2-40B4-BE49-F238E27FC236}">
                  <a16:creationId xmlns:a16="http://schemas.microsoft.com/office/drawing/2014/main" id="{53B8706E-EF91-44EF-BAE3-12773F8E1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3" y="1436"/>
              <a:ext cx="45" cy="214"/>
            </a:xfrm>
            <a:custGeom>
              <a:avLst/>
              <a:gdLst>
                <a:gd name="T0" fmla="*/ 5 w 19"/>
                <a:gd name="T1" fmla="*/ 90 h 90"/>
                <a:gd name="T2" fmla="*/ 5 w 19"/>
                <a:gd name="T3" fmla="*/ 90 h 90"/>
                <a:gd name="T4" fmla="*/ 0 w 19"/>
                <a:gd name="T5" fmla="*/ 85 h 90"/>
                <a:gd name="T6" fmla="*/ 9 w 19"/>
                <a:gd name="T7" fmla="*/ 5 h 90"/>
                <a:gd name="T8" fmla="*/ 14 w 19"/>
                <a:gd name="T9" fmla="*/ 1 h 90"/>
                <a:gd name="T10" fmla="*/ 19 w 19"/>
                <a:gd name="T11" fmla="*/ 6 h 90"/>
                <a:gd name="T12" fmla="*/ 10 w 19"/>
                <a:gd name="T13" fmla="*/ 86 h 90"/>
                <a:gd name="T14" fmla="*/ 5 w 19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90">
                  <a:moveTo>
                    <a:pt x="5" y="90"/>
                  </a:moveTo>
                  <a:cubicBezTo>
                    <a:pt x="5" y="90"/>
                    <a:pt x="5" y="90"/>
                    <a:pt x="5" y="90"/>
                  </a:cubicBezTo>
                  <a:cubicBezTo>
                    <a:pt x="2" y="90"/>
                    <a:pt x="0" y="88"/>
                    <a:pt x="0" y="8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2" y="0"/>
                    <a:pt x="14" y="1"/>
                  </a:cubicBezTo>
                  <a:cubicBezTo>
                    <a:pt x="17" y="1"/>
                    <a:pt x="19" y="3"/>
                    <a:pt x="19" y="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0" y="88"/>
                    <a:pt x="8" y="90"/>
                    <a:pt x="5" y="90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9" name="Freeform 94">
              <a:extLst>
                <a:ext uri="{FF2B5EF4-FFF2-40B4-BE49-F238E27FC236}">
                  <a16:creationId xmlns:a16="http://schemas.microsoft.com/office/drawing/2014/main" id="{C0DD95E0-40A2-4C22-9B5C-6109C31008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8" y="84"/>
              <a:ext cx="121" cy="103"/>
            </a:xfrm>
            <a:custGeom>
              <a:avLst/>
              <a:gdLst>
                <a:gd name="T0" fmla="*/ 23 w 51"/>
                <a:gd name="T1" fmla="*/ 43 h 43"/>
                <a:gd name="T2" fmla="*/ 7 w 51"/>
                <a:gd name="T3" fmla="*/ 38 h 43"/>
                <a:gd name="T4" fmla="*/ 1 w 51"/>
                <a:gd name="T5" fmla="*/ 25 h 43"/>
                <a:gd name="T6" fmla="*/ 6 w 51"/>
                <a:gd name="T7" fmla="*/ 10 h 43"/>
                <a:gd name="T8" fmla="*/ 38 w 51"/>
                <a:gd name="T9" fmla="*/ 4 h 43"/>
                <a:gd name="T10" fmla="*/ 50 w 51"/>
                <a:gd name="T11" fmla="*/ 18 h 43"/>
                <a:gd name="T12" fmla="*/ 36 w 51"/>
                <a:gd name="T13" fmla="*/ 40 h 43"/>
                <a:gd name="T14" fmla="*/ 23 w 51"/>
                <a:gd name="T15" fmla="*/ 43 h 43"/>
                <a:gd name="T16" fmla="*/ 28 w 51"/>
                <a:gd name="T17" fmla="*/ 12 h 43"/>
                <a:gd name="T18" fmla="*/ 13 w 51"/>
                <a:gd name="T19" fmla="*/ 17 h 43"/>
                <a:gd name="T20" fmla="*/ 10 w 51"/>
                <a:gd name="T21" fmla="*/ 25 h 43"/>
                <a:gd name="T22" fmla="*/ 13 w 51"/>
                <a:gd name="T23" fmla="*/ 30 h 43"/>
                <a:gd name="T24" fmla="*/ 13 w 51"/>
                <a:gd name="T25" fmla="*/ 30 h 43"/>
                <a:gd name="T26" fmla="*/ 32 w 51"/>
                <a:gd name="T27" fmla="*/ 31 h 43"/>
                <a:gd name="T28" fmla="*/ 40 w 51"/>
                <a:gd name="T29" fmla="*/ 19 h 43"/>
                <a:gd name="T30" fmla="*/ 34 w 51"/>
                <a:gd name="T31" fmla="*/ 13 h 43"/>
                <a:gd name="T32" fmla="*/ 28 w 51"/>
                <a:gd name="T33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43">
                  <a:moveTo>
                    <a:pt x="23" y="43"/>
                  </a:moveTo>
                  <a:cubicBezTo>
                    <a:pt x="17" y="43"/>
                    <a:pt x="12" y="41"/>
                    <a:pt x="7" y="38"/>
                  </a:cubicBezTo>
                  <a:cubicBezTo>
                    <a:pt x="3" y="35"/>
                    <a:pt x="1" y="30"/>
                    <a:pt x="1" y="25"/>
                  </a:cubicBezTo>
                  <a:cubicBezTo>
                    <a:pt x="0" y="20"/>
                    <a:pt x="2" y="15"/>
                    <a:pt x="6" y="10"/>
                  </a:cubicBezTo>
                  <a:cubicBezTo>
                    <a:pt x="14" y="3"/>
                    <a:pt x="28" y="0"/>
                    <a:pt x="38" y="4"/>
                  </a:cubicBezTo>
                  <a:cubicBezTo>
                    <a:pt x="48" y="7"/>
                    <a:pt x="50" y="14"/>
                    <a:pt x="50" y="18"/>
                  </a:cubicBezTo>
                  <a:cubicBezTo>
                    <a:pt x="51" y="26"/>
                    <a:pt x="45" y="35"/>
                    <a:pt x="36" y="40"/>
                  </a:cubicBezTo>
                  <a:cubicBezTo>
                    <a:pt x="32" y="42"/>
                    <a:pt x="27" y="43"/>
                    <a:pt x="23" y="43"/>
                  </a:cubicBezTo>
                  <a:close/>
                  <a:moveTo>
                    <a:pt x="28" y="12"/>
                  </a:moveTo>
                  <a:cubicBezTo>
                    <a:pt x="23" y="12"/>
                    <a:pt x="17" y="14"/>
                    <a:pt x="13" y="17"/>
                  </a:cubicBezTo>
                  <a:cubicBezTo>
                    <a:pt x="11" y="19"/>
                    <a:pt x="10" y="22"/>
                    <a:pt x="10" y="25"/>
                  </a:cubicBezTo>
                  <a:cubicBezTo>
                    <a:pt x="10" y="27"/>
                    <a:pt x="12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21" y="36"/>
                    <a:pt x="29" y="33"/>
                    <a:pt x="32" y="31"/>
                  </a:cubicBezTo>
                  <a:cubicBezTo>
                    <a:pt x="37" y="28"/>
                    <a:pt x="41" y="23"/>
                    <a:pt x="40" y="19"/>
                  </a:cubicBezTo>
                  <a:cubicBezTo>
                    <a:pt x="40" y="16"/>
                    <a:pt x="38" y="14"/>
                    <a:pt x="34" y="13"/>
                  </a:cubicBezTo>
                  <a:cubicBezTo>
                    <a:pt x="32" y="12"/>
                    <a:pt x="30" y="12"/>
                    <a:pt x="28" y="12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0" name="Freeform 95">
              <a:extLst>
                <a:ext uri="{FF2B5EF4-FFF2-40B4-BE49-F238E27FC236}">
                  <a16:creationId xmlns:a16="http://schemas.microsoft.com/office/drawing/2014/main" id="{6C77A95D-DFD9-4E54-B776-BBE12C02C6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73" y="287"/>
              <a:ext cx="133" cy="111"/>
            </a:xfrm>
            <a:custGeom>
              <a:avLst/>
              <a:gdLst>
                <a:gd name="T0" fmla="*/ 21 w 56"/>
                <a:gd name="T1" fmla="*/ 47 h 47"/>
                <a:gd name="T2" fmla="*/ 5 w 56"/>
                <a:gd name="T3" fmla="*/ 41 h 47"/>
                <a:gd name="T4" fmla="*/ 1 w 56"/>
                <a:gd name="T5" fmla="*/ 24 h 47"/>
                <a:gd name="T6" fmla="*/ 10 w 56"/>
                <a:gd name="T7" fmla="*/ 10 h 47"/>
                <a:gd name="T8" fmla="*/ 32 w 56"/>
                <a:gd name="T9" fmla="*/ 1 h 47"/>
                <a:gd name="T10" fmla="*/ 54 w 56"/>
                <a:gd name="T11" fmla="*/ 12 h 47"/>
                <a:gd name="T12" fmla="*/ 54 w 56"/>
                <a:gd name="T13" fmla="*/ 27 h 47"/>
                <a:gd name="T14" fmla="*/ 28 w 56"/>
                <a:gd name="T15" fmla="*/ 46 h 47"/>
                <a:gd name="T16" fmla="*/ 28 w 56"/>
                <a:gd name="T17" fmla="*/ 46 h 47"/>
                <a:gd name="T18" fmla="*/ 21 w 56"/>
                <a:gd name="T19" fmla="*/ 47 h 47"/>
                <a:gd name="T20" fmla="*/ 27 w 56"/>
                <a:gd name="T21" fmla="*/ 42 h 47"/>
                <a:gd name="T22" fmla="*/ 27 w 56"/>
                <a:gd name="T23" fmla="*/ 42 h 47"/>
                <a:gd name="T24" fmla="*/ 32 w 56"/>
                <a:gd name="T25" fmla="*/ 10 h 47"/>
                <a:gd name="T26" fmla="*/ 32 w 56"/>
                <a:gd name="T27" fmla="*/ 10 h 47"/>
                <a:gd name="T28" fmla="*/ 16 w 56"/>
                <a:gd name="T29" fmla="*/ 17 h 47"/>
                <a:gd name="T30" fmla="*/ 11 w 56"/>
                <a:gd name="T31" fmla="*/ 26 h 47"/>
                <a:gd name="T32" fmla="*/ 12 w 56"/>
                <a:gd name="T33" fmla="*/ 35 h 47"/>
                <a:gd name="T34" fmla="*/ 26 w 56"/>
                <a:gd name="T35" fmla="*/ 37 h 47"/>
                <a:gd name="T36" fmla="*/ 26 w 56"/>
                <a:gd name="T37" fmla="*/ 37 h 47"/>
                <a:gd name="T38" fmla="*/ 45 w 56"/>
                <a:gd name="T39" fmla="*/ 23 h 47"/>
                <a:gd name="T40" fmla="*/ 45 w 56"/>
                <a:gd name="T41" fmla="*/ 17 h 47"/>
                <a:gd name="T42" fmla="*/ 32 w 56"/>
                <a:gd name="T43" fmla="*/ 1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47">
                  <a:moveTo>
                    <a:pt x="21" y="47"/>
                  </a:moveTo>
                  <a:cubicBezTo>
                    <a:pt x="15" y="47"/>
                    <a:pt x="9" y="45"/>
                    <a:pt x="5" y="41"/>
                  </a:cubicBezTo>
                  <a:cubicBezTo>
                    <a:pt x="1" y="37"/>
                    <a:pt x="0" y="31"/>
                    <a:pt x="1" y="24"/>
                  </a:cubicBezTo>
                  <a:cubicBezTo>
                    <a:pt x="2" y="19"/>
                    <a:pt x="5" y="14"/>
                    <a:pt x="10" y="10"/>
                  </a:cubicBezTo>
                  <a:cubicBezTo>
                    <a:pt x="16" y="4"/>
                    <a:pt x="24" y="1"/>
                    <a:pt x="32" y="1"/>
                  </a:cubicBezTo>
                  <a:cubicBezTo>
                    <a:pt x="41" y="0"/>
                    <a:pt x="50" y="5"/>
                    <a:pt x="54" y="12"/>
                  </a:cubicBezTo>
                  <a:cubicBezTo>
                    <a:pt x="56" y="17"/>
                    <a:pt x="56" y="22"/>
                    <a:pt x="54" y="27"/>
                  </a:cubicBezTo>
                  <a:cubicBezTo>
                    <a:pt x="50" y="37"/>
                    <a:pt x="38" y="44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47"/>
                    <a:pt x="23" y="47"/>
                    <a:pt x="21" y="47"/>
                  </a:cubicBezTo>
                  <a:close/>
                  <a:moveTo>
                    <a:pt x="27" y="42"/>
                  </a:moveTo>
                  <a:cubicBezTo>
                    <a:pt x="27" y="42"/>
                    <a:pt x="27" y="42"/>
                    <a:pt x="27" y="42"/>
                  </a:cubicBezTo>
                  <a:close/>
                  <a:moveTo>
                    <a:pt x="32" y="10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27" y="10"/>
                    <a:pt x="21" y="13"/>
                    <a:pt x="16" y="17"/>
                  </a:cubicBezTo>
                  <a:cubicBezTo>
                    <a:pt x="14" y="19"/>
                    <a:pt x="11" y="23"/>
                    <a:pt x="11" y="26"/>
                  </a:cubicBezTo>
                  <a:cubicBezTo>
                    <a:pt x="10" y="30"/>
                    <a:pt x="11" y="33"/>
                    <a:pt x="12" y="35"/>
                  </a:cubicBezTo>
                  <a:cubicBezTo>
                    <a:pt x="15" y="37"/>
                    <a:pt x="20" y="38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33" y="35"/>
                    <a:pt x="43" y="29"/>
                    <a:pt x="45" y="23"/>
                  </a:cubicBezTo>
                  <a:cubicBezTo>
                    <a:pt x="46" y="21"/>
                    <a:pt x="46" y="19"/>
                    <a:pt x="45" y="17"/>
                  </a:cubicBezTo>
                  <a:cubicBezTo>
                    <a:pt x="43" y="13"/>
                    <a:pt x="38" y="10"/>
                    <a:pt x="32" y="10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1" name="Freeform 96">
              <a:extLst>
                <a:ext uri="{FF2B5EF4-FFF2-40B4-BE49-F238E27FC236}">
                  <a16:creationId xmlns:a16="http://schemas.microsoft.com/office/drawing/2014/main" id="{799B97CC-2007-4B27-9A0F-28E1B534A9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28" y="660"/>
              <a:ext cx="107" cy="131"/>
            </a:xfrm>
            <a:custGeom>
              <a:avLst/>
              <a:gdLst>
                <a:gd name="T0" fmla="*/ 21 w 45"/>
                <a:gd name="T1" fmla="*/ 55 h 55"/>
                <a:gd name="T2" fmla="*/ 20 w 45"/>
                <a:gd name="T3" fmla="*/ 55 h 55"/>
                <a:gd name="T4" fmla="*/ 3 w 45"/>
                <a:gd name="T5" fmla="*/ 41 h 55"/>
                <a:gd name="T6" fmla="*/ 8 w 45"/>
                <a:gd name="T7" fmla="*/ 12 h 55"/>
                <a:gd name="T8" fmla="*/ 19 w 45"/>
                <a:gd name="T9" fmla="*/ 3 h 55"/>
                <a:gd name="T10" fmla="*/ 35 w 45"/>
                <a:gd name="T11" fmla="*/ 3 h 55"/>
                <a:gd name="T12" fmla="*/ 44 w 45"/>
                <a:gd name="T13" fmla="*/ 18 h 55"/>
                <a:gd name="T14" fmla="*/ 36 w 45"/>
                <a:gd name="T15" fmla="*/ 47 h 55"/>
                <a:gd name="T16" fmla="*/ 36 w 45"/>
                <a:gd name="T17" fmla="*/ 47 h 55"/>
                <a:gd name="T18" fmla="*/ 21 w 45"/>
                <a:gd name="T19" fmla="*/ 55 h 55"/>
                <a:gd name="T20" fmla="*/ 27 w 45"/>
                <a:gd name="T21" fmla="*/ 11 h 55"/>
                <a:gd name="T22" fmla="*/ 23 w 45"/>
                <a:gd name="T23" fmla="*/ 12 h 55"/>
                <a:gd name="T24" fmla="*/ 16 w 45"/>
                <a:gd name="T25" fmla="*/ 17 h 55"/>
                <a:gd name="T26" fmla="*/ 12 w 45"/>
                <a:gd name="T27" fmla="*/ 38 h 55"/>
                <a:gd name="T28" fmla="*/ 21 w 45"/>
                <a:gd name="T29" fmla="*/ 46 h 55"/>
                <a:gd name="T30" fmla="*/ 21 w 45"/>
                <a:gd name="T31" fmla="*/ 46 h 55"/>
                <a:gd name="T32" fmla="*/ 28 w 45"/>
                <a:gd name="T33" fmla="*/ 41 h 55"/>
                <a:gd name="T34" fmla="*/ 28 w 45"/>
                <a:gd name="T35" fmla="*/ 41 h 55"/>
                <a:gd name="T36" fmla="*/ 34 w 45"/>
                <a:gd name="T37" fmla="*/ 19 h 55"/>
                <a:gd name="T38" fmla="*/ 30 w 45"/>
                <a:gd name="T39" fmla="*/ 12 h 55"/>
                <a:gd name="T40" fmla="*/ 27 w 45"/>
                <a:gd name="T41" fmla="*/ 11 h 55"/>
                <a:gd name="T42" fmla="*/ 32 w 45"/>
                <a:gd name="T43" fmla="*/ 44 h 55"/>
                <a:gd name="T44" fmla="*/ 32 w 45"/>
                <a:gd name="T45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55">
                  <a:moveTo>
                    <a:pt x="21" y="55"/>
                  </a:moveTo>
                  <a:cubicBezTo>
                    <a:pt x="21" y="55"/>
                    <a:pt x="21" y="55"/>
                    <a:pt x="20" y="55"/>
                  </a:cubicBezTo>
                  <a:cubicBezTo>
                    <a:pt x="11" y="55"/>
                    <a:pt x="5" y="47"/>
                    <a:pt x="3" y="41"/>
                  </a:cubicBezTo>
                  <a:cubicBezTo>
                    <a:pt x="0" y="31"/>
                    <a:pt x="2" y="20"/>
                    <a:pt x="8" y="12"/>
                  </a:cubicBezTo>
                  <a:cubicBezTo>
                    <a:pt x="11" y="7"/>
                    <a:pt x="15" y="4"/>
                    <a:pt x="19" y="3"/>
                  </a:cubicBezTo>
                  <a:cubicBezTo>
                    <a:pt x="24" y="0"/>
                    <a:pt x="30" y="1"/>
                    <a:pt x="35" y="3"/>
                  </a:cubicBezTo>
                  <a:cubicBezTo>
                    <a:pt x="40" y="6"/>
                    <a:pt x="43" y="11"/>
                    <a:pt x="44" y="18"/>
                  </a:cubicBezTo>
                  <a:cubicBezTo>
                    <a:pt x="45" y="28"/>
                    <a:pt x="42" y="40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2" y="52"/>
                    <a:pt x="26" y="55"/>
                    <a:pt x="21" y="55"/>
                  </a:cubicBezTo>
                  <a:close/>
                  <a:moveTo>
                    <a:pt x="27" y="11"/>
                  </a:moveTo>
                  <a:cubicBezTo>
                    <a:pt x="25" y="11"/>
                    <a:pt x="24" y="11"/>
                    <a:pt x="23" y="12"/>
                  </a:cubicBezTo>
                  <a:cubicBezTo>
                    <a:pt x="20" y="13"/>
                    <a:pt x="17" y="15"/>
                    <a:pt x="16" y="17"/>
                  </a:cubicBezTo>
                  <a:cubicBezTo>
                    <a:pt x="11" y="23"/>
                    <a:pt x="10" y="31"/>
                    <a:pt x="12" y="38"/>
                  </a:cubicBezTo>
                  <a:cubicBezTo>
                    <a:pt x="14" y="42"/>
                    <a:pt x="17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3" y="46"/>
                    <a:pt x="26" y="44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2" y="36"/>
                    <a:pt x="35" y="26"/>
                    <a:pt x="34" y="19"/>
                  </a:cubicBezTo>
                  <a:cubicBezTo>
                    <a:pt x="34" y="15"/>
                    <a:pt x="32" y="13"/>
                    <a:pt x="30" y="12"/>
                  </a:cubicBezTo>
                  <a:cubicBezTo>
                    <a:pt x="29" y="11"/>
                    <a:pt x="28" y="11"/>
                    <a:pt x="27" y="11"/>
                  </a:cubicBezTo>
                  <a:close/>
                  <a:moveTo>
                    <a:pt x="32" y="44"/>
                  </a:moveTo>
                  <a:cubicBezTo>
                    <a:pt x="32" y="44"/>
                    <a:pt x="32" y="44"/>
                    <a:pt x="32" y="44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2" name="Freeform 97">
              <a:extLst>
                <a:ext uri="{FF2B5EF4-FFF2-40B4-BE49-F238E27FC236}">
                  <a16:creationId xmlns:a16="http://schemas.microsoft.com/office/drawing/2014/main" id="{C4FA4030-82AC-4416-ADB3-4B9938996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23" y="1117"/>
              <a:ext cx="126" cy="150"/>
            </a:xfrm>
            <a:custGeom>
              <a:avLst/>
              <a:gdLst>
                <a:gd name="T0" fmla="*/ 29 w 53"/>
                <a:gd name="T1" fmla="*/ 63 h 63"/>
                <a:gd name="T2" fmla="*/ 8 w 53"/>
                <a:gd name="T3" fmla="*/ 50 h 63"/>
                <a:gd name="T4" fmla="*/ 3 w 53"/>
                <a:gd name="T5" fmla="*/ 19 h 63"/>
                <a:gd name="T6" fmla="*/ 17 w 53"/>
                <a:gd name="T7" fmla="*/ 2 h 63"/>
                <a:gd name="T8" fmla="*/ 38 w 53"/>
                <a:gd name="T9" fmla="*/ 10 h 63"/>
                <a:gd name="T10" fmla="*/ 48 w 53"/>
                <a:gd name="T11" fmla="*/ 50 h 63"/>
                <a:gd name="T12" fmla="*/ 32 w 53"/>
                <a:gd name="T13" fmla="*/ 62 h 63"/>
                <a:gd name="T14" fmla="*/ 32 w 53"/>
                <a:gd name="T15" fmla="*/ 62 h 63"/>
                <a:gd name="T16" fmla="*/ 29 w 53"/>
                <a:gd name="T17" fmla="*/ 63 h 63"/>
                <a:gd name="T18" fmla="*/ 21 w 53"/>
                <a:gd name="T19" fmla="*/ 11 h 63"/>
                <a:gd name="T20" fmla="*/ 19 w 53"/>
                <a:gd name="T21" fmla="*/ 11 h 63"/>
                <a:gd name="T22" fmla="*/ 12 w 53"/>
                <a:gd name="T23" fmla="*/ 21 h 63"/>
                <a:gd name="T24" fmla="*/ 16 w 53"/>
                <a:gd name="T25" fmla="*/ 44 h 63"/>
                <a:gd name="T26" fmla="*/ 30 w 53"/>
                <a:gd name="T27" fmla="*/ 53 h 63"/>
                <a:gd name="T28" fmla="*/ 30 w 53"/>
                <a:gd name="T29" fmla="*/ 53 h 63"/>
                <a:gd name="T30" fmla="*/ 39 w 53"/>
                <a:gd name="T31" fmla="*/ 47 h 63"/>
                <a:gd name="T32" fmla="*/ 31 w 53"/>
                <a:gd name="T33" fmla="*/ 16 h 63"/>
                <a:gd name="T34" fmla="*/ 21 w 53"/>
                <a:gd name="T35" fmla="*/ 1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" h="63">
                  <a:moveTo>
                    <a:pt x="29" y="63"/>
                  </a:moveTo>
                  <a:cubicBezTo>
                    <a:pt x="20" y="63"/>
                    <a:pt x="12" y="56"/>
                    <a:pt x="8" y="50"/>
                  </a:cubicBezTo>
                  <a:cubicBezTo>
                    <a:pt x="2" y="41"/>
                    <a:pt x="0" y="29"/>
                    <a:pt x="3" y="19"/>
                  </a:cubicBezTo>
                  <a:cubicBezTo>
                    <a:pt x="5" y="10"/>
                    <a:pt x="10" y="3"/>
                    <a:pt x="17" y="2"/>
                  </a:cubicBezTo>
                  <a:cubicBezTo>
                    <a:pt x="24" y="0"/>
                    <a:pt x="32" y="3"/>
                    <a:pt x="38" y="10"/>
                  </a:cubicBezTo>
                  <a:cubicBezTo>
                    <a:pt x="45" y="18"/>
                    <a:pt x="53" y="37"/>
                    <a:pt x="48" y="50"/>
                  </a:cubicBezTo>
                  <a:cubicBezTo>
                    <a:pt x="47" y="55"/>
                    <a:pt x="42" y="61"/>
                    <a:pt x="32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1" y="63"/>
                    <a:pt x="30" y="63"/>
                    <a:pt x="29" y="63"/>
                  </a:cubicBezTo>
                  <a:close/>
                  <a:moveTo>
                    <a:pt x="21" y="11"/>
                  </a:moveTo>
                  <a:cubicBezTo>
                    <a:pt x="20" y="11"/>
                    <a:pt x="20" y="11"/>
                    <a:pt x="19" y="11"/>
                  </a:cubicBezTo>
                  <a:cubicBezTo>
                    <a:pt x="15" y="12"/>
                    <a:pt x="13" y="17"/>
                    <a:pt x="12" y="21"/>
                  </a:cubicBezTo>
                  <a:cubicBezTo>
                    <a:pt x="10" y="29"/>
                    <a:pt x="12" y="37"/>
                    <a:pt x="16" y="44"/>
                  </a:cubicBezTo>
                  <a:cubicBezTo>
                    <a:pt x="19" y="49"/>
                    <a:pt x="25" y="53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7" y="52"/>
                    <a:pt x="38" y="49"/>
                    <a:pt x="39" y="47"/>
                  </a:cubicBezTo>
                  <a:cubicBezTo>
                    <a:pt x="42" y="38"/>
                    <a:pt x="36" y="22"/>
                    <a:pt x="31" y="16"/>
                  </a:cubicBezTo>
                  <a:cubicBezTo>
                    <a:pt x="28" y="14"/>
                    <a:pt x="24" y="11"/>
                    <a:pt x="21" y="11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3" name="Freeform 98">
              <a:extLst>
                <a:ext uri="{FF2B5EF4-FFF2-40B4-BE49-F238E27FC236}">
                  <a16:creationId xmlns:a16="http://schemas.microsoft.com/office/drawing/2014/main" id="{36E5BDC6-A748-4363-999E-B72546CB71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6" y="1512"/>
              <a:ext cx="146" cy="131"/>
            </a:xfrm>
            <a:custGeom>
              <a:avLst/>
              <a:gdLst>
                <a:gd name="T0" fmla="*/ 36 w 61"/>
                <a:gd name="T1" fmla="*/ 55 h 55"/>
                <a:gd name="T2" fmla="*/ 29 w 61"/>
                <a:gd name="T3" fmla="*/ 54 h 55"/>
                <a:gd name="T4" fmla="*/ 2 w 61"/>
                <a:gd name="T5" fmla="*/ 30 h 55"/>
                <a:gd name="T6" fmla="*/ 3 w 61"/>
                <a:gd name="T7" fmla="*/ 12 h 55"/>
                <a:gd name="T8" fmla="*/ 34 w 61"/>
                <a:gd name="T9" fmla="*/ 7 h 55"/>
                <a:gd name="T10" fmla="*/ 57 w 61"/>
                <a:gd name="T11" fmla="*/ 42 h 55"/>
                <a:gd name="T12" fmla="*/ 57 w 61"/>
                <a:gd name="T13" fmla="*/ 42 h 55"/>
                <a:gd name="T14" fmla="*/ 44 w 61"/>
                <a:gd name="T15" fmla="*/ 53 h 55"/>
                <a:gd name="T16" fmla="*/ 36 w 61"/>
                <a:gd name="T17" fmla="*/ 55 h 55"/>
                <a:gd name="T18" fmla="*/ 20 w 61"/>
                <a:gd name="T19" fmla="*/ 13 h 55"/>
                <a:gd name="T20" fmla="*/ 12 w 61"/>
                <a:gd name="T21" fmla="*/ 17 h 55"/>
                <a:gd name="T22" fmla="*/ 11 w 61"/>
                <a:gd name="T23" fmla="*/ 27 h 55"/>
                <a:gd name="T24" fmla="*/ 31 w 61"/>
                <a:gd name="T25" fmla="*/ 44 h 55"/>
                <a:gd name="T26" fmla="*/ 41 w 61"/>
                <a:gd name="T27" fmla="*/ 44 h 55"/>
                <a:gd name="T28" fmla="*/ 48 w 61"/>
                <a:gd name="T29" fmla="*/ 39 h 55"/>
                <a:gd name="T30" fmla="*/ 48 w 61"/>
                <a:gd name="T31" fmla="*/ 39 h 55"/>
                <a:gd name="T32" fmla="*/ 30 w 61"/>
                <a:gd name="T33" fmla="*/ 15 h 55"/>
                <a:gd name="T34" fmla="*/ 20 w 61"/>
                <a:gd name="T35" fmla="*/ 1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55">
                  <a:moveTo>
                    <a:pt x="36" y="55"/>
                  </a:moveTo>
                  <a:cubicBezTo>
                    <a:pt x="34" y="55"/>
                    <a:pt x="31" y="54"/>
                    <a:pt x="29" y="54"/>
                  </a:cubicBezTo>
                  <a:cubicBezTo>
                    <a:pt x="16" y="51"/>
                    <a:pt x="6" y="42"/>
                    <a:pt x="2" y="30"/>
                  </a:cubicBezTo>
                  <a:cubicBezTo>
                    <a:pt x="0" y="23"/>
                    <a:pt x="0" y="17"/>
                    <a:pt x="3" y="12"/>
                  </a:cubicBezTo>
                  <a:cubicBezTo>
                    <a:pt x="10" y="2"/>
                    <a:pt x="21" y="0"/>
                    <a:pt x="34" y="7"/>
                  </a:cubicBezTo>
                  <a:cubicBezTo>
                    <a:pt x="49" y="14"/>
                    <a:pt x="61" y="30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5" y="47"/>
                    <a:pt x="50" y="51"/>
                    <a:pt x="44" y="53"/>
                  </a:cubicBezTo>
                  <a:cubicBezTo>
                    <a:pt x="42" y="54"/>
                    <a:pt x="39" y="55"/>
                    <a:pt x="36" y="55"/>
                  </a:cubicBezTo>
                  <a:close/>
                  <a:moveTo>
                    <a:pt x="20" y="13"/>
                  </a:moveTo>
                  <a:cubicBezTo>
                    <a:pt x="17" y="13"/>
                    <a:pt x="14" y="14"/>
                    <a:pt x="12" y="17"/>
                  </a:cubicBezTo>
                  <a:cubicBezTo>
                    <a:pt x="9" y="21"/>
                    <a:pt x="11" y="25"/>
                    <a:pt x="11" y="27"/>
                  </a:cubicBezTo>
                  <a:cubicBezTo>
                    <a:pt x="14" y="35"/>
                    <a:pt x="22" y="42"/>
                    <a:pt x="31" y="44"/>
                  </a:cubicBezTo>
                  <a:cubicBezTo>
                    <a:pt x="35" y="45"/>
                    <a:pt x="38" y="45"/>
                    <a:pt x="41" y="44"/>
                  </a:cubicBezTo>
                  <a:cubicBezTo>
                    <a:pt x="44" y="43"/>
                    <a:pt x="47" y="41"/>
                    <a:pt x="48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50" y="32"/>
                    <a:pt x="41" y="21"/>
                    <a:pt x="30" y="15"/>
                  </a:cubicBezTo>
                  <a:cubicBezTo>
                    <a:pt x="27" y="14"/>
                    <a:pt x="24" y="13"/>
                    <a:pt x="20" y="13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4" name="Freeform 99">
              <a:extLst>
                <a:ext uri="{FF2B5EF4-FFF2-40B4-BE49-F238E27FC236}">
                  <a16:creationId xmlns:a16="http://schemas.microsoft.com/office/drawing/2014/main" id="{7FA3A6E0-531A-4808-9D49-14248A63DB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2" y="1624"/>
              <a:ext cx="152" cy="100"/>
            </a:xfrm>
            <a:custGeom>
              <a:avLst/>
              <a:gdLst>
                <a:gd name="T0" fmla="*/ 26 w 64"/>
                <a:gd name="T1" fmla="*/ 42 h 42"/>
                <a:gd name="T2" fmla="*/ 10 w 64"/>
                <a:gd name="T3" fmla="*/ 38 h 42"/>
                <a:gd name="T4" fmla="*/ 5 w 64"/>
                <a:gd name="T5" fmla="*/ 14 h 42"/>
                <a:gd name="T6" fmla="*/ 23 w 64"/>
                <a:gd name="T7" fmla="*/ 2 h 42"/>
                <a:gd name="T8" fmla="*/ 57 w 64"/>
                <a:gd name="T9" fmla="*/ 10 h 42"/>
                <a:gd name="T10" fmla="*/ 57 w 64"/>
                <a:gd name="T11" fmla="*/ 10 h 42"/>
                <a:gd name="T12" fmla="*/ 63 w 64"/>
                <a:gd name="T13" fmla="*/ 23 h 42"/>
                <a:gd name="T14" fmla="*/ 54 w 64"/>
                <a:gd name="T15" fmla="*/ 35 h 42"/>
                <a:gd name="T16" fmla="*/ 26 w 64"/>
                <a:gd name="T17" fmla="*/ 42 h 42"/>
                <a:gd name="T18" fmla="*/ 31 w 64"/>
                <a:gd name="T19" fmla="*/ 11 h 42"/>
                <a:gd name="T20" fmla="*/ 25 w 64"/>
                <a:gd name="T21" fmla="*/ 12 h 42"/>
                <a:gd name="T22" fmla="*/ 13 w 64"/>
                <a:gd name="T23" fmla="*/ 19 h 42"/>
                <a:gd name="T24" fmla="*/ 15 w 64"/>
                <a:gd name="T25" fmla="*/ 30 h 42"/>
                <a:gd name="T26" fmla="*/ 49 w 64"/>
                <a:gd name="T27" fmla="*/ 26 h 42"/>
                <a:gd name="T28" fmla="*/ 53 w 64"/>
                <a:gd name="T29" fmla="*/ 22 h 42"/>
                <a:gd name="T30" fmla="*/ 50 w 64"/>
                <a:gd name="T31" fmla="*/ 17 h 42"/>
                <a:gd name="T32" fmla="*/ 31 w 64"/>
                <a:gd name="T3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42">
                  <a:moveTo>
                    <a:pt x="26" y="42"/>
                  </a:moveTo>
                  <a:cubicBezTo>
                    <a:pt x="20" y="42"/>
                    <a:pt x="15" y="41"/>
                    <a:pt x="10" y="38"/>
                  </a:cubicBezTo>
                  <a:cubicBezTo>
                    <a:pt x="1" y="33"/>
                    <a:pt x="0" y="22"/>
                    <a:pt x="5" y="14"/>
                  </a:cubicBezTo>
                  <a:cubicBezTo>
                    <a:pt x="8" y="8"/>
                    <a:pt x="14" y="4"/>
                    <a:pt x="23" y="2"/>
                  </a:cubicBezTo>
                  <a:cubicBezTo>
                    <a:pt x="35" y="0"/>
                    <a:pt x="49" y="3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61" y="14"/>
                    <a:pt x="64" y="19"/>
                    <a:pt x="63" y="23"/>
                  </a:cubicBezTo>
                  <a:cubicBezTo>
                    <a:pt x="63" y="28"/>
                    <a:pt x="60" y="32"/>
                    <a:pt x="54" y="35"/>
                  </a:cubicBezTo>
                  <a:cubicBezTo>
                    <a:pt x="47" y="39"/>
                    <a:pt x="37" y="42"/>
                    <a:pt x="26" y="42"/>
                  </a:cubicBezTo>
                  <a:close/>
                  <a:moveTo>
                    <a:pt x="31" y="11"/>
                  </a:moveTo>
                  <a:cubicBezTo>
                    <a:pt x="29" y="11"/>
                    <a:pt x="27" y="11"/>
                    <a:pt x="25" y="12"/>
                  </a:cubicBezTo>
                  <a:cubicBezTo>
                    <a:pt x="21" y="12"/>
                    <a:pt x="16" y="14"/>
                    <a:pt x="13" y="19"/>
                  </a:cubicBezTo>
                  <a:cubicBezTo>
                    <a:pt x="12" y="22"/>
                    <a:pt x="11" y="27"/>
                    <a:pt x="15" y="30"/>
                  </a:cubicBezTo>
                  <a:cubicBezTo>
                    <a:pt x="23" y="35"/>
                    <a:pt x="39" y="32"/>
                    <a:pt x="49" y="26"/>
                  </a:cubicBezTo>
                  <a:cubicBezTo>
                    <a:pt x="52" y="25"/>
                    <a:pt x="53" y="24"/>
                    <a:pt x="53" y="22"/>
                  </a:cubicBezTo>
                  <a:cubicBezTo>
                    <a:pt x="54" y="21"/>
                    <a:pt x="52" y="19"/>
                    <a:pt x="50" y="17"/>
                  </a:cubicBezTo>
                  <a:cubicBezTo>
                    <a:pt x="46" y="13"/>
                    <a:pt x="38" y="11"/>
                    <a:pt x="31" y="11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5" name="Freeform 100">
              <a:extLst>
                <a:ext uri="{FF2B5EF4-FFF2-40B4-BE49-F238E27FC236}">
                  <a16:creationId xmlns:a16="http://schemas.microsoft.com/office/drawing/2014/main" id="{A37A253F-F0E5-4394-9FA4-1B10868F1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6" y="332"/>
              <a:ext cx="38" cy="59"/>
            </a:xfrm>
            <a:custGeom>
              <a:avLst/>
              <a:gdLst>
                <a:gd name="T0" fmla="*/ 11 w 16"/>
                <a:gd name="T1" fmla="*/ 25 h 25"/>
                <a:gd name="T2" fmla="*/ 6 w 16"/>
                <a:gd name="T3" fmla="*/ 21 h 25"/>
                <a:gd name="T4" fmla="*/ 1 w 16"/>
                <a:gd name="T5" fmla="*/ 8 h 25"/>
                <a:gd name="T6" fmla="*/ 3 w 16"/>
                <a:gd name="T7" fmla="*/ 1 h 25"/>
                <a:gd name="T8" fmla="*/ 10 w 16"/>
                <a:gd name="T9" fmla="*/ 3 h 25"/>
                <a:gd name="T10" fmla="*/ 16 w 16"/>
                <a:gd name="T11" fmla="*/ 20 h 25"/>
                <a:gd name="T12" fmla="*/ 12 w 16"/>
                <a:gd name="T13" fmla="*/ 25 h 25"/>
                <a:gd name="T14" fmla="*/ 11 w 1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5">
                  <a:moveTo>
                    <a:pt x="11" y="25"/>
                  </a:moveTo>
                  <a:cubicBezTo>
                    <a:pt x="8" y="25"/>
                    <a:pt x="6" y="24"/>
                    <a:pt x="6" y="21"/>
                  </a:cubicBezTo>
                  <a:cubicBezTo>
                    <a:pt x="5" y="16"/>
                    <a:pt x="4" y="12"/>
                    <a:pt x="1" y="8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0"/>
                    <a:pt x="10" y="3"/>
                  </a:cubicBezTo>
                  <a:cubicBezTo>
                    <a:pt x="13" y="8"/>
                    <a:pt x="15" y="14"/>
                    <a:pt x="16" y="20"/>
                  </a:cubicBezTo>
                  <a:cubicBezTo>
                    <a:pt x="16" y="22"/>
                    <a:pt x="14" y="25"/>
                    <a:pt x="12" y="25"/>
                  </a:cubicBezTo>
                  <a:cubicBezTo>
                    <a:pt x="11" y="25"/>
                    <a:pt x="11" y="25"/>
                    <a:pt x="11" y="25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6" name="Freeform 101">
              <a:extLst>
                <a:ext uri="{FF2B5EF4-FFF2-40B4-BE49-F238E27FC236}">
                  <a16:creationId xmlns:a16="http://schemas.microsoft.com/office/drawing/2014/main" id="{997A1ABB-D731-4BAD-8494-C29CC65AC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3" y="398"/>
              <a:ext cx="38" cy="50"/>
            </a:xfrm>
            <a:custGeom>
              <a:avLst/>
              <a:gdLst>
                <a:gd name="T0" fmla="*/ 11 w 16"/>
                <a:gd name="T1" fmla="*/ 21 h 21"/>
                <a:gd name="T2" fmla="*/ 6 w 16"/>
                <a:gd name="T3" fmla="*/ 17 h 21"/>
                <a:gd name="T4" fmla="*/ 1 w 16"/>
                <a:gd name="T5" fmla="*/ 9 h 21"/>
                <a:gd name="T6" fmla="*/ 2 w 16"/>
                <a:gd name="T7" fmla="*/ 2 h 21"/>
                <a:gd name="T8" fmla="*/ 9 w 16"/>
                <a:gd name="T9" fmla="*/ 3 h 21"/>
                <a:gd name="T10" fmla="*/ 15 w 16"/>
                <a:gd name="T11" fmla="*/ 14 h 21"/>
                <a:gd name="T12" fmla="*/ 12 w 16"/>
                <a:gd name="T13" fmla="*/ 20 h 21"/>
                <a:gd name="T14" fmla="*/ 11 w 16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1">
                  <a:moveTo>
                    <a:pt x="11" y="21"/>
                  </a:moveTo>
                  <a:cubicBezTo>
                    <a:pt x="9" y="21"/>
                    <a:pt x="7" y="19"/>
                    <a:pt x="6" y="17"/>
                  </a:cubicBezTo>
                  <a:cubicBezTo>
                    <a:pt x="5" y="14"/>
                    <a:pt x="4" y="12"/>
                    <a:pt x="1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7" y="1"/>
                    <a:pt x="9" y="3"/>
                  </a:cubicBezTo>
                  <a:cubicBezTo>
                    <a:pt x="12" y="6"/>
                    <a:pt x="14" y="10"/>
                    <a:pt x="15" y="14"/>
                  </a:cubicBezTo>
                  <a:cubicBezTo>
                    <a:pt x="16" y="17"/>
                    <a:pt x="15" y="19"/>
                    <a:pt x="12" y="20"/>
                  </a:cubicBezTo>
                  <a:cubicBezTo>
                    <a:pt x="12" y="20"/>
                    <a:pt x="11" y="21"/>
                    <a:pt x="11" y="21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7" name="Freeform 102">
              <a:extLst>
                <a:ext uri="{FF2B5EF4-FFF2-40B4-BE49-F238E27FC236}">
                  <a16:creationId xmlns:a16="http://schemas.microsoft.com/office/drawing/2014/main" id="{3224C899-B5C0-40B2-B8D5-E6039ED0B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3" y="463"/>
              <a:ext cx="61" cy="66"/>
            </a:xfrm>
            <a:custGeom>
              <a:avLst/>
              <a:gdLst>
                <a:gd name="T0" fmla="*/ 21 w 26"/>
                <a:gd name="T1" fmla="*/ 28 h 28"/>
                <a:gd name="T2" fmla="*/ 17 w 26"/>
                <a:gd name="T3" fmla="*/ 26 h 28"/>
                <a:gd name="T4" fmla="*/ 2 w 26"/>
                <a:gd name="T5" fmla="*/ 9 h 28"/>
                <a:gd name="T6" fmla="*/ 2 w 26"/>
                <a:gd name="T7" fmla="*/ 2 h 28"/>
                <a:gd name="T8" fmla="*/ 9 w 26"/>
                <a:gd name="T9" fmla="*/ 3 h 28"/>
                <a:gd name="T10" fmla="*/ 24 w 26"/>
                <a:gd name="T11" fmla="*/ 20 h 28"/>
                <a:gd name="T12" fmla="*/ 24 w 26"/>
                <a:gd name="T13" fmla="*/ 27 h 28"/>
                <a:gd name="T14" fmla="*/ 21 w 26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8">
                  <a:moveTo>
                    <a:pt x="21" y="28"/>
                  </a:moveTo>
                  <a:cubicBezTo>
                    <a:pt x="19" y="28"/>
                    <a:pt x="18" y="27"/>
                    <a:pt x="17" y="26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7" y="1"/>
                    <a:pt x="9" y="3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6" y="22"/>
                    <a:pt x="26" y="25"/>
                    <a:pt x="24" y="27"/>
                  </a:cubicBezTo>
                  <a:cubicBezTo>
                    <a:pt x="23" y="27"/>
                    <a:pt x="22" y="28"/>
                    <a:pt x="21" y="28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8" name="Freeform 103">
              <a:extLst>
                <a:ext uri="{FF2B5EF4-FFF2-40B4-BE49-F238E27FC236}">
                  <a16:creationId xmlns:a16="http://schemas.microsoft.com/office/drawing/2014/main" id="{EA59C5F6-F70F-4364-BD5E-F5466A421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4" y="586"/>
              <a:ext cx="48" cy="48"/>
            </a:xfrm>
            <a:custGeom>
              <a:avLst/>
              <a:gdLst>
                <a:gd name="T0" fmla="*/ 14 w 20"/>
                <a:gd name="T1" fmla="*/ 20 h 20"/>
                <a:gd name="T2" fmla="*/ 10 w 20"/>
                <a:gd name="T3" fmla="*/ 17 h 20"/>
                <a:gd name="T4" fmla="*/ 3 w 20"/>
                <a:gd name="T5" fmla="*/ 9 h 20"/>
                <a:gd name="T6" fmla="*/ 2 w 20"/>
                <a:gd name="T7" fmla="*/ 2 h 20"/>
                <a:gd name="T8" fmla="*/ 8 w 20"/>
                <a:gd name="T9" fmla="*/ 1 h 20"/>
                <a:gd name="T10" fmla="*/ 18 w 20"/>
                <a:gd name="T11" fmla="*/ 12 h 20"/>
                <a:gd name="T12" fmla="*/ 17 w 20"/>
                <a:gd name="T13" fmla="*/ 19 h 20"/>
                <a:gd name="T14" fmla="*/ 14 w 20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14" y="20"/>
                  </a:moveTo>
                  <a:cubicBezTo>
                    <a:pt x="12" y="20"/>
                    <a:pt x="11" y="19"/>
                    <a:pt x="10" y="17"/>
                  </a:cubicBezTo>
                  <a:cubicBezTo>
                    <a:pt x="8" y="14"/>
                    <a:pt x="6" y="11"/>
                    <a:pt x="3" y="9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12" y="4"/>
                    <a:pt x="16" y="8"/>
                    <a:pt x="18" y="12"/>
                  </a:cubicBezTo>
                  <a:cubicBezTo>
                    <a:pt x="20" y="14"/>
                    <a:pt x="19" y="17"/>
                    <a:pt x="17" y="19"/>
                  </a:cubicBezTo>
                  <a:cubicBezTo>
                    <a:pt x="16" y="19"/>
                    <a:pt x="15" y="20"/>
                    <a:pt x="14" y="20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9" name="Freeform 104">
              <a:extLst>
                <a:ext uri="{FF2B5EF4-FFF2-40B4-BE49-F238E27FC236}">
                  <a16:creationId xmlns:a16="http://schemas.microsoft.com/office/drawing/2014/main" id="{FB6158F2-148A-49C3-8F02-80D74BC5E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" y="672"/>
              <a:ext cx="98" cy="81"/>
            </a:xfrm>
            <a:custGeom>
              <a:avLst/>
              <a:gdLst>
                <a:gd name="T0" fmla="*/ 35 w 41"/>
                <a:gd name="T1" fmla="*/ 34 h 34"/>
                <a:gd name="T2" fmla="*/ 32 w 41"/>
                <a:gd name="T3" fmla="*/ 32 h 34"/>
                <a:gd name="T4" fmla="*/ 2 w 41"/>
                <a:gd name="T5" fmla="*/ 10 h 34"/>
                <a:gd name="T6" fmla="*/ 1 w 41"/>
                <a:gd name="T7" fmla="*/ 3 h 34"/>
                <a:gd name="T8" fmla="*/ 8 w 41"/>
                <a:gd name="T9" fmla="*/ 2 h 34"/>
                <a:gd name="T10" fmla="*/ 39 w 41"/>
                <a:gd name="T11" fmla="*/ 25 h 34"/>
                <a:gd name="T12" fmla="*/ 39 w 41"/>
                <a:gd name="T13" fmla="*/ 32 h 34"/>
                <a:gd name="T14" fmla="*/ 35 w 41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4">
                  <a:moveTo>
                    <a:pt x="35" y="34"/>
                  </a:moveTo>
                  <a:cubicBezTo>
                    <a:pt x="34" y="34"/>
                    <a:pt x="33" y="33"/>
                    <a:pt x="32" y="32"/>
                  </a:cubicBezTo>
                  <a:cubicBezTo>
                    <a:pt x="23" y="25"/>
                    <a:pt x="13" y="17"/>
                    <a:pt x="2" y="10"/>
                  </a:cubicBezTo>
                  <a:cubicBezTo>
                    <a:pt x="0" y="8"/>
                    <a:pt x="0" y="5"/>
                    <a:pt x="1" y="3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8" y="9"/>
                    <a:pt x="29" y="17"/>
                    <a:pt x="39" y="25"/>
                  </a:cubicBezTo>
                  <a:cubicBezTo>
                    <a:pt x="41" y="27"/>
                    <a:pt x="41" y="30"/>
                    <a:pt x="39" y="32"/>
                  </a:cubicBezTo>
                  <a:cubicBezTo>
                    <a:pt x="38" y="33"/>
                    <a:pt x="37" y="34"/>
                    <a:pt x="35" y="34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0" name="Freeform 105">
              <a:extLst>
                <a:ext uri="{FF2B5EF4-FFF2-40B4-BE49-F238E27FC236}">
                  <a16:creationId xmlns:a16="http://schemas.microsoft.com/office/drawing/2014/main" id="{C1C19D15-559F-4610-9581-54D9C1605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2" y="862"/>
              <a:ext cx="107" cy="36"/>
            </a:xfrm>
            <a:custGeom>
              <a:avLst/>
              <a:gdLst>
                <a:gd name="T0" fmla="*/ 40 w 45"/>
                <a:gd name="T1" fmla="*/ 15 h 15"/>
                <a:gd name="T2" fmla="*/ 39 w 45"/>
                <a:gd name="T3" fmla="*/ 15 h 15"/>
                <a:gd name="T4" fmla="*/ 5 w 45"/>
                <a:gd name="T5" fmla="*/ 10 h 15"/>
                <a:gd name="T6" fmla="*/ 1 w 45"/>
                <a:gd name="T7" fmla="*/ 5 h 15"/>
                <a:gd name="T8" fmla="*/ 6 w 45"/>
                <a:gd name="T9" fmla="*/ 1 h 15"/>
                <a:gd name="T10" fmla="*/ 40 w 45"/>
                <a:gd name="T11" fmla="*/ 5 h 15"/>
                <a:gd name="T12" fmla="*/ 45 w 45"/>
                <a:gd name="T13" fmla="*/ 10 h 15"/>
                <a:gd name="T14" fmla="*/ 40 w 4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15">
                  <a:moveTo>
                    <a:pt x="40" y="15"/>
                  </a:moveTo>
                  <a:cubicBezTo>
                    <a:pt x="39" y="15"/>
                    <a:pt x="39" y="15"/>
                    <a:pt x="39" y="15"/>
                  </a:cubicBezTo>
                  <a:cubicBezTo>
                    <a:pt x="28" y="13"/>
                    <a:pt x="16" y="12"/>
                    <a:pt x="5" y="10"/>
                  </a:cubicBezTo>
                  <a:cubicBezTo>
                    <a:pt x="2" y="10"/>
                    <a:pt x="0" y="8"/>
                    <a:pt x="1" y="5"/>
                  </a:cubicBezTo>
                  <a:cubicBezTo>
                    <a:pt x="1" y="2"/>
                    <a:pt x="3" y="0"/>
                    <a:pt x="6" y="1"/>
                  </a:cubicBezTo>
                  <a:cubicBezTo>
                    <a:pt x="17" y="2"/>
                    <a:pt x="29" y="3"/>
                    <a:pt x="40" y="5"/>
                  </a:cubicBezTo>
                  <a:cubicBezTo>
                    <a:pt x="43" y="5"/>
                    <a:pt x="45" y="8"/>
                    <a:pt x="45" y="10"/>
                  </a:cubicBezTo>
                  <a:cubicBezTo>
                    <a:pt x="44" y="13"/>
                    <a:pt x="42" y="15"/>
                    <a:pt x="40" y="15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1" name="Freeform 106">
              <a:extLst>
                <a:ext uri="{FF2B5EF4-FFF2-40B4-BE49-F238E27FC236}">
                  <a16:creationId xmlns:a16="http://schemas.microsoft.com/office/drawing/2014/main" id="{B35D983F-FEAC-4EF6-82F1-E26835D90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1" y="1029"/>
              <a:ext cx="50" cy="26"/>
            </a:xfrm>
            <a:custGeom>
              <a:avLst/>
              <a:gdLst>
                <a:gd name="T0" fmla="*/ 5 w 21"/>
                <a:gd name="T1" fmla="*/ 11 h 11"/>
                <a:gd name="T2" fmla="*/ 0 w 21"/>
                <a:gd name="T3" fmla="*/ 8 h 11"/>
                <a:gd name="T4" fmla="*/ 4 w 21"/>
                <a:gd name="T5" fmla="*/ 2 h 11"/>
                <a:gd name="T6" fmla="*/ 15 w 21"/>
                <a:gd name="T7" fmla="*/ 0 h 11"/>
                <a:gd name="T8" fmla="*/ 21 w 21"/>
                <a:gd name="T9" fmla="*/ 4 h 11"/>
                <a:gd name="T10" fmla="*/ 16 w 21"/>
                <a:gd name="T11" fmla="*/ 9 h 11"/>
                <a:gd name="T12" fmla="*/ 7 w 21"/>
                <a:gd name="T13" fmla="*/ 11 h 11"/>
                <a:gd name="T14" fmla="*/ 5 w 21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1">
                  <a:moveTo>
                    <a:pt x="5" y="11"/>
                  </a:moveTo>
                  <a:cubicBezTo>
                    <a:pt x="3" y="11"/>
                    <a:pt x="1" y="10"/>
                    <a:pt x="0" y="8"/>
                  </a:cubicBezTo>
                  <a:cubicBezTo>
                    <a:pt x="0" y="5"/>
                    <a:pt x="1" y="3"/>
                    <a:pt x="4" y="2"/>
                  </a:cubicBezTo>
                  <a:cubicBezTo>
                    <a:pt x="7" y="1"/>
                    <a:pt x="11" y="0"/>
                    <a:pt x="15" y="0"/>
                  </a:cubicBezTo>
                  <a:cubicBezTo>
                    <a:pt x="18" y="0"/>
                    <a:pt x="21" y="2"/>
                    <a:pt x="21" y="4"/>
                  </a:cubicBezTo>
                  <a:cubicBezTo>
                    <a:pt x="21" y="7"/>
                    <a:pt x="19" y="9"/>
                    <a:pt x="16" y="9"/>
                  </a:cubicBezTo>
                  <a:cubicBezTo>
                    <a:pt x="13" y="10"/>
                    <a:pt x="10" y="10"/>
                    <a:pt x="7" y="11"/>
                  </a:cubicBezTo>
                  <a:cubicBezTo>
                    <a:pt x="6" y="11"/>
                    <a:pt x="6" y="11"/>
                    <a:pt x="5" y="11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2" name="Freeform 107">
              <a:extLst>
                <a:ext uri="{FF2B5EF4-FFF2-40B4-BE49-F238E27FC236}">
                  <a16:creationId xmlns:a16="http://schemas.microsoft.com/office/drawing/2014/main" id="{A356CC1C-B8CF-4E81-8004-7AA277557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9" y="1167"/>
              <a:ext cx="114" cy="71"/>
            </a:xfrm>
            <a:custGeom>
              <a:avLst/>
              <a:gdLst>
                <a:gd name="T0" fmla="*/ 6 w 48"/>
                <a:gd name="T1" fmla="*/ 30 h 30"/>
                <a:gd name="T2" fmla="*/ 2 w 48"/>
                <a:gd name="T3" fmla="*/ 28 h 30"/>
                <a:gd name="T4" fmla="*/ 3 w 48"/>
                <a:gd name="T5" fmla="*/ 21 h 30"/>
                <a:gd name="T6" fmla="*/ 40 w 48"/>
                <a:gd name="T7" fmla="*/ 1 h 30"/>
                <a:gd name="T8" fmla="*/ 46 w 48"/>
                <a:gd name="T9" fmla="*/ 3 h 30"/>
                <a:gd name="T10" fmla="*/ 44 w 48"/>
                <a:gd name="T11" fmla="*/ 10 h 30"/>
                <a:gd name="T12" fmla="*/ 8 w 48"/>
                <a:gd name="T13" fmla="*/ 30 h 30"/>
                <a:gd name="T14" fmla="*/ 6 w 48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30">
                  <a:moveTo>
                    <a:pt x="6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0" y="25"/>
                    <a:pt x="1" y="23"/>
                    <a:pt x="3" y="2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2" y="0"/>
                    <a:pt x="45" y="1"/>
                    <a:pt x="46" y="3"/>
                  </a:cubicBezTo>
                  <a:cubicBezTo>
                    <a:pt x="48" y="5"/>
                    <a:pt x="47" y="8"/>
                    <a:pt x="44" y="1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30"/>
                    <a:pt x="7" y="30"/>
                    <a:pt x="6" y="30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3" name="Freeform 108">
              <a:extLst>
                <a:ext uri="{FF2B5EF4-FFF2-40B4-BE49-F238E27FC236}">
                  <a16:creationId xmlns:a16="http://schemas.microsoft.com/office/drawing/2014/main" id="{F5B3EF8C-D239-4FE1-9DF6-A5A259751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0" y="1293"/>
              <a:ext cx="48" cy="48"/>
            </a:xfrm>
            <a:custGeom>
              <a:avLst/>
              <a:gdLst>
                <a:gd name="T0" fmla="*/ 5 w 20"/>
                <a:gd name="T1" fmla="*/ 20 h 20"/>
                <a:gd name="T2" fmla="*/ 1 w 20"/>
                <a:gd name="T3" fmla="*/ 17 h 20"/>
                <a:gd name="T4" fmla="*/ 3 w 20"/>
                <a:gd name="T5" fmla="*/ 10 h 20"/>
                <a:gd name="T6" fmla="*/ 10 w 20"/>
                <a:gd name="T7" fmla="*/ 3 h 20"/>
                <a:gd name="T8" fmla="*/ 17 w 20"/>
                <a:gd name="T9" fmla="*/ 1 h 20"/>
                <a:gd name="T10" fmla="*/ 19 w 20"/>
                <a:gd name="T11" fmla="*/ 7 h 20"/>
                <a:gd name="T12" fmla="*/ 7 w 20"/>
                <a:gd name="T13" fmla="*/ 19 h 20"/>
                <a:gd name="T14" fmla="*/ 5 w 20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5" y="20"/>
                  </a:moveTo>
                  <a:cubicBezTo>
                    <a:pt x="3" y="20"/>
                    <a:pt x="2" y="19"/>
                    <a:pt x="1" y="17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7" y="9"/>
                    <a:pt x="9" y="6"/>
                    <a:pt x="10" y="3"/>
                  </a:cubicBezTo>
                  <a:cubicBezTo>
                    <a:pt x="11" y="1"/>
                    <a:pt x="14" y="0"/>
                    <a:pt x="17" y="1"/>
                  </a:cubicBezTo>
                  <a:cubicBezTo>
                    <a:pt x="19" y="2"/>
                    <a:pt x="20" y="5"/>
                    <a:pt x="19" y="7"/>
                  </a:cubicBezTo>
                  <a:cubicBezTo>
                    <a:pt x="17" y="12"/>
                    <a:pt x="13" y="17"/>
                    <a:pt x="7" y="19"/>
                  </a:cubicBezTo>
                  <a:cubicBezTo>
                    <a:pt x="7" y="20"/>
                    <a:pt x="6" y="20"/>
                    <a:pt x="5" y="20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4" name="Freeform 109">
              <a:extLst>
                <a:ext uri="{FF2B5EF4-FFF2-40B4-BE49-F238E27FC236}">
                  <a16:creationId xmlns:a16="http://schemas.microsoft.com/office/drawing/2014/main" id="{5FADE165-F7F9-402D-B158-CAF5C603E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4" y="1360"/>
              <a:ext cx="79" cy="97"/>
            </a:xfrm>
            <a:custGeom>
              <a:avLst/>
              <a:gdLst>
                <a:gd name="T0" fmla="*/ 5 w 33"/>
                <a:gd name="T1" fmla="*/ 41 h 41"/>
                <a:gd name="T2" fmla="*/ 2 w 33"/>
                <a:gd name="T3" fmla="*/ 39 h 41"/>
                <a:gd name="T4" fmla="*/ 2 w 33"/>
                <a:gd name="T5" fmla="*/ 32 h 41"/>
                <a:gd name="T6" fmla="*/ 22 w 33"/>
                <a:gd name="T7" fmla="*/ 4 h 41"/>
                <a:gd name="T8" fmla="*/ 29 w 33"/>
                <a:gd name="T9" fmla="*/ 1 h 41"/>
                <a:gd name="T10" fmla="*/ 32 w 33"/>
                <a:gd name="T11" fmla="*/ 7 h 41"/>
                <a:gd name="T12" fmla="*/ 9 w 33"/>
                <a:gd name="T13" fmla="*/ 39 h 41"/>
                <a:gd name="T14" fmla="*/ 5 w 33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41">
                  <a:moveTo>
                    <a:pt x="5" y="41"/>
                  </a:moveTo>
                  <a:cubicBezTo>
                    <a:pt x="4" y="41"/>
                    <a:pt x="3" y="40"/>
                    <a:pt x="2" y="39"/>
                  </a:cubicBezTo>
                  <a:cubicBezTo>
                    <a:pt x="0" y="37"/>
                    <a:pt x="0" y="34"/>
                    <a:pt x="2" y="32"/>
                  </a:cubicBezTo>
                  <a:cubicBezTo>
                    <a:pt x="11" y="24"/>
                    <a:pt x="18" y="14"/>
                    <a:pt x="22" y="4"/>
                  </a:cubicBezTo>
                  <a:cubicBezTo>
                    <a:pt x="23" y="1"/>
                    <a:pt x="26" y="0"/>
                    <a:pt x="29" y="1"/>
                  </a:cubicBezTo>
                  <a:cubicBezTo>
                    <a:pt x="31" y="2"/>
                    <a:pt x="33" y="5"/>
                    <a:pt x="32" y="7"/>
                  </a:cubicBezTo>
                  <a:cubicBezTo>
                    <a:pt x="27" y="19"/>
                    <a:pt x="19" y="31"/>
                    <a:pt x="9" y="39"/>
                  </a:cubicBezTo>
                  <a:cubicBezTo>
                    <a:pt x="8" y="40"/>
                    <a:pt x="6" y="41"/>
                    <a:pt x="5" y="41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5" name="Freeform 110">
              <a:extLst>
                <a:ext uri="{FF2B5EF4-FFF2-40B4-BE49-F238E27FC236}">
                  <a16:creationId xmlns:a16="http://schemas.microsoft.com/office/drawing/2014/main" id="{D09CAAED-F53B-4C57-898F-B76285C0B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5" y="1417"/>
              <a:ext cx="38" cy="64"/>
            </a:xfrm>
            <a:custGeom>
              <a:avLst/>
              <a:gdLst>
                <a:gd name="T0" fmla="*/ 5 w 16"/>
                <a:gd name="T1" fmla="*/ 27 h 27"/>
                <a:gd name="T2" fmla="*/ 4 w 16"/>
                <a:gd name="T3" fmla="*/ 26 h 27"/>
                <a:gd name="T4" fmla="*/ 1 w 16"/>
                <a:gd name="T5" fmla="*/ 20 h 27"/>
                <a:gd name="T6" fmla="*/ 6 w 16"/>
                <a:gd name="T7" fmla="*/ 4 h 27"/>
                <a:gd name="T8" fmla="*/ 12 w 16"/>
                <a:gd name="T9" fmla="*/ 1 h 27"/>
                <a:gd name="T10" fmla="*/ 15 w 16"/>
                <a:gd name="T11" fmla="*/ 7 h 27"/>
                <a:gd name="T12" fmla="*/ 10 w 16"/>
                <a:gd name="T13" fmla="*/ 23 h 27"/>
                <a:gd name="T14" fmla="*/ 5 w 1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7">
                  <a:moveTo>
                    <a:pt x="5" y="27"/>
                  </a:moveTo>
                  <a:cubicBezTo>
                    <a:pt x="5" y="27"/>
                    <a:pt x="4" y="26"/>
                    <a:pt x="4" y="26"/>
                  </a:cubicBezTo>
                  <a:cubicBezTo>
                    <a:pt x="1" y="25"/>
                    <a:pt x="0" y="23"/>
                    <a:pt x="1" y="2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2"/>
                    <a:pt x="9" y="0"/>
                    <a:pt x="12" y="1"/>
                  </a:cubicBezTo>
                  <a:cubicBezTo>
                    <a:pt x="15" y="2"/>
                    <a:pt x="16" y="5"/>
                    <a:pt x="15" y="7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5"/>
                    <a:pt x="7" y="27"/>
                    <a:pt x="5" y="27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6" name="Freeform 111">
              <a:extLst>
                <a:ext uri="{FF2B5EF4-FFF2-40B4-BE49-F238E27FC236}">
                  <a16:creationId xmlns:a16="http://schemas.microsoft.com/office/drawing/2014/main" id="{9EAA4DA0-FEA4-494A-AC09-47AF79FA0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0" y="1433"/>
              <a:ext cx="47" cy="124"/>
            </a:xfrm>
            <a:custGeom>
              <a:avLst/>
              <a:gdLst>
                <a:gd name="T0" fmla="*/ 15 w 20"/>
                <a:gd name="T1" fmla="*/ 52 h 52"/>
                <a:gd name="T2" fmla="*/ 10 w 20"/>
                <a:gd name="T3" fmla="*/ 47 h 52"/>
                <a:gd name="T4" fmla="*/ 1 w 20"/>
                <a:gd name="T5" fmla="*/ 8 h 52"/>
                <a:gd name="T6" fmla="*/ 4 w 20"/>
                <a:gd name="T7" fmla="*/ 1 h 52"/>
                <a:gd name="T8" fmla="*/ 10 w 20"/>
                <a:gd name="T9" fmla="*/ 4 h 52"/>
                <a:gd name="T10" fmla="*/ 20 w 20"/>
                <a:gd name="T11" fmla="*/ 46 h 52"/>
                <a:gd name="T12" fmla="*/ 16 w 20"/>
                <a:gd name="T13" fmla="*/ 52 h 52"/>
                <a:gd name="T14" fmla="*/ 15 w 2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52">
                  <a:moveTo>
                    <a:pt x="15" y="52"/>
                  </a:moveTo>
                  <a:cubicBezTo>
                    <a:pt x="13" y="52"/>
                    <a:pt x="11" y="50"/>
                    <a:pt x="10" y="47"/>
                  </a:cubicBezTo>
                  <a:cubicBezTo>
                    <a:pt x="9" y="34"/>
                    <a:pt x="6" y="21"/>
                    <a:pt x="1" y="8"/>
                  </a:cubicBezTo>
                  <a:cubicBezTo>
                    <a:pt x="0" y="5"/>
                    <a:pt x="2" y="2"/>
                    <a:pt x="4" y="1"/>
                  </a:cubicBezTo>
                  <a:cubicBezTo>
                    <a:pt x="7" y="0"/>
                    <a:pt x="9" y="2"/>
                    <a:pt x="10" y="4"/>
                  </a:cubicBezTo>
                  <a:cubicBezTo>
                    <a:pt x="15" y="18"/>
                    <a:pt x="18" y="32"/>
                    <a:pt x="20" y="46"/>
                  </a:cubicBezTo>
                  <a:cubicBezTo>
                    <a:pt x="20" y="49"/>
                    <a:pt x="18" y="51"/>
                    <a:pt x="16" y="52"/>
                  </a:cubicBezTo>
                  <a:cubicBezTo>
                    <a:pt x="16" y="52"/>
                    <a:pt x="15" y="52"/>
                    <a:pt x="15" y="52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7" name="Freeform 112">
              <a:extLst>
                <a:ext uri="{FF2B5EF4-FFF2-40B4-BE49-F238E27FC236}">
                  <a16:creationId xmlns:a16="http://schemas.microsoft.com/office/drawing/2014/main" id="{D2D1B168-600C-457B-861F-CE0B0ADC5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" y="1410"/>
              <a:ext cx="33" cy="57"/>
            </a:xfrm>
            <a:custGeom>
              <a:avLst/>
              <a:gdLst>
                <a:gd name="T0" fmla="*/ 9 w 14"/>
                <a:gd name="T1" fmla="*/ 24 h 24"/>
                <a:gd name="T2" fmla="*/ 4 w 14"/>
                <a:gd name="T3" fmla="*/ 20 h 24"/>
                <a:gd name="T4" fmla="*/ 1 w 14"/>
                <a:gd name="T5" fmla="*/ 6 h 24"/>
                <a:gd name="T6" fmla="*/ 5 w 14"/>
                <a:gd name="T7" fmla="*/ 0 h 24"/>
                <a:gd name="T8" fmla="*/ 11 w 14"/>
                <a:gd name="T9" fmla="*/ 4 h 24"/>
                <a:gd name="T10" fmla="*/ 14 w 14"/>
                <a:gd name="T11" fmla="*/ 18 h 24"/>
                <a:gd name="T12" fmla="*/ 10 w 14"/>
                <a:gd name="T13" fmla="*/ 24 h 24"/>
                <a:gd name="T14" fmla="*/ 9 w 14"/>
                <a:gd name="T1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4">
                  <a:moveTo>
                    <a:pt x="9" y="24"/>
                  </a:moveTo>
                  <a:cubicBezTo>
                    <a:pt x="7" y="24"/>
                    <a:pt x="5" y="22"/>
                    <a:pt x="4" y="2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2" y="1"/>
                    <a:pt x="5" y="0"/>
                  </a:cubicBezTo>
                  <a:cubicBezTo>
                    <a:pt x="7" y="0"/>
                    <a:pt x="10" y="1"/>
                    <a:pt x="11" y="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20"/>
                    <a:pt x="13" y="23"/>
                    <a:pt x="10" y="24"/>
                  </a:cubicBezTo>
                  <a:cubicBezTo>
                    <a:pt x="10" y="24"/>
                    <a:pt x="9" y="24"/>
                    <a:pt x="9" y="24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id="{20A6F9D7-0A78-4127-A330-3FE236A2B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" y="332"/>
              <a:ext cx="53" cy="69"/>
            </a:xfrm>
            <a:custGeom>
              <a:avLst/>
              <a:gdLst>
                <a:gd name="T0" fmla="*/ 6 w 22"/>
                <a:gd name="T1" fmla="*/ 29 h 29"/>
                <a:gd name="T2" fmla="*/ 4 w 22"/>
                <a:gd name="T3" fmla="*/ 28 h 29"/>
                <a:gd name="T4" fmla="*/ 1 w 22"/>
                <a:gd name="T5" fmla="*/ 22 h 29"/>
                <a:gd name="T6" fmla="*/ 13 w 22"/>
                <a:gd name="T7" fmla="*/ 2 h 29"/>
                <a:gd name="T8" fmla="*/ 20 w 22"/>
                <a:gd name="T9" fmla="*/ 1 h 29"/>
                <a:gd name="T10" fmla="*/ 20 w 22"/>
                <a:gd name="T11" fmla="*/ 8 h 29"/>
                <a:gd name="T12" fmla="*/ 10 w 22"/>
                <a:gd name="T13" fmla="*/ 25 h 29"/>
                <a:gd name="T14" fmla="*/ 6 w 22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9">
                  <a:moveTo>
                    <a:pt x="6" y="29"/>
                  </a:moveTo>
                  <a:cubicBezTo>
                    <a:pt x="5" y="29"/>
                    <a:pt x="5" y="28"/>
                    <a:pt x="4" y="28"/>
                  </a:cubicBezTo>
                  <a:cubicBezTo>
                    <a:pt x="2" y="27"/>
                    <a:pt x="0" y="25"/>
                    <a:pt x="1" y="22"/>
                  </a:cubicBezTo>
                  <a:cubicBezTo>
                    <a:pt x="4" y="15"/>
                    <a:pt x="8" y="8"/>
                    <a:pt x="13" y="2"/>
                  </a:cubicBezTo>
                  <a:cubicBezTo>
                    <a:pt x="15" y="0"/>
                    <a:pt x="18" y="0"/>
                    <a:pt x="20" y="1"/>
                  </a:cubicBezTo>
                  <a:cubicBezTo>
                    <a:pt x="22" y="3"/>
                    <a:pt x="22" y="6"/>
                    <a:pt x="20" y="8"/>
                  </a:cubicBezTo>
                  <a:cubicBezTo>
                    <a:pt x="16" y="13"/>
                    <a:pt x="13" y="19"/>
                    <a:pt x="10" y="25"/>
                  </a:cubicBezTo>
                  <a:cubicBezTo>
                    <a:pt x="10" y="27"/>
                    <a:pt x="8" y="29"/>
                    <a:pt x="6" y="29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97C9F7BC-5A14-4AB3-AB33-6900190F3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8" y="472"/>
              <a:ext cx="64" cy="64"/>
            </a:xfrm>
            <a:custGeom>
              <a:avLst/>
              <a:gdLst>
                <a:gd name="T0" fmla="*/ 6 w 27"/>
                <a:gd name="T1" fmla="*/ 27 h 27"/>
                <a:gd name="T2" fmla="*/ 3 w 27"/>
                <a:gd name="T3" fmla="*/ 26 h 27"/>
                <a:gd name="T4" fmla="*/ 2 w 27"/>
                <a:gd name="T5" fmla="*/ 20 h 27"/>
                <a:gd name="T6" fmla="*/ 18 w 27"/>
                <a:gd name="T7" fmla="*/ 2 h 27"/>
                <a:gd name="T8" fmla="*/ 25 w 27"/>
                <a:gd name="T9" fmla="*/ 2 h 27"/>
                <a:gd name="T10" fmla="*/ 25 w 27"/>
                <a:gd name="T11" fmla="*/ 9 h 27"/>
                <a:gd name="T12" fmla="*/ 10 w 27"/>
                <a:gd name="T13" fmla="*/ 25 h 27"/>
                <a:gd name="T14" fmla="*/ 6 w 2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7">
                  <a:moveTo>
                    <a:pt x="6" y="27"/>
                  </a:moveTo>
                  <a:cubicBezTo>
                    <a:pt x="5" y="27"/>
                    <a:pt x="4" y="27"/>
                    <a:pt x="3" y="26"/>
                  </a:cubicBezTo>
                  <a:cubicBezTo>
                    <a:pt x="1" y="25"/>
                    <a:pt x="0" y="22"/>
                    <a:pt x="2" y="20"/>
                  </a:cubicBezTo>
                  <a:cubicBezTo>
                    <a:pt x="6" y="13"/>
                    <a:pt x="12" y="7"/>
                    <a:pt x="18" y="2"/>
                  </a:cubicBezTo>
                  <a:cubicBezTo>
                    <a:pt x="20" y="0"/>
                    <a:pt x="23" y="0"/>
                    <a:pt x="25" y="2"/>
                  </a:cubicBezTo>
                  <a:cubicBezTo>
                    <a:pt x="27" y="4"/>
                    <a:pt x="27" y="8"/>
                    <a:pt x="25" y="9"/>
                  </a:cubicBezTo>
                  <a:cubicBezTo>
                    <a:pt x="19" y="14"/>
                    <a:pt x="14" y="19"/>
                    <a:pt x="10" y="25"/>
                  </a:cubicBezTo>
                  <a:cubicBezTo>
                    <a:pt x="9" y="26"/>
                    <a:pt x="7" y="27"/>
                    <a:pt x="6" y="27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0" name="Freeform 115">
              <a:extLst>
                <a:ext uri="{FF2B5EF4-FFF2-40B4-BE49-F238E27FC236}">
                  <a16:creationId xmlns:a16="http://schemas.microsoft.com/office/drawing/2014/main" id="{35D11F51-2AFA-4DED-B0B6-E8CC4DE1F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1" y="758"/>
              <a:ext cx="81" cy="33"/>
            </a:xfrm>
            <a:custGeom>
              <a:avLst/>
              <a:gdLst>
                <a:gd name="T0" fmla="*/ 6 w 34"/>
                <a:gd name="T1" fmla="*/ 14 h 14"/>
                <a:gd name="T2" fmla="*/ 1 w 34"/>
                <a:gd name="T3" fmla="*/ 10 h 14"/>
                <a:gd name="T4" fmla="*/ 5 w 34"/>
                <a:gd name="T5" fmla="*/ 4 h 14"/>
                <a:gd name="T6" fmla="*/ 28 w 34"/>
                <a:gd name="T7" fmla="*/ 0 h 14"/>
                <a:gd name="T8" fmla="*/ 33 w 34"/>
                <a:gd name="T9" fmla="*/ 4 h 14"/>
                <a:gd name="T10" fmla="*/ 29 w 34"/>
                <a:gd name="T11" fmla="*/ 10 h 14"/>
                <a:gd name="T12" fmla="*/ 6 w 34"/>
                <a:gd name="T13" fmla="*/ 14 h 14"/>
                <a:gd name="T14" fmla="*/ 6 w 34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14">
                  <a:moveTo>
                    <a:pt x="6" y="14"/>
                  </a:moveTo>
                  <a:cubicBezTo>
                    <a:pt x="3" y="14"/>
                    <a:pt x="1" y="12"/>
                    <a:pt x="1" y="10"/>
                  </a:cubicBezTo>
                  <a:cubicBezTo>
                    <a:pt x="0" y="7"/>
                    <a:pt x="2" y="5"/>
                    <a:pt x="5" y="4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3" y="2"/>
                    <a:pt x="33" y="4"/>
                  </a:cubicBezTo>
                  <a:cubicBezTo>
                    <a:pt x="34" y="7"/>
                    <a:pt x="32" y="9"/>
                    <a:pt x="29" y="10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1" name="Freeform 116">
              <a:extLst>
                <a:ext uri="{FF2B5EF4-FFF2-40B4-BE49-F238E27FC236}">
                  <a16:creationId xmlns:a16="http://schemas.microsoft.com/office/drawing/2014/main" id="{ED7EC550-2758-428E-9EB1-81B2A922F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7" y="1084"/>
              <a:ext cx="81" cy="52"/>
            </a:xfrm>
            <a:custGeom>
              <a:avLst/>
              <a:gdLst>
                <a:gd name="T0" fmla="*/ 29 w 34"/>
                <a:gd name="T1" fmla="*/ 22 h 22"/>
                <a:gd name="T2" fmla="*/ 29 w 34"/>
                <a:gd name="T3" fmla="*/ 22 h 22"/>
                <a:gd name="T4" fmla="*/ 2 w 34"/>
                <a:gd name="T5" fmla="*/ 9 h 22"/>
                <a:gd name="T6" fmla="*/ 2 w 34"/>
                <a:gd name="T7" fmla="*/ 2 h 22"/>
                <a:gd name="T8" fmla="*/ 9 w 34"/>
                <a:gd name="T9" fmla="*/ 2 h 22"/>
                <a:gd name="T10" fmla="*/ 30 w 34"/>
                <a:gd name="T11" fmla="*/ 12 h 22"/>
                <a:gd name="T12" fmla="*/ 34 w 34"/>
                <a:gd name="T13" fmla="*/ 18 h 22"/>
                <a:gd name="T14" fmla="*/ 29 w 34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22">
                  <a:moveTo>
                    <a:pt x="29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19" y="21"/>
                    <a:pt x="9" y="16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8" y="0"/>
                    <a:pt x="9" y="2"/>
                  </a:cubicBezTo>
                  <a:cubicBezTo>
                    <a:pt x="14" y="8"/>
                    <a:pt x="22" y="11"/>
                    <a:pt x="30" y="12"/>
                  </a:cubicBezTo>
                  <a:cubicBezTo>
                    <a:pt x="32" y="13"/>
                    <a:pt x="34" y="15"/>
                    <a:pt x="34" y="18"/>
                  </a:cubicBezTo>
                  <a:cubicBezTo>
                    <a:pt x="34" y="20"/>
                    <a:pt x="32" y="22"/>
                    <a:pt x="29" y="22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2" name="Freeform 117">
              <a:extLst>
                <a:ext uri="{FF2B5EF4-FFF2-40B4-BE49-F238E27FC236}">
                  <a16:creationId xmlns:a16="http://schemas.microsoft.com/office/drawing/2014/main" id="{B25DAD65-88CD-4789-98AD-073CB5742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4" y="1305"/>
              <a:ext cx="71" cy="52"/>
            </a:xfrm>
            <a:custGeom>
              <a:avLst/>
              <a:gdLst>
                <a:gd name="T0" fmla="*/ 24 w 30"/>
                <a:gd name="T1" fmla="*/ 22 h 22"/>
                <a:gd name="T2" fmla="*/ 22 w 30"/>
                <a:gd name="T3" fmla="*/ 21 h 22"/>
                <a:gd name="T4" fmla="*/ 3 w 30"/>
                <a:gd name="T5" fmla="*/ 10 h 22"/>
                <a:gd name="T6" fmla="*/ 2 w 30"/>
                <a:gd name="T7" fmla="*/ 3 h 22"/>
                <a:gd name="T8" fmla="*/ 9 w 30"/>
                <a:gd name="T9" fmla="*/ 1 h 22"/>
                <a:gd name="T10" fmla="*/ 27 w 30"/>
                <a:gd name="T11" fmla="*/ 13 h 22"/>
                <a:gd name="T12" fmla="*/ 28 w 30"/>
                <a:gd name="T13" fmla="*/ 20 h 22"/>
                <a:gd name="T14" fmla="*/ 24 w 30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2">
                  <a:moveTo>
                    <a:pt x="24" y="22"/>
                  </a:moveTo>
                  <a:cubicBezTo>
                    <a:pt x="23" y="22"/>
                    <a:pt x="22" y="22"/>
                    <a:pt x="22" y="21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1"/>
                    <a:pt x="6" y="0"/>
                    <a:pt x="9" y="1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9" y="15"/>
                    <a:pt x="30" y="18"/>
                    <a:pt x="28" y="20"/>
                  </a:cubicBezTo>
                  <a:cubicBezTo>
                    <a:pt x="27" y="21"/>
                    <a:pt x="26" y="22"/>
                    <a:pt x="24" y="22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3" name="Freeform 118">
              <a:extLst>
                <a:ext uri="{FF2B5EF4-FFF2-40B4-BE49-F238E27FC236}">
                  <a16:creationId xmlns:a16="http://schemas.microsoft.com/office/drawing/2014/main" id="{FDD1C340-D6A1-4EE7-AF96-32A026DF4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" y="94"/>
              <a:ext cx="67" cy="269"/>
            </a:xfrm>
            <a:custGeom>
              <a:avLst/>
              <a:gdLst>
                <a:gd name="T0" fmla="*/ 6 w 28"/>
                <a:gd name="T1" fmla="*/ 113 h 113"/>
                <a:gd name="T2" fmla="*/ 5 w 28"/>
                <a:gd name="T3" fmla="*/ 113 h 113"/>
                <a:gd name="T4" fmla="*/ 1 w 28"/>
                <a:gd name="T5" fmla="*/ 108 h 113"/>
                <a:gd name="T6" fmla="*/ 18 w 28"/>
                <a:gd name="T7" fmla="*/ 4 h 113"/>
                <a:gd name="T8" fmla="*/ 24 w 28"/>
                <a:gd name="T9" fmla="*/ 0 h 113"/>
                <a:gd name="T10" fmla="*/ 28 w 28"/>
                <a:gd name="T11" fmla="*/ 6 h 113"/>
                <a:gd name="T12" fmla="*/ 10 w 28"/>
                <a:gd name="T13" fmla="*/ 109 h 113"/>
                <a:gd name="T14" fmla="*/ 6 w 28"/>
                <a:gd name="T1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3">
                  <a:moveTo>
                    <a:pt x="6" y="113"/>
                  </a:moveTo>
                  <a:cubicBezTo>
                    <a:pt x="5" y="113"/>
                    <a:pt x="5" y="113"/>
                    <a:pt x="5" y="113"/>
                  </a:cubicBezTo>
                  <a:cubicBezTo>
                    <a:pt x="2" y="113"/>
                    <a:pt x="0" y="110"/>
                    <a:pt x="1" y="10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2"/>
                    <a:pt x="21" y="0"/>
                    <a:pt x="24" y="0"/>
                  </a:cubicBezTo>
                  <a:cubicBezTo>
                    <a:pt x="26" y="1"/>
                    <a:pt x="28" y="3"/>
                    <a:pt x="28" y="6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10" y="112"/>
                    <a:pt x="8" y="113"/>
                    <a:pt x="6" y="113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4" name="Freeform 119">
              <a:extLst>
                <a:ext uri="{FF2B5EF4-FFF2-40B4-BE49-F238E27FC236}">
                  <a16:creationId xmlns:a16="http://schemas.microsoft.com/office/drawing/2014/main" id="{4A4FE979-5785-4ABC-84EC-53C2EC29D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4" y="213"/>
              <a:ext cx="140" cy="247"/>
            </a:xfrm>
            <a:custGeom>
              <a:avLst/>
              <a:gdLst>
                <a:gd name="T0" fmla="*/ 6 w 59"/>
                <a:gd name="T1" fmla="*/ 104 h 104"/>
                <a:gd name="T2" fmla="*/ 3 w 59"/>
                <a:gd name="T3" fmla="*/ 103 h 104"/>
                <a:gd name="T4" fmla="*/ 2 w 59"/>
                <a:gd name="T5" fmla="*/ 96 h 104"/>
                <a:gd name="T6" fmla="*/ 49 w 59"/>
                <a:gd name="T7" fmla="*/ 4 h 104"/>
                <a:gd name="T8" fmla="*/ 55 w 59"/>
                <a:gd name="T9" fmla="*/ 1 h 104"/>
                <a:gd name="T10" fmla="*/ 58 w 59"/>
                <a:gd name="T11" fmla="*/ 7 h 104"/>
                <a:gd name="T12" fmla="*/ 9 w 59"/>
                <a:gd name="T13" fmla="*/ 102 h 104"/>
                <a:gd name="T14" fmla="*/ 6 w 59"/>
                <a:gd name="T1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04">
                  <a:moveTo>
                    <a:pt x="6" y="104"/>
                  </a:moveTo>
                  <a:cubicBezTo>
                    <a:pt x="4" y="104"/>
                    <a:pt x="3" y="103"/>
                    <a:pt x="3" y="103"/>
                  </a:cubicBezTo>
                  <a:cubicBezTo>
                    <a:pt x="0" y="101"/>
                    <a:pt x="0" y="98"/>
                    <a:pt x="2" y="96"/>
                  </a:cubicBezTo>
                  <a:cubicBezTo>
                    <a:pt x="23" y="68"/>
                    <a:pt x="38" y="37"/>
                    <a:pt x="49" y="4"/>
                  </a:cubicBezTo>
                  <a:cubicBezTo>
                    <a:pt x="50" y="1"/>
                    <a:pt x="52" y="0"/>
                    <a:pt x="55" y="1"/>
                  </a:cubicBezTo>
                  <a:cubicBezTo>
                    <a:pt x="57" y="2"/>
                    <a:pt x="59" y="4"/>
                    <a:pt x="58" y="7"/>
                  </a:cubicBezTo>
                  <a:cubicBezTo>
                    <a:pt x="47" y="41"/>
                    <a:pt x="31" y="73"/>
                    <a:pt x="9" y="102"/>
                  </a:cubicBezTo>
                  <a:cubicBezTo>
                    <a:pt x="8" y="103"/>
                    <a:pt x="7" y="104"/>
                    <a:pt x="6" y="104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5" name="Freeform 120">
              <a:extLst>
                <a:ext uri="{FF2B5EF4-FFF2-40B4-BE49-F238E27FC236}">
                  <a16:creationId xmlns:a16="http://schemas.microsoft.com/office/drawing/2014/main" id="{484CF04F-69E4-4790-8BFC-5176585A3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1" y="520"/>
              <a:ext cx="183" cy="142"/>
            </a:xfrm>
            <a:custGeom>
              <a:avLst/>
              <a:gdLst>
                <a:gd name="T0" fmla="*/ 6 w 77"/>
                <a:gd name="T1" fmla="*/ 60 h 60"/>
                <a:gd name="T2" fmla="*/ 2 w 77"/>
                <a:gd name="T3" fmla="*/ 58 h 60"/>
                <a:gd name="T4" fmla="*/ 3 w 77"/>
                <a:gd name="T5" fmla="*/ 51 h 60"/>
                <a:gd name="T6" fmla="*/ 68 w 77"/>
                <a:gd name="T7" fmla="*/ 2 h 60"/>
                <a:gd name="T8" fmla="*/ 75 w 77"/>
                <a:gd name="T9" fmla="*/ 3 h 60"/>
                <a:gd name="T10" fmla="*/ 74 w 77"/>
                <a:gd name="T11" fmla="*/ 10 h 60"/>
                <a:gd name="T12" fmla="*/ 9 w 77"/>
                <a:gd name="T13" fmla="*/ 59 h 60"/>
                <a:gd name="T14" fmla="*/ 6 w 77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60">
                  <a:moveTo>
                    <a:pt x="6" y="60"/>
                  </a:moveTo>
                  <a:cubicBezTo>
                    <a:pt x="4" y="60"/>
                    <a:pt x="3" y="59"/>
                    <a:pt x="2" y="58"/>
                  </a:cubicBezTo>
                  <a:cubicBezTo>
                    <a:pt x="0" y="56"/>
                    <a:pt x="0" y="53"/>
                    <a:pt x="3" y="5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1" y="0"/>
                    <a:pt x="74" y="1"/>
                    <a:pt x="75" y="3"/>
                  </a:cubicBezTo>
                  <a:cubicBezTo>
                    <a:pt x="77" y="5"/>
                    <a:pt x="77" y="8"/>
                    <a:pt x="74" y="10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8" y="60"/>
                    <a:pt x="7" y="60"/>
                    <a:pt x="6" y="60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6" name="Freeform 121">
              <a:extLst>
                <a:ext uri="{FF2B5EF4-FFF2-40B4-BE49-F238E27FC236}">
                  <a16:creationId xmlns:a16="http://schemas.microsoft.com/office/drawing/2014/main" id="{62843CCC-6F07-4ECE-9964-D48112F2F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8" y="943"/>
              <a:ext cx="233" cy="41"/>
            </a:xfrm>
            <a:custGeom>
              <a:avLst/>
              <a:gdLst>
                <a:gd name="T0" fmla="*/ 93 w 98"/>
                <a:gd name="T1" fmla="*/ 17 h 17"/>
                <a:gd name="T2" fmla="*/ 93 w 98"/>
                <a:gd name="T3" fmla="*/ 17 h 17"/>
                <a:gd name="T4" fmla="*/ 5 w 98"/>
                <a:gd name="T5" fmla="*/ 10 h 17"/>
                <a:gd name="T6" fmla="*/ 1 w 98"/>
                <a:gd name="T7" fmla="*/ 5 h 17"/>
                <a:gd name="T8" fmla="*/ 6 w 98"/>
                <a:gd name="T9" fmla="*/ 1 h 17"/>
                <a:gd name="T10" fmla="*/ 93 w 98"/>
                <a:gd name="T11" fmla="*/ 8 h 17"/>
                <a:gd name="T12" fmla="*/ 98 w 98"/>
                <a:gd name="T13" fmla="*/ 13 h 17"/>
                <a:gd name="T14" fmla="*/ 93 w 98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7">
                  <a:moveTo>
                    <a:pt x="93" y="17"/>
                  </a:moveTo>
                  <a:cubicBezTo>
                    <a:pt x="93" y="17"/>
                    <a:pt x="93" y="17"/>
                    <a:pt x="93" y="17"/>
                  </a:cubicBezTo>
                  <a:cubicBezTo>
                    <a:pt x="63" y="16"/>
                    <a:pt x="34" y="14"/>
                    <a:pt x="5" y="10"/>
                  </a:cubicBezTo>
                  <a:cubicBezTo>
                    <a:pt x="2" y="10"/>
                    <a:pt x="0" y="8"/>
                    <a:pt x="1" y="5"/>
                  </a:cubicBezTo>
                  <a:cubicBezTo>
                    <a:pt x="1" y="2"/>
                    <a:pt x="4" y="0"/>
                    <a:pt x="6" y="1"/>
                  </a:cubicBezTo>
                  <a:cubicBezTo>
                    <a:pt x="35" y="4"/>
                    <a:pt x="64" y="7"/>
                    <a:pt x="93" y="8"/>
                  </a:cubicBezTo>
                  <a:cubicBezTo>
                    <a:pt x="96" y="8"/>
                    <a:pt x="98" y="10"/>
                    <a:pt x="98" y="13"/>
                  </a:cubicBezTo>
                  <a:cubicBezTo>
                    <a:pt x="98" y="15"/>
                    <a:pt x="96" y="17"/>
                    <a:pt x="93" y="17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7" name="Freeform 122">
              <a:extLst>
                <a:ext uri="{FF2B5EF4-FFF2-40B4-BE49-F238E27FC236}">
                  <a16:creationId xmlns:a16="http://schemas.microsoft.com/office/drawing/2014/main" id="{07815313-5367-491F-9EDA-1B212E832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9" y="1210"/>
              <a:ext cx="238" cy="173"/>
            </a:xfrm>
            <a:custGeom>
              <a:avLst/>
              <a:gdLst>
                <a:gd name="T0" fmla="*/ 94 w 100"/>
                <a:gd name="T1" fmla="*/ 73 h 73"/>
                <a:gd name="T2" fmla="*/ 92 w 100"/>
                <a:gd name="T3" fmla="*/ 72 h 73"/>
                <a:gd name="T4" fmla="*/ 3 w 100"/>
                <a:gd name="T5" fmla="*/ 9 h 73"/>
                <a:gd name="T6" fmla="*/ 2 w 100"/>
                <a:gd name="T7" fmla="*/ 2 h 73"/>
                <a:gd name="T8" fmla="*/ 9 w 100"/>
                <a:gd name="T9" fmla="*/ 1 h 73"/>
                <a:gd name="T10" fmla="*/ 97 w 100"/>
                <a:gd name="T11" fmla="*/ 64 h 73"/>
                <a:gd name="T12" fmla="*/ 99 w 100"/>
                <a:gd name="T13" fmla="*/ 70 h 73"/>
                <a:gd name="T14" fmla="*/ 94 w 100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73">
                  <a:moveTo>
                    <a:pt x="94" y="73"/>
                  </a:moveTo>
                  <a:cubicBezTo>
                    <a:pt x="94" y="73"/>
                    <a:pt x="93" y="72"/>
                    <a:pt x="92" y="72"/>
                  </a:cubicBezTo>
                  <a:cubicBezTo>
                    <a:pt x="60" y="52"/>
                    <a:pt x="32" y="32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1"/>
                  </a:cubicBezTo>
                  <a:cubicBezTo>
                    <a:pt x="38" y="24"/>
                    <a:pt x="66" y="44"/>
                    <a:pt x="97" y="64"/>
                  </a:cubicBezTo>
                  <a:cubicBezTo>
                    <a:pt x="99" y="65"/>
                    <a:pt x="100" y="68"/>
                    <a:pt x="99" y="70"/>
                  </a:cubicBezTo>
                  <a:cubicBezTo>
                    <a:pt x="98" y="72"/>
                    <a:pt x="96" y="73"/>
                    <a:pt x="94" y="73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8" name="Freeform 123">
              <a:extLst>
                <a:ext uri="{FF2B5EF4-FFF2-40B4-BE49-F238E27FC236}">
                  <a16:creationId xmlns:a16="http://schemas.microsoft.com/office/drawing/2014/main" id="{9EF1FBB5-F092-4976-893E-92AF74E01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4" y="1388"/>
              <a:ext cx="98" cy="202"/>
            </a:xfrm>
            <a:custGeom>
              <a:avLst/>
              <a:gdLst>
                <a:gd name="T0" fmla="*/ 36 w 41"/>
                <a:gd name="T1" fmla="*/ 85 h 85"/>
                <a:gd name="T2" fmla="*/ 31 w 41"/>
                <a:gd name="T3" fmla="*/ 82 h 85"/>
                <a:gd name="T4" fmla="*/ 1 w 41"/>
                <a:gd name="T5" fmla="*/ 8 h 85"/>
                <a:gd name="T6" fmla="*/ 4 w 41"/>
                <a:gd name="T7" fmla="*/ 1 h 85"/>
                <a:gd name="T8" fmla="*/ 10 w 41"/>
                <a:gd name="T9" fmla="*/ 4 h 85"/>
                <a:gd name="T10" fmla="*/ 40 w 41"/>
                <a:gd name="T11" fmla="*/ 79 h 85"/>
                <a:gd name="T12" fmla="*/ 38 w 41"/>
                <a:gd name="T13" fmla="*/ 85 h 85"/>
                <a:gd name="T14" fmla="*/ 36 w 4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85">
                  <a:moveTo>
                    <a:pt x="36" y="85"/>
                  </a:moveTo>
                  <a:cubicBezTo>
                    <a:pt x="34" y="85"/>
                    <a:pt x="32" y="84"/>
                    <a:pt x="31" y="8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5"/>
                    <a:pt x="1" y="3"/>
                    <a:pt x="4" y="1"/>
                  </a:cubicBezTo>
                  <a:cubicBezTo>
                    <a:pt x="6" y="0"/>
                    <a:pt x="9" y="2"/>
                    <a:pt x="10" y="4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1" y="81"/>
                    <a:pt x="40" y="84"/>
                    <a:pt x="38" y="85"/>
                  </a:cubicBezTo>
                  <a:cubicBezTo>
                    <a:pt x="37" y="85"/>
                    <a:pt x="36" y="85"/>
                    <a:pt x="36" y="85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9" name="Freeform 124">
              <a:extLst>
                <a:ext uri="{FF2B5EF4-FFF2-40B4-BE49-F238E27FC236}">
                  <a16:creationId xmlns:a16="http://schemas.microsoft.com/office/drawing/2014/main" id="{4371722E-20F1-4F1B-AF69-B3A4CB7C0D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2" y="15"/>
              <a:ext cx="121" cy="100"/>
            </a:xfrm>
            <a:custGeom>
              <a:avLst/>
              <a:gdLst>
                <a:gd name="T0" fmla="*/ 26 w 51"/>
                <a:gd name="T1" fmla="*/ 42 h 42"/>
                <a:gd name="T2" fmla="*/ 20 w 51"/>
                <a:gd name="T3" fmla="*/ 42 h 42"/>
                <a:gd name="T4" fmla="*/ 1 w 51"/>
                <a:gd name="T5" fmla="*/ 25 h 42"/>
                <a:gd name="T6" fmla="*/ 9 w 51"/>
                <a:gd name="T7" fmla="*/ 7 h 42"/>
                <a:gd name="T8" fmla="*/ 41 w 51"/>
                <a:gd name="T9" fmla="*/ 5 h 42"/>
                <a:gd name="T10" fmla="*/ 50 w 51"/>
                <a:gd name="T11" fmla="*/ 18 h 42"/>
                <a:gd name="T12" fmla="*/ 47 w 51"/>
                <a:gd name="T13" fmla="*/ 32 h 42"/>
                <a:gd name="T14" fmla="*/ 47 w 51"/>
                <a:gd name="T15" fmla="*/ 32 h 42"/>
                <a:gd name="T16" fmla="*/ 26 w 51"/>
                <a:gd name="T17" fmla="*/ 42 h 42"/>
                <a:gd name="T18" fmla="*/ 26 w 51"/>
                <a:gd name="T19" fmla="*/ 12 h 42"/>
                <a:gd name="T20" fmla="*/ 15 w 51"/>
                <a:gd name="T21" fmla="*/ 15 h 42"/>
                <a:gd name="T22" fmla="*/ 10 w 51"/>
                <a:gd name="T23" fmla="*/ 23 h 42"/>
                <a:gd name="T24" fmla="*/ 22 w 51"/>
                <a:gd name="T25" fmla="*/ 32 h 42"/>
                <a:gd name="T26" fmla="*/ 39 w 51"/>
                <a:gd name="T27" fmla="*/ 26 h 42"/>
                <a:gd name="T28" fmla="*/ 39 w 51"/>
                <a:gd name="T29" fmla="*/ 26 h 42"/>
                <a:gd name="T30" fmla="*/ 41 w 51"/>
                <a:gd name="T31" fmla="*/ 20 h 42"/>
                <a:gd name="T32" fmla="*/ 36 w 51"/>
                <a:gd name="T33" fmla="*/ 14 h 42"/>
                <a:gd name="T34" fmla="*/ 26 w 51"/>
                <a:gd name="T35" fmla="*/ 12 h 42"/>
                <a:gd name="T36" fmla="*/ 43 w 51"/>
                <a:gd name="T37" fmla="*/ 29 h 42"/>
                <a:gd name="T38" fmla="*/ 43 w 51"/>
                <a:gd name="T3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" h="42">
                  <a:moveTo>
                    <a:pt x="26" y="42"/>
                  </a:moveTo>
                  <a:cubicBezTo>
                    <a:pt x="24" y="42"/>
                    <a:pt x="22" y="42"/>
                    <a:pt x="20" y="42"/>
                  </a:cubicBezTo>
                  <a:cubicBezTo>
                    <a:pt x="10" y="39"/>
                    <a:pt x="2" y="33"/>
                    <a:pt x="1" y="25"/>
                  </a:cubicBezTo>
                  <a:cubicBezTo>
                    <a:pt x="0" y="21"/>
                    <a:pt x="0" y="14"/>
                    <a:pt x="9" y="7"/>
                  </a:cubicBezTo>
                  <a:cubicBezTo>
                    <a:pt x="17" y="1"/>
                    <a:pt x="31" y="0"/>
                    <a:pt x="41" y="5"/>
                  </a:cubicBezTo>
                  <a:cubicBezTo>
                    <a:pt x="46" y="8"/>
                    <a:pt x="49" y="13"/>
                    <a:pt x="50" y="18"/>
                  </a:cubicBezTo>
                  <a:cubicBezTo>
                    <a:pt x="51" y="23"/>
                    <a:pt x="50" y="28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2" y="39"/>
                    <a:pt x="35" y="42"/>
                    <a:pt x="26" y="42"/>
                  </a:cubicBezTo>
                  <a:close/>
                  <a:moveTo>
                    <a:pt x="26" y="12"/>
                  </a:moveTo>
                  <a:cubicBezTo>
                    <a:pt x="22" y="12"/>
                    <a:pt x="18" y="13"/>
                    <a:pt x="15" y="15"/>
                  </a:cubicBezTo>
                  <a:cubicBezTo>
                    <a:pt x="11" y="18"/>
                    <a:pt x="10" y="20"/>
                    <a:pt x="10" y="23"/>
                  </a:cubicBezTo>
                  <a:cubicBezTo>
                    <a:pt x="11" y="27"/>
                    <a:pt x="16" y="31"/>
                    <a:pt x="22" y="32"/>
                  </a:cubicBezTo>
                  <a:cubicBezTo>
                    <a:pt x="25" y="33"/>
                    <a:pt x="34" y="34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1" y="24"/>
                    <a:pt x="41" y="22"/>
                    <a:pt x="41" y="20"/>
                  </a:cubicBezTo>
                  <a:cubicBezTo>
                    <a:pt x="40" y="18"/>
                    <a:pt x="38" y="15"/>
                    <a:pt x="36" y="14"/>
                  </a:cubicBezTo>
                  <a:cubicBezTo>
                    <a:pt x="33" y="12"/>
                    <a:pt x="30" y="12"/>
                    <a:pt x="26" y="12"/>
                  </a:cubicBezTo>
                  <a:close/>
                  <a:moveTo>
                    <a:pt x="43" y="29"/>
                  </a:moveTo>
                  <a:cubicBezTo>
                    <a:pt x="43" y="29"/>
                    <a:pt x="43" y="29"/>
                    <a:pt x="43" y="29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0" name="Freeform 125">
              <a:extLst>
                <a:ext uri="{FF2B5EF4-FFF2-40B4-BE49-F238E27FC236}">
                  <a16:creationId xmlns:a16="http://schemas.microsoft.com/office/drawing/2014/main" id="{9D2F1910-B9CA-487D-980A-3CEA73824D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7" y="127"/>
              <a:ext cx="138" cy="107"/>
            </a:xfrm>
            <a:custGeom>
              <a:avLst/>
              <a:gdLst>
                <a:gd name="T0" fmla="*/ 34 w 58"/>
                <a:gd name="T1" fmla="*/ 45 h 45"/>
                <a:gd name="T2" fmla="*/ 5 w 58"/>
                <a:gd name="T3" fmla="*/ 34 h 45"/>
                <a:gd name="T4" fmla="*/ 1 w 58"/>
                <a:gd name="T5" fmla="*/ 20 h 45"/>
                <a:gd name="T6" fmla="*/ 19 w 58"/>
                <a:gd name="T7" fmla="*/ 2 h 45"/>
                <a:gd name="T8" fmla="*/ 43 w 58"/>
                <a:gd name="T9" fmla="*/ 5 h 45"/>
                <a:gd name="T10" fmla="*/ 55 w 58"/>
                <a:gd name="T11" fmla="*/ 17 h 45"/>
                <a:gd name="T12" fmla="*/ 56 w 58"/>
                <a:gd name="T13" fmla="*/ 34 h 45"/>
                <a:gd name="T14" fmla="*/ 35 w 58"/>
                <a:gd name="T15" fmla="*/ 45 h 45"/>
                <a:gd name="T16" fmla="*/ 35 w 58"/>
                <a:gd name="T17" fmla="*/ 45 h 45"/>
                <a:gd name="T18" fmla="*/ 34 w 58"/>
                <a:gd name="T19" fmla="*/ 45 h 45"/>
                <a:gd name="T20" fmla="*/ 35 w 58"/>
                <a:gd name="T21" fmla="*/ 41 h 45"/>
                <a:gd name="T22" fmla="*/ 35 w 58"/>
                <a:gd name="T23" fmla="*/ 41 h 45"/>
                <a:gd name="T24" fmla="*/ 26 w 58"/>
                <a:gd name="T25" fmla="*/ 11 h 45"/>
                <a:gd name="T26" fmla="*/ 21 w 58"/>
                <a:gd name="T27" fmla="*/ 12 h 45"/>
                <a:gd name="T28" fmla="*/ 11 w 58"/>
                <a:gd name="T29" fmla="*/ 22 h 45"/>
                <a:gd name="T30" fmla="*/ 12 w 58"/>
                <a:gd name="T31" fmla="*/ 28 h 45"/>
                <a:gd name="T32" fmla="*/ 35 w 58"/>
                <a:gd name="T33" fmla="*/ 36 h 45"/>
                <a:gd name="T34" fmla="*/ 47 w 58"/>
                <a:gd name="T35" fmla="*/ 30 h 45"/>
                <a:gd name="T36" fmla="*/ 46 w 58"/>
                <a:gd name="T37" fmla="*/ 21 h 45"/>
                <a:gd name="T38" fmla="*/ 38 w 58"/>
                <a:gd name="T39" fmla="*/ 14 h 45"/>
                <a:gd name="T40" fmla="*/ 26 w 58"/>
                <a:gd name="T41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45">
                  <a:moveTo>
                    <a:pt x="34" y="45"/>
                  </a:moveTo>
                  <a:cubicBezTo>
                    <a:pt x="25" y="45"/>
                    <a:pt x="11" y="42"/>
                    <a:pt x="5" y="34"/>
                  </a:cubicBezTo>
                  <a:cubicBezTo>
                    <a:pt x="1" y="30"/>
                    <a:pt x="0" y="25"/>
                    <a:pt x="1" y="20"/>
                  </a:cubicBezTo>
                  <a:cubicBezTo>
                    <a:pt x="3" y="12"/>
                    <a:pt x="10" y="5"/>
                    <a:pt x="19" y="2"/>
                  </a:cubicBezTo>
                  <a:cubicBezTo>
                    <a:pt x="26" y="0"/>
                    <a:pt x="35" y="2"/>
                    <a:pt x="43" y="5"/>
                  </a:cubicBezTo>
                  <a:cubicBezTo>
                    <a:pt x="48" y="8"/>
                    <a:pt x="52" y="12"/>
                    <a:pt x="55" y="17"/>
                  </a:cubicBezTo>
                  <a:cubicBezTo>
                    <a:pt x="58" y="22"/>
                    <a:pt x="58" y="29"/>
                    <a:pt x="56" y="34"/>
                  </a:cubicBezTo>
                  <a:cubicBezTo>
                    <a:pt x="52" y="41"/>
                    <a:pt x="44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4" y="45"/>
                  </a:cubicBezTo>
                  <a:close/>
                  <a:moveTo>
                    <a:pt x="35" y="41"/>
                  </a:moveTo>
                  <a:cubicBezTo>
                    <a:pt x="35" y="41"/>
                    <a:pt x="35" y="41"/>
                    <a:pt x="35" y="41"/>
                  </a:cubicBezTo>
                  <a:close/>
                  <a:moveTo>
                    <a:pt x="26" y="11"/>
                  </a:moveTo>
                  <a:cubicBezTo>
                    <a:pt x="25" y="11"/>
                    <a:pt x="23" y="11"/>
                    <a:pt x="21" y="12"/>
                  </a:cubicBezTo>
                  <a:cubicBezTo>
                    <a:pt x="16" y="13"/>
                    <a:pt x="12" y="17"/>
                    <a:pt x="11" y="22"/>
                  </a:cubicBezTo>
                  <a:cubicBezTo>
                    <a:pt x="10" y="24"/>
                    <a:pt x="11" y="26"/>
                    <a:pt x="12" y="28"/>
                  </a:cubicBezTo>
                  <a:cubicBezTo>
                    <a:pt x="16" y="33"/>
                    <a:pt x="27" y="36"/>
                    <a:pt x="35" y="36"/>
                  </a:cubicBezTo>
                  <a:cubicBezTo>
                    <a:pt x="40" y="36"/>
                    <a:pt x="45" y="33"/>
                    <a:pt x="47" y="30"/>
                  </a:cubicBezTo>
                  <a:cubicBezTo>
                    <a:pt x="48" y="27"/>
                    <a:pt x="48" y="24"/>
                    <a:pt x="46" y="21"/>
                  </a:cubicBezTo>
                  <a:cubicBezTo>
                    <a:pt x="44" y="18"/>
                    <a:pt x="41" y="16"/>
                    <a:pt x="38" y="14"/>
                  </a:cubicBezTo>
                  <a:cubicBezTo>
                    <a:pt x="34" y="12"/>
                    <a:pt x="30" y="11"/>
                    <a:pt x="26" y="11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1" name="Freeform 126">
              <a:extLst>
                <a:ext uri="{FF2B5EF4-FFF2-40B4-BE49-F238E27FC236}">
                  <a16:creationId xmlns:a16="http://schemas.microsoft.com/office/drawing/2014/main" id="{DBA77B90-6926-4344-AC97-0E554F62D9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6" y="446"/>
              <a:ext cx="112" cy="126"/>
            </a:xfrm>
            <a:custGeom>
              <a:avLst/>
              <a:gdLst>
                <a:gd name="T0" fmla="*/ 29 w 47"/>
                <a:gd name="T1" fmla="*/ 53 h 53"/>
                <a:gd name="T2" fmla="*/ 17 w 47"/>
                <a:gd name="T3" fmla="*/ 49 h 53"/>
                <a:gd name="T4" fmla="*/ 17 w 47"/>
                <a:gd name="T5" fmla="*/ 49 h 53"/>
                <a:gd name="T6" fmla="*/ 1 w 47"/>
                <a:gd name="T7" fmla="*/ 22 h 53"/>
                <a:gd name="T8" fmla="*/ 5 w 47"/>
                <a:gd name="T9" fmla="*/ 6 h 53"/>
                <a:gd name="T10" fmla="*/ 21 w 47"/>
                <a:gd name="T11" fmla="*/ 1 h 53"/>
                <a:gd name="T12" fmla="*/ 34 w 47"/>
                <a:gd name="T13" fmla="*/ 6 h 53"/>
                <a:gd name="T14" fmla="*/ 47 w 47"/>
                <a:gd name="T15" fmla="*/ 33 h 53"/>
                <a:gd name="T16" fmla="*/ 34 w 47"/>
                <a:gd name="T17" fmla="*/ 52 h 53"/>
                <a:gd name="T18" fmla="*/ 29 w 47"/>
                <a:gd name="T19" fmla="*/ 53 h 53"/>
                <a:gd name="T20" fmla="*/ 19 w 47"/>
                <a:gd name="T21" fmla="*/ 10 h 53"/>
                <a:gd name="T22" fmla="*/ 12 w 47"/>
                <a:gd name="T23" fmla="*/ 13 h 53"/>
                <a:gd name="T24" fmla="*/ 10 w 47"/>
                <a:gd name="T25" fmla="*/ 20 h 53"/>
                <a:gd name="T26" fmla="*/ 23 w 47"/>
                <a:gd name="T27" fmla="*/ 41 h 53"/>
                <a:gd name="T28" fmla="*/ 23 w 47"/>
                <a:gd name="T29" fmla="*/ 41 h 53"/>
                <a:gd name="T30" fmla="*/ 31 w 47"/>
                <a:gd name="T31" fmla="*/ 43 h 53"/>
                <a:gd name="T32" fmla="*/ 37 w 47"/>
                <a:gd name="T33" fmla="*/ 33 h 53"/>
                <a:gd name="T34" fmla="*/ 28 w 47"/>
                <a:gd name="T35" fmla="*/ 14 h 53"/>
                <a:gd name="T36" fmla="*/ 20 w 47"/>
                <a:gd name="T37" fmla="*/ 11 h 53"/>
                <a:gd name="T38" fmla="*/ 19 w 47"/>
                <a:gd name="T39" fmla="*/ 1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53">
                  <a:moveTo>
                    <a:pt x="29" y="53"/>
                  </a:moveTo>
                  <a:cubicBezTo>
                    <a:pt x="25" y="53"/>
                    <a:pt x="21" y="51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9" y="43"/>
                    <a:pt x="3" y="32"/>
                    <a:pt x="1" y="22"/>
                  </a:cubicBezTo>
                  <a:cubicBezTo>
                    <a:pt x="0" y="16"/>
                    <a:pt x="1" y="10"/>
                    <a:pt x="5" y="6"/>
                  </a:cubicBezTo>
                  <a:cubicBezTo>
                    <a:pt x="9" y="2"/>
                    <a:pt x="15" y="0"/>
                    <a:pt x="21" y="1"/>
                  </a:cubicBezTo>
                  <a:cubicBezTo>
                    <a:pt x="25" y="1"/>
                    <a:pt x="30" y="3"/>
                    <a:pt x="34" y="6"/>
                  </a:cubicBezTo>
                  <a:cubicBezTo>
                    <a:pt x="42" y="13"/>
                    <a:pt x="47" y="23"/>
                    <a:pt x="47" y="33"/>
                  </a:cubicBezTo>
                  <a:cubicBezTo>
                    <a:pt x="46" y="40"/>
                    <a:pt x="43" y="49"/>
                    <a:pt x="34" y="52"/>
                  </a:cubicBezTo>
                  <a:cubicBezTo>
                    <a:pt x="32" y="53"/>
                    <a:pt x="31" y="53"/>
                    <a:pt x="29" y="53"/>
                  </a:cubicBezTo>
                  <a:close/>
                  <a:moveTo>
                    <a:pt x="19" y="10"/>
                  </a:moveTo>
                  <a:cubicBezTo>
                    <a:pt x="16" y="10"/>
                    <a:pt x="14" y="11"/>
                    <a:pt x="12" y="13"/>
                  </a:cubicBezTo>
                  <a:cubicBezTo>
                    <a:pt x="11" y="14"/>
                    <a:pt x="10" y="17"/>
                    <a:pt x="10" y="20"/>
                  </a:cubicBezTo>
                  <a:cubicBezTo>
                    <a:pt x="12" y="28"/>
                    <a:pt x="17" y="37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5" y="43"/>
                    <a:pt x="29" y="43"/>
                    <a:pt x="31" y="43"/>
                  </a:cubicBezTo>
                  <a:cubicBezTo>
                    <a:pt x="35" y="42"/>
                    <a:pt x="37" y="37"/>
                    <a:pt x="37" y="33"/>
                  </a:cubicBezTo>
                  <a:cubicBezTo>
                    <a:pt x="37" y="26"/>
                    <a:pt x="34" y="19"/>
                    <a:pt x="28" y="14"/>
                  </a:cubicBezTo>
                  <a:cubicBezTo>
                    <a:pt x="26" y="13"/>
                    <a:pt x="23" y="11"/>
                    <a:pt x="20" y="11"/>
                  </a:cubicBezTo>
                  <a:cubicBezTo>
                    <a:pt x="19" y="11"/>
                    <a:pt x="19" y="10"/>
                    <a:pt x="19" y="10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2" name="Freeform 127">
              <a:extLst>
                <a:ext uri="{FF2B5EF4-FFF2-40B4-BE49-F238E27FC236}">
                  <a16:creationId xmlns:a16="http://schemas.microsoft.com/office/drawing/2014/main" id="{2289C8C0-1998-40BD-BD9A-4FA948A28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70" y="881"/>
              <a:ext cx="119" cy="150"/>
            </a:xfrm>
            <a:custGeom>
              <a:avLst/>
              <a:gdLst>
                <a:gd name="T0" fmla="*/ 24 w 50"/>
                <a:gd name="T1" fmla="*/ 63 h 63"/>
                <a:gd name="T2" fmla="*/ 8 w 50"/>
                <a:gd name="T3" fmla="*/ 55 h 63"/>
                <a:gd name="T4" fmla="*/ 7 w 50"/>
                <a:gd name="T5" fmla="*/ 14 h 63"/>
                <a:gd name="T6" fmla="*/ 25 w 50"/>
                <a:gd name="T7" fmla="*/ 0 h 63"/>
                <a:gd name="T8" fmla="*/ 44 w 50"/>
                <a:gd name="T9" fmla="*/ 13 h 63"/>
                <a:gd name="T10" fmla="*/ 47 w 50"/>
                <a:gd name="T11" fmla="*/ 44 h 63"/>
                <a:gd name="T12" fmla="*/ 28 w 50"/>
                <a:gd name="T13" fmla="*/ 63 h 63"/>
                <a:gd name="T14" fmla="*/ 24 w 50"/>
                <a:gd name="T15" fmla="*/ 63 h 63"/>
                <a:gd name="T16" fmla="*/ 26 w 50"/>
                <a:gd name="T17" fmla="*/ 10 h 63"/>
                <a:gd name="T18" fmla="*/ 26 w 50"/>
                <a:gd name="T19" fmla="*/ 10 h 63"/>
                <a:gd name="T20" fmla="*/ 16 w 50"/>
                <a:gd name="T21" fmla="*/ 18 h 63"/>
                <a:gd name="T22" fmla="*/ 16 w 50"/>
                <a:gd name="T23" fmla="*/ 50 h 63"/>
                <a:gd name="T24" fmla="*/ 26 w 50"/>
                <a:gd name="T25" fmla="*/ 53 h 63"/>
                <a:gd name="T26" fmla="*/ 26 w 50"/>
                <a:gd name="T27" fmla="*/ 53 h 63"/>
                <a:gd name="T28" fmla="*/ 38 w 50"/>
                <a:gd name="T29" fmla="*/ 41 h 63"/>
                <a:gd name="T30" fmla="*/ 35 w 50"/>
                <a:gd name="T31" fmla="*/ 17 h 63"/>
                <a:gd name="T32" fmla="*/ 26 w 50"/>
                <a:gd name="T33" fmla="*/ 1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63">
                  <a:moveTo>
                    <a:pt x="24" y="63"/>
                  </a:moveTo>
                  <a:cubicBezTo>
                    <a:pt x="16" y="63"/>
                    <a:pt x="11" y="59"/>
                    <a:pt x="8" y="55"/>
                  </a:cubicBezTo>
                  <a:cubicBezTo>
                    <a:pt x="0" y="44"/>
                    <a:pt x="2" y="24"/>
                    <a:pt x="7" y="14"/>
                  </a:cubicBezTo>
                  <a:cubicBezTo>
                    <a:pt x="12" y="6"/>
                    <a:pt x="18" y="1"/>
                    <a:pt x="25" y="0"/>
                  </a:cubicBezTo>
                  <a:cubicBezTo>
                    <a:pt x="32" y="0"/>
                    <a:pt x="39" y="5"/>
                    <a:pt x="44" y="13"/>
                  </a:cubicBezTo>
                  <a:cubicBezTo>
                    <a:pt x="49" y="22"/>
                    <a:pt x="50" y="34"/>
                    <a:pt x="47" y="44"/>
                  </a:cubicBezTo>
                  <a:cubicBezTo>
                    <a:pt x="45" y="52"/>
                    <a:pt x="38" y="61"/>
                    <a:pt x="28" y="63"/>
                  </a:cubicBezTo>
                  <a:cubicBezTo>
                    <a:pt x="27" y="63"/>
                    <a:pt x="25" y="63"/>
                    <a:pt x="24" y="63"/>
                  </a:cubicBezTo>
                  <a:close/>
                  <a:moveTo>
                    <a:pt x="26" y="10"/>
                  </a:moveTo>
                  <a:cubicBezTo>
                    <a:pt x="26" y="10"/>
                    <a:pt x="26" y="10"/>
                    <a:pt x="26" y="10"/>
                  </a:cubicBezTo>
                  <a:cubicBezTo>
                    <a:pt x="22" y="10"/>
                    <a:pt x="18" y="14"/>
                    <a:pt x="16" y="18"/>
                  </a:cubicBezTo>
                  <a:cubicBezTo>
                    <a:pt x="12" y="25"/>
                    <a:pt x="11" y="42"/>
                    <a:pt x="16" y="50"/>
                  </a:cubicBezTo>
                  <a:cubicBezTo>
                    <a:pt x="18" y="52"/>
                    <a:pt x="20" y="54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32" y="52"/>
                    <a:pt x="36" y="46"/>
                    <a:pt x="38" y="41"/>
                  </a:cubicBezTo>
                  <a:cubicBezTo>
                    <a:pt x="40" y="33"/>
                    <a:pt x="39" y="25"/>
                    <a:pt x="35" y="17"/>
                  </a:cubicBezTo>
                  <a:cubicBezTo>
                    <a:pt x="33" y="14"/>
                    <a:pt x="30" y="10"/>
                    <a:pt x="26" y="10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3" name="Freeform 128">
              <a:extLst>
                <a:ext uri="{FF2B5EF4-FFF2-40B4-BE49-F238E27FC236}">
                  <a16:creationId xmlns:a16="http://schemas.microsoft.com/office/drawing/2014/main" id="{4213E120-BA47-401C-969A-A966EBC88A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32" y="1322"/>
              <a:ext cx="138" cy="140"/>
            </a:xfrm>
            <a:custGeom>
              <a:avLst/>
              <a:gdLst>
                <a:gd name="T0" fmla="*/ 24 w 58"/>
                <a:gd name="T1" fmla="*/ 59 h 59"/>
                <a:gd name="T2" fmla="*/ 23 w 58"/>
                <a:gd name="T3" fmla="*/ 59 h 59"/>
                <a:gd name="T4" fmla="*/ 8 w 58"/>
                <a:gd name="T5" fmla="*/ 52 h 59"/>
                <a:gd name="T6" fmla="*/ 8 w 58"/>
                <a:gd name="T7" fmla="*/ 52 h 59"/>
                <a:gd name="T8" fmla="*/ 19 w 58"/>
                <a:gd name="T9" fmla="*/ 12 h 59"/>
                <a:gd name="T10" fmla="*/ 51 w 58"/>
                <a:gd name="T11" fmla="*/ 8 h 59"/>
                <a:gd name="T12" fmla="*/ 57 w 58"/>
                <a:gd name="T13" fmla="*/ 25 h 59"/>
                <a:gd name="T14" fmla="*/ 38 w 58"/>
                <a:gd name="T15" fmla="*/ 55 h 59"/>
                <a:gd name="T16" fmla="*/ 24 w 58"/>
                <a:gd name="T17" fmla="*/ 59 h 59"/>
                <a:gd name="T18" fmla="*/ 16 w 58"/>
                <a:gd name="T19" fmla="*/ 46 h 59"/>
                <a:gd name="T20" fmla="*/ 23 w 58"/>
                <a:gd name="T21" fmla="*/ 49 h 59"/>
                <a:gd name="T22" fmla="*/ 33 w 58"/>
                <a:gd name="T23" fmla="*/ 47 h 59"/>
                <a:gd name="T24" fmla="*/ 47 w 58"/>
                <a:gd name="T25" fmla="*/ 25 h 59"/>
                <a:gd name="T26" fmla="*/ 44 w 58"/>
                <a:gd name="T27" fmla="*/ 15 h 59"/>
                <a:gd name="T28" fmla="*/ 26 w 58"/>
                <a:gd name="T29" fmla="*/ 19 h 59"/>
                <a:gd name="T30" fmla="*/ 16 w 58"/>
                <a:gd name="T31" fmla="*/ 4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59">
                  <a:moveTo>
                    <a:pt x="24" y="59"/>
                  </a:moveTo>
                  <a:cubicBezTo>
                    <a:pt x="23" y="59"/>
                    <a:pt x="23" y="59"/>
                    <a:pt x="23" y="59"/>
                  </a:cubicBezTo>
                  <a:cubicBezTo>
                    <a:pt x="17" y="59"/>
                    <a:pt x="11" y="56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0" y="41"/>
                    <a:pt x="8" y="22"/>
                    <a:pt x="19" y="12"/>
                  </a:cubicBezTo>
                  <a:cubicBezTo>
                    <a:pt x="30" y="2"/>
                    <a:pt x="42" y="0"/>
                    <a:pt x="51" y="8"/>
                  </a:cubicBezTo>
                  <a:cubicBezTo>
                    <a:pt x="55" y="12"/>
                    <a:pt x="58" y="18"/>
                    <a:pt x="57" y="25"/>
                  </a:cubicBezTo>
                  <a:cubicBezTo>
                    <a:pt x="57" y="38"/>
                    <a:pt x="49" y="49"/>
                    <a:pt x="38" y="55"/>
                  </a:cubicBezTo>
                  <a:cubicBezTo>
                    <a:pt x="33" y="58"/>
                    <a:pt x="28" y="59"/>
                    <a:pt x="24" y="59"/>
                  </a:cubicBezTo>
                  <a:close/>
                  <a:moveTo>
                    <a:pt x="16" y="46"/>
                  </a:moveTo>
                  <a:cubicBezTo>
                    <a:pt x="17" y="48"/>
                    <a:pt x="20" y="49"/>
                    <a:pt x="23" y="49"/>
                  </a:cubicBezTo>
                  <a:cubicBezTo>
                    <a:pt x="26" y="50"/>
                    <a:pt x="30" y="49"/>
                    <a:pt x="33" y="47"/>
                  </a:cubicBezTo>
                  <a:cubicBezTo>
                    <a:pt x="41" y="42"/>
                    <a:pt x="47" y="34"/>
                    <a:pt x="47" y="25"/>
                  </a:cubicBezTo>
                  <a:cubicBezTo>
                    <a:pt x="48" y="23"/>
                    <a:pt x="47" y="18"/>
                    <a:pt x="44" y="15"/>
                  </a:cubicBezTo>
                  <a:cubicBezTo>
                    <a:pt x="38" y="10"/>
                    <a:pt x="30" y="15"/>
                    <a:pt x="26" y="19"/>
                  </a:cubicBezTo>
                  <a:cubicBezTo>
                    <a:pt x="17" y="27"/>
                    <a:pt x="12" y="41"/>
                    <a:pt x="16" y="46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4" name="Freeform 129">
              <a:extLst>
                <a:ext uri="{FF2B5EF4-FFF2-40B4-BE49-F238E27FC236}">
                  <a16:creationId xmlns:a16="http://schemas.microsoft.com/office/drawing/2014/main" id="{EB3676E2-F46C-4EFF-BB93-68432D3386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2" y="1557"/>
              <a:ext cx="152" cy="100"/>
            </a:xfrm>
            <a:custGeom>
              <a:avLst/>
              <a:gdLst>
                <a:gd name="T0" fmla="*/ 26 w 64"/>
                <a:gd name="T1" fmla="*/ 42 h 42"/>
                <a:gd name="T2" fmla="*/ 14 w 64"/>
                <a:gd name="T3" fmla="*/ 41 h 42"/>
                <a:gd name="T4" fmla="*/ 2 w 64"/>
                <a:gd name="T5" fmla="*/ 32 h 42"/>
                <a:gd name="T6" fmla="*/ 4 w 64"/>
                <a:gd name="T7" fmla="*/ 17 h 42"/>
                <a:gd name="T8" fmla="*/ 4 w 64"/>
                <a:gd name="T9" fmla="*/ 17 h 42"/>
                <a:gd name="T10" fmla="*/ 34 w 64"/>
                <a:gd name="T11" fmla="*/ 1 h 42"/>
                <a:gd name="T12" fmla="*/ 55 w 64"/>
                <a:gd name="T13" fmla="*/ 8 h 42"/>
                <a:gd name="T14" fmla="*/ 57 w 64"/>
                <a:gd name="T15" fmla="*/ 32 h 42"/>
                <a:gd name="T16" fmla="*/ 26 w 64"/>
                <a:gd name="T17" fmla="*/ 42 h 42"/>
                <a:gd name="T18" fmla="*/ 12 w 64"/>
                <a:gd name="T19" fmla="*/ 23 h 42"/>
                <a:gd name="T20" fmla="*/ 11 w 64"/>
                <a:gd name="T21" fmla="*/ 29 h 42"/>
                <a:gd name="T22" fmla="*/ 16 w 64"/>
                <a:gd name="T23" fmla="*/ 31 h 42"/>
                <a:gd name="T24" fmla="*/ 50 w 64"/>
                <a:gd name="T25" fmla="*/ 25 h 42"/>
                <a:gd name="T26" fmla="*/ 48 w 64"/>
                <a:gd name="T27" fmla="*/ 14 h 42"/>
                <a:gd name="T28" fmla="*/ 35 w 64"/>
                <a:gd name="T29" fmla="*/ 10 h 42"/>
                <a:gd name="T30" fmla="*/ 12 w 64"/>
                <a:gd name="T31" fmla="*/ 2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2">
                  <a:moveTo>
                    <a:pt x="26" y="42"/>
                  </a:moveTo>
                  <a:cubicBezTo>
                    <a:pt x="22" y="42"/>
                    <a:pt x="17" y="42"/>
                    <a:pt x="14" y="41"/>
                  </a:cubicBezTo>
                  <a:cubicBezTo>
                    <a:pt x="7" y="40"/>
                    <a:pt x="3" y="37"/>
                    <a:pt x="2" y="32"/>
                  </a:cubicBezTo>
                  <a:cubicBezTo>
                    <a:pt x="0" y="28"/>
                    <a:pt x="1" y="22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0" y="9"/>
                    <a:pt x="23" y="2"/>
                    <a:pt x="34" y="1"/>
                  </a:cubicBezTo>
                  <a:cubicBezTo>
                    <a:pt x="43" y="0"/>
                    <a:pt x="50" y="2"/>
                    <a:pt x="55" y="8"/>
                  </a:cubicBezTo>
                  <a:cubicBezTo>
                    <a:pt x="61" y="14"/>
                    <a:pt x="64" y="24"/>
                    <a:pt x="57" y="32"/>
                  </a:cubicBezTo>
                  <a:cubicBezTo>
                    <a:pt x="49" y="40"/>
                    <a:pt x="37" y="42"/>
                    <a:pt x="26" y="42"/>
                  </a:cubicBezTo>
                  <a:close/>
                  <a:moveTo>
                    <a:pt x="12" y="23"/>
                  </a:moveTo>
                  <a:cubicBezTo>
                    <a:pt x="11" y="25"/>
                    <a:pt x="10" y="27"/>
                    <a:pt x="11" y="29"/>
                  </a:cubicBezTo>
                  <a:cubicBezTo>
                    <a:pt x="11" y="30"/>
                    <a:pt x="13" y="31"/>
                    <a:pt x="16" y="31"/>
                  </a:cubicBezTo>
                  <a:cubicBezTo>
                    <a:pt x="27" y="34"/>
                    <a:pt x="43" y="32"/>
                    <a:pt x="50" y="25"/>
                  </a:cubicBezTo>
                  <a:cubicBezTo>
                    <a:pt x="53" y="22"/>
                    <a:pt x="51" y="17"/>
                    <a:pt x="48" y="14"/>
                  </a:cubicBezTo>
                  <a:cubicBezTo>
                    <a:pt x="45" y="10"/>
                    <a:pt x="39" y="10"/>
                    <a:pt x="35" y="10"/>
                  </a:cubicBezTo>
                  <a:cubicBezTo>
                    <a:pt x="26" y="11"/>
                    <a:pt x="16" y="17"/>
                    <a:pt x="12" y="23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5" name="Freeform 130">
              <a:extLst>
                <a:ext uri="{FF2B5EF4-FFF2-40B4-BE49-F238E27FC236}">
                  <a16:creationId xmlns:a16="http://schemas.microsoft.com/office/drawing/2014/main" id="{BB9CE125-EA6A-471C-A6DA-D397B16D3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" y="303"/>
              <a:ext cx="29" cy="64"/>
            </a:xfrm>
            <a:custGeom>
              <a:avLst/>
              <a:gdLst>
                <a:gd name="T0" fmla="*/ 5 w 12"/>
                <a:gd name="T1" fmla="*/ 27 h 27"/>
                <a:gd name="T2" fmla="*/ 1 w 12"/>
                <a:gd name="T3" fmla="*/ 22 h 27"/>
                <a:gd name="T4" fmla="*/ 2 w 12"/>
                <a:gd name="T5" fmla="*/ 4 h 27"/>
                <a:gd name="T6" fmla="*/ 8 w 12"/>
                <a:gd name="T7" fmla="*/ 1 h 27"/>
                <a:gd name="T8" fmla="*/ 11 w 12"/>
                <a:gd name="T9" fmla="*/ 7 h 27"/>
                <a:gd name="T10" fmla="*/ 10 w 12"/>
                <a:gd name="T11" fmla="*/ 21 h 27"/>
                <a:gd name="T12" fmla="*/ 6 w 12"/>
                <a:gd name="T13" fmla="*/ 27 h 27"/>
                <a:gd name="T14" fmla="*/ 5 w 12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7">
                  <a:moveTo>
                    <a:pt x="5" y="27"/>
                  </a:moveTo>
                  <a:cubicBezTo>
                    <a:pt x="3" y="27"/>
                    <a:pt x="1" y="25"/>
                    <a:pt x="1" y="22"/>
                  </a:cubicBezTo>
                  <a:cubicBezTo>
                    <a:pt x="0" y="16"/>
                    <a:pt x="0" y="10"/>
                    <a:pt x="2" y="4"/>
                  </a:cubicBezTo>
                  <a:cubicBezTo>
                    <a:pt x="2" y="2"/>
                    <a:pt x="5" y="0"/>
                    <a:pt x="8" y="1"/>
                  </a:cubicBezTo>
                  <a:cubicBezTo>
                    <a:pt x="10" y="1"/>
                    <a:pt x="12" y="4"/>
                    <a:pt x="11" y="7"/>
                  </a:cubicBezTo>
                  <a:cubicBezTo>
                    <a:pt x="10" y="11"/>
                    <a:pt x="10" y="16"/>
                    <a:pt x="10" y="21"/>
                  </a:cubicBezTo>
                  <a:cubicBezTo>
                    <a:pt x="11" y="24"/>
                    <a:pt x="9" y="26"/>
                    <a:pt x="6" y="27"/>
                  </a:cubicBezTo>
                  <a:cubicBezTo>
                    <a:pt x="6" y="27"/>
                    <a:pt x="6" y="27"/>
                    <a:pt x="5" y="27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6" name="Freeform 131">
              <a:extLst>
                <a:ext uri="{FF2B5EF4-FFF2-40B4-BE49-F238E27FC236}">
                  <a16:creationId xmlns:a16="http://schemas.microsoft.com/office/drawing/2014/main" id="{3D44C4E3-F389-4490-BA77-8AB85F041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5" y="329"/>
              <a:ext cx="31" cy="50"/>
            </a:xfrm>
            <a:custGeom>
              <a:avLst/>
              <a:gdLst>
                <a:gd name="T0" fmla="*/ 5 w 13"/>
                <a:gd name="T1" fmla="*/ 21 h 21"/>
                <a:gd name="T2" fmla="*/ 4 w 13"/>
                <a:gd name="T3" fmla="*/ 21 h 21"/>
                <a:gd name="T4" fmla="*/ 0 w 13"/>
                <a:gd name="T5" fmla="*/ 16 h 21"/>
                <a:gd name="T6" fmla="*/ 3 w 13"/>
                <a:gd name="T7" fmla="*/ 4 h 21"/>
                <a:gd name="T8" fmla="*/ 9 w 13"/>
                <a:gd name="T9" fmla="*/ 1 h 21"/>
                <a:gd name="T10" fmla="*/ 12 w 13"/>
                <a:gd name="T11" fmla="*/ 8 h 21"/>
                <a:gd name="T12" fmla="*/ 9 w 13"/>
                <a:gd name="T13" fmla="*/ 17 h 21"/>
                <a:gd name="T14" fmla="*/ 5 w 13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21">
                  <a:moveTo>
                    <a:pt x="5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2"/>
                    <a:pt x="1" y="8"/>
                    <a:pt x="3" y="4"/>
                  </a:cubicBezTo>
                  <a:cubicBezTo>
                    <a:pt x="4" y="1"/>
                    <a:pt x="7" y="0"/>
                    <a:pt x="9" y="1"/>
                  </a:cubicBezTo>
                  <a:cubicBezTo>
                    <a:pt x="12" y="2"/>
                    <a:pt x="13" y="5"/>
                    <a:pt x="12" y="8"/>
                  </a:cubicBezTo>
                  <a:cubicBezTo>
                    <a:pt x="10" y="11"/>
                    <a:pt x="10" y="14"/>
                    <a:pt x="9" y="17"/>
                  </a:cubicBezTo>
                  <a:cubicBezTo>
                    <a:pt x="9" y="19"/>
                    <a:pt x="7" y="21"/>
                    <a:pt x="5" y="21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7" name="Freeform 132">
              <a:extLst>
                <a:ext uri="{FF2B5EF4-FFF2-40B4-BE49-F238E27FC236}">
                  <a16:creationId xmlns:a16="http://schemas.microsoft.com/office/drawing/2014/main" id="{A5B783B7-DBAA-4F92-BE6E-EA1F8AECB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9" y="356"/>
              <a:ext cx="50" cy="73"/>
            </a:xfrm>
            <a:custGeom>
              <a:avLst/>
              <a:gdLst>
                <a:gd name="T0" fmla="*/ 5 w 21"/>
                <a:gd name="T1" fmla="*/ 31 h 31"/>
                <a:gd name="T2" fmla="*/ 3 w 21"/>
                <a:gd name="T3" fmla="*/ 30 h 31"/>
                <a:gd name="T4" fmla="*/ 1 w 21"/>
                <a:gd name="T5" fmla="*/ 24 h 31"/>
                <a:gd name="T6" fmla="*/ 11 w 21"/>
                <a:gd name="T7" fmla="*/ 3 h 31"/>
                <a:gd name="T8" fmla="*/ 17 w 21"/>
                <a:gd name="T9" fmla="*/ 1 h 31"/>
                <a:gd name="T10" fmla="*/ 20 w 21"/>
                <a:gd name="T11" fmla="*/ 7 h 31"/>
                <a:gd name="T12" fmla="*/ 10 w 21"/>
                <a:gd name="T13" fmla="*/ 28 h 31"/>
                <a:gd name="T14" fmla="*/ 5 w 21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31">
                  <a:moveTo>
                    <a:pt x="5" y="31"/>
                  </a:moveTo>
                  <a:cubicBezTo>
                    <a:pt x="5" y="31"/>
                    <a:pt x="4" y="31"/>
                    <a:pt x="3" y="30"/>
                  </a:cubicBezTo>
                  <a:cubicBezTo>
                    <a:pt x="1" y="29"/>
                    <a:pt x="0" y="26"/>
                    <a:pt x="1" y="2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1"/>
                    <a:pt x="15" y="0"/>
                    <a:pt x="17" y="1"/>
                  </a:cubicBezTo>
                  <a:cubicBezTo>
                    <a:pt x="20" y="2"/>
                    <a:pt x="21" y="5"/>
                    <a:pt x="20" y="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9" y="30"/>
                    <a:pt x="7" y="31"/>
                    <a:pt x="5" y="31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8" name="Freeform 133">
              <a:extLst>
                <a:ext uri="{FF2B5EF4-FFF2-40B4-BE49-F238E27FC236}">
                  <a16:creationId xmlns:a16="http://schemas.microsoft.com/office/drawing/2014/main" id="{C49EA2FA-94E0-4FA5-8090-F7DD014A7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8" y="451"/>
              <a:ext cx="40" cy="52"/>
            </a:xfrm>
            <a:custGeom>
              <a:avLst/>
              <a:gdLst>
                <a:gd name="T0" fmla="*/ 6 w 17"/>
                <a:gd name="T1" fmla="*/ 22 h 22"/>
                <a:gd name="T2" fmla="*/ 4 w 17"/>
                <a:gd name="T3" fmla="*/ 22 h 22"/>
                <a:gd name="T4" fmla="*/ 1 w 17"/>
                <a:gd name="T5" fmla="*/ 16 h 22"/>
                <a:gd name="T6" fmla="*/ 7 w 17"/>
                <a:gd name="T7" fmla="*/ 3 h 22"/>
                <a:gd name="T8" fmla="*/ 14 w 17"/>
                <a:gd name="T9" fmla="*/ 2 h 22"/>
                <a:gd name="T10" fmla="*/ 15 w 17"/>
                <a:gd name="T11" fmla="*/ 9 h 22"/>
                <a:gd name="T12" fmla="*/ 10 w 17"/>
                <a:gd name="T13" fmla="*/ 18 h 22"/>
                <a:gd name="T14" fmla="*/ 6 w 17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22">
                  <a:moveTo>
                    <a:pt x="6" y="22"/>
                  </a:moveTo>
                  <a:cubicBezTo>
                    <a:pt x="5" y="22"/>
                    <a:pt x="5" y="22"/>
                    <a:pt x="4" y="22"/>
                  </a:cubicBezTo>
                  <a:cubicBezTo>
                    <a:pt x="2" y="21"/>
                    <a:pt x="0" y="18"/>
                    <a:pt x="1" y="16"/>
                  </a:cubicBezTo>
                  <a:cubicBezTo>
                    <a:pt x="2" y="11"/>
                    <a:pt x="4" y="7"/>
                    <a:pt x="7" y="3"/>
                  </a:cubicBezTo>
                  <a:cubicBezTo>
                    <a:pt x="9" y="1"/>
                    <a:pt x="12" y="0"/>
                    <a:pt x="14" y="2"/>
                  </a:cubicBezTo>
                  <a:cubicBezTo>
                    <a:pt x="16" y="4"/>
                    <a:pt x="17" y="7"/>
                    <a:pt x="15" y="9"/>
                  </a:cubicBezTo>
                  <a:cubicBezTo>
                    <a:pt x="13" y="12"/>
                    <a:pt x="11" y="15"/>
                    <a:pt x="10" y="18"/>
                  </a:cubicBezTo>
                  <a:cubicBezTo>
                    <a:pt x="10" y="21"/>
                    <a:pt x="8" y="22"/>
                    <a:pt x="6" y="22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37ABB3BE-6CDB-4269-9D8B-959D6ADE1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6" y="505"/>
              <a:ext cx="76" cy="93"/>
            </a:xfrm>
            <a:custGeom>
              <a:avLst/>
              <a:gdLst>
                <a:gd name="T0" fmla="*/ 6 w 32"/>
                <a:gd name="T1" fmla="*/ 39 h 39"/>
                <a:gd name="T2" fmla="*/ 3 w 32"/>
                <a:gd name="T3" fmla="*/ 38 h 39"/>
                <a:gd name="T4" fmla="*/ 2 w 32"/>
                <a:gd name="T5" fmla="*/ 31 h 39"/>
                <a:gd name="T6" fmla="*/ 23 w 32"/>
                <a:gd name="T7" fmla="*/ 2 h 39"/>
                <a:gd name="T8" fmla="*/ 30 w 32"/>
                <a:gd name="T9" fmla="*/ 2 h 39"/>
                <a:gd name="T10" fmla="*/ 31 w 32"/>
                <a:gd name="T11" fmla="*/ 9 h 39"/>
                <a:gd name="T12" fmla="*/ 10 w 32"/>
                <a:gd name="T13" fmla="*/ 37 h 39"/>
                <a:gd name="T14" fmla="*/ 6 w 32"/>
                <a:gd name="T1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9">
                  <a:moveTo>
                    <a:pt x="6" y="39"/>
                  </a:moveTo>
                  <a:cubicBezTo>
                    <a:pt x="5" y="39"/>
                    <a:pt x="4" y="39"/>
                    <a:pt x="3" y="38"/>
                  </a:cubicBezTo>
                  <a:cubicBezTo>
                    <a:pt x="1" y="37"/>
                    <a:pt x="0" y="33"/>
                    <a:pt x="2" y="31"/>
                  </a:cubicBezTo>
                  <a:cubicBezTo>
                    <a:pt x="9" y="21"/>
                    <a:pt x="15" y="1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cubicBezTo>
                    <a:pt x="32" y="3"/>
                    <a:pt x="32" y="7"/>
                    <a:pt x="31" y="9"/>
                  </a:cubicBezTo>
                  <a:cubicBezTo>
                    <a:pt x="23" y="18"/>
                    <a:pt x="17" y="26"/>
                    <a:pt x="10" y="37"/>
                  </a:cubicBezTo>
                  <a:cubicBezTo>
                    <a:pt x="9" y="38"/>
                    <a:pt x="7" y="39"/>
                    <a:pt x="6" y="39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0" name="Freeform 135">
              <a:extLst>
                <a:ext uri="{FF2B5EF4-FFF2-40B4-BE49-F238E27FC236}">
                  <a16:creationId xmlns:a16="http://schemas.microsoft.com/office/drawing/2014/main" id="{765D5F4D-6121-4D65-84F6-FF5C5F719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7" y="674"/>
              <a:ext cx="103" cy="57"/>
            </a:xfrm>
            <a:custGeom>
              <a:avLst/>
              <a:gdLst>
                <a:gd name="T0" fmla="*/ 6 w 43"/>
                <a:gd name="T1" fmla="*/ 24 h 24"/>
                <a:gd name="T2" fmla="*/ 2 w 43"/>
                <a:gd name="T3" fmla="*/ 21 h 24"/>
                <a:gd name="T4" fmla="*/ 4 w 43"/>
                <a:gd name="T5" fmla="*/ 15 h 24"/>
                <a:gd name="T6" fmla="*/ 36 w 43"/>
                <a:gd name="T7" fmla="*/ 1 h 24"/>
                <a:gd name="T8" fmla="*/ 42 w 43"/>
                <a:gd name="T9" fmla="*/ 4 h 24"/>
                <a:gd name="T10" fmla="*/ 40 w 43"/>
                <a:gd name="T11" fmla="*/ 10 h 24"/>
                <a:gd name="T12" fmla="*/ 8 w 43"/>
                <a:gd name="T13" fmla="*/ 24 h 24"/>
                <a:gd name="T14" fmla="*/ 6 w 43"/>
                <a:gd name="T1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24">
                  <a:moveTo>
                    <a:pt x="6" y="24"/>
                  </a:moveTo>
                  <a:cubicBezTo>
                    <a:pt x="4" y="24"/>
                    <a:pt x="2" y="23"/>
                    <a:pt x="2" y="21"/>
                  </a:cubicBezTo>
                  <a:cubicBezTo>
                    <a:pt x="0" y="19"/>
                    <a:pt x="2" y="16"/>
                    <a:pt x="4" y="15"/>
                  </a:cubicBezTo>
                  <a:cubicBezTo>
                    <a:pt x="15" y="10"/>
                    <a:pt x="25" y="5"/>
                    <a:pt x="36" y="1"/>
                  </a:cubicBezTo>
                  <a:cubicBezTo>
                    <a:pt x="38" y="0"/>
                    <a:pt x="41" y="1"/>
                    <a:pt x="42" y="4"/>
                  </a:cubicBezTo>
                  <a:cubicBezTo>
                    <a:pt x="43" y="7"/>
                    <a:pt x="42" y="9"/>
                    <a:pt x="40" y="10"/>
                  </a:cubicBezTo>
                  <a:cubicBezTo>
                    <a:pt x="29" y="15"/>
                    <a:pt x="18" y="19"/>
                    <a:pt x="8" y="24"/>
                  </a:cubicBezTo>
                  <a:cubicBezTo>
                    <a:pt x="7" y="24"/>
                    <a:pt x="7" y="24"/>
                    <a:pt x="6" y="24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1" name="Freeform 136">
              <a:extLst>
                <a:ext uri="{FF2B5EF4-FFF2-40B4-BE49-F238E27FC236}">
                  <a16:creationId xmlns:a16="http://schemas.microsoft.com/office/drawing/2014/main" id="{973FDA81-7FFF-4EEA-974B-EC65711E7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0" y="855"/>
              <a:ext cx="50" cy="26"/>
            </a:xfrm>
            <a:custGeom>
              <a:avLst/>
              <a:gdLst>
                <a:gd name="T0" fmla="*/ 5 w 21"/>
                <a:gd name="T1" fmla="*/ 11 h 11"/>
                <a:gd name="T2" fmla="*/ 0 w 21"/>
                <a:gd name="T3" fmla="*/ 7 h 11"/>
                <a:gd name="T4" fmla="*/ 4 w 21"/>
                <a:gd name="T5" fmla="*/ 1 h 11"/>
                <a:gd name="T6" fmla="*/ 16 w 21"/>
                <a:gd name="T7" fmla="*/ 0 h 11"/>
                <a:gd name="T8" fmla="*/ 21 w 21"/>
                <a:gd name="T9" fmla="*/ 5 h 11"/>
                <a:gd name="T10" fmla="*/ 16 w 21"/>
                <a:gd name="T11" fmla="*/ 10 h 11"/>
                <a:gd name="T12" fmla="*/ 16 w 21"/>
                <a:gd name="T13" fmla="*/ 10 h 11"/>
                <a:gd name="T14" fmla="*/ 6 w 21"/>
                <a:gd name="T15" fmla="*/ 11 h 11"/>
                <a:gd name="T16" fmla="*/ 5 w 21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1">
                  <a:moveTo>
                    <a:pt x="5" y="11"/>
                  </a:moveTo>
                  <a:cubicBezTo>
                    <a:pt x="3" y="11"/>
                    <a:pt x="1" y="9"/>
                    <a:pt x="0" y="7"/>
                  </a:cubicBezTo>
                  <a:cubicBezTo>
                    <a:pt x="0" y="4"/>
                    <a:pt x="1" y="2"/>
                    <a:pt x="4" y="1"/>
                  </a:cubicBezTo>
                  <a:cubicBezTo>
                    <a:pt x="8" y="0"/>
                    <a:pt x="12" y="0"/>
                    <a:pt x="16" y="0"/>
                  </a:cubicBezTo>
                  <a:cubicBezTo>
                    <a:pt x="18" y="0"/>
                    <a:pt x="21" y="2"/>
                    <a:pt x="21" y="5"/>
                  </a:cubicBezTo>
                  <a:cubicBezTo>
                    <a:pt x="20" y="8"/>
                    <a:pt x="18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2" y="10"/>
                    <a:pt x="9" y="10"/>
                    <a:pt x="6" y="11"/>
                  </a:cubicBezTo>
                  <a:cubicBezTo>
                    <a:pt x="6" y="11"/>
                    <a:pt x="5" y="11"/>
                    <a:pt x="5" y="11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2" name="Freeform 137">
              <a:extLst>
                <a:ext uri="{FF2B5EF4-FFF2-40B4-BE49-F238E27FC236}">
                  <a16:creationId xmlns:a16="http://schemas.microsoft.com/office/drawing/2014/main" id="{2C74E118-49F9-4CAE-9004-FD235C47A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9" y="1007"/>
              <a:ext cx="123" cy="48"/>
            </a:xfrm>
            <a:custGeom>
              <a:avLst/>
              <a:gdLst>
                <a:gd name="T0" fmla="*/ 46 w 52"/>
                <a:gd name="T1" fmla="*/ 20 h 20"/>
                <a:gd name="T2" fmla="*/ 45 w 52"/>
                <a:gd name="T3" fmla="*/ 19 h 20"/>
                <a:gd name="T4" fmla="*/ 5 w 52"/>
                <a:gd name="T5" fmla="*/ 10 h 20"/>
                <a:gd name="T6" fmla="*/ 1 w 52"/>
                <a:gd name="T7" fmla="*/ 4 h 20"/>
                <a:gd name="T8" fmla="*/ 7 w 52"/>
                <a:gd name="T9" fmla="*/ 1 h 20"/>
                <a:gd name="T10" fmla="*/ 47 w 52"/>
                <a:gd name="T11" fmla="*/ 10 h 20"/>
                <a:gd name="T12" fmla="*/ 51 w 52"/>
                <a:gd name="T13" fmla="*/ 16 h 20"/>
                <a:gd name="T14" fmla="*/ 46 w 52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0">
                  <a:moveTo>
                    <a:pt x="46" y="20"/>
                  </a:moveTo>
                  <a:cubicBezTo>
                    <a:pt x="46" y="20"/>
                    <a:pt x="45" y="20"/>
                    <a:pt x="45" y="1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9"/>
                    <a:pt x="0" y="7"/>
                    <a:pt x="1" y="4"/>
                  </a:cubicBezTo>
                  <a:cubicBezTo>
                    <a:pt x="2" y="2"/>
                    <a:pt x="4" y="0"/>
                    <a:pt x="7" y="1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50" y="11"/>
                    <a:pt x="52" y="13"/>
                    <a:pt x="51" y="16"/>
                  </a:cubicBezTo>
                  <a:cubicBezTo>
                    <a:pt x="50" y="18"/>
                    <a:pt x="48" y="20"/>
                    <a:pt x="46" y="20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3" name="Freeform 138">
              <a:extLst>
                <a:ext uri="{FF2B5EF4-FFF2-40B4-BE49-F238E27FC236}">
                  <a16:creationId xmlns:a16="http://schemas.microsoft.com/office/drawing/2014/main" id="{B1637BE9-6CEB-48BE-8C1E-AC75B44FB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2" y="1157"/>
              <a:ext cx="52" cy="41"/>
            </a:xfrm>
            <a:custGeom>
              <a:avLst/>
              <a:gdLst>
                <a:gd name="T0" fmla="*/ 17 w 22"/>
                <a:gd name="T1" fmla="*/ 17 h 17"/>
                <a:gd name="T2" fmla="*/ 17 w 22"/>
                <a:gd name="T3" fmla="*/ 17 h 17"/>
                <a:gd name="T4" fmla="*/ 1 w 22"/>
                <a:gd name="T5" fmla="*/ 9 h 17"/>
                <a:gd name="T6" fmla="*/ 2 w 22"/>
                <a:gd name="T7" fmla="*/ 2 h 17"/>
                <a:gd name="T8" fmla="*/ 9 w 22"/>
                <a:gd name="T9" fmla="*/ 3 h 17"/>
                <a:gd name="T10" fmla="*/ 18 w 22"/>
                <a:gd name="T11" fmla="*/ 7 h 17"/>
                <a:gd name="T12" fmla="*/ 22 w 22"/>
                <a:gd name="T13" fmla="*/ 13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7" y="17"/>
                    <a:pt x="17" y="17"/>
                    <a:pt x="17" y="17"/>
                  </a:cubicBezTo>
                  <a:cubicBezTo>
                    <a:pt x="11" y="16"/>
                    <a:pt x="5" y="13"/>
                    <a:pt x="1" y="9"/>
                  </a:cubicBezTo>
                  <a:cubicBezTo>
                    <a:pt x="0" y="7"/>
                    <a:pt x="0" y="3"/>
                    <a:pt x="2" y="2"/>
                  </a:cubicBezTo>
                  <a:cubicBezTo>
                    <a:pt x="4" y="0"/>
                    <a:pt x="7" y="0"/>
                    <a:pt x="9" y="3"/>
                  </a:cubicBezTo>
                  <a:cubicBezTo>
                    <a:pt x="11" y="5"/>
                    <a:pt x="14" y="7"/>
                    <a:pt x="18" y="7"/>
                  </a:cubicBezTo>
                  <a:cubicBezTo>
                    <a:pt x="20" y="8"/>
                    <a:pt x="22" y="10"/>
                    <a:pt x="22" y="13"/>
                  </a:cubicBezTo>
                  <a:cubicBezTo>
                    <a:pt x="22" y="15"/>
                    <a:pt x="20" y="17"/>
                    <a:pt x="17" y="17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4" name="Freeform 139">
              <a:extLst>
                <a:ext uri="{FF2B5EF4-FFF2-40B4-BE49-F238E27FC236}">
                  <a16:creationId xmlns:a16="http://schemas.microsoft.com/office/drawing/2014/main" id="{8D4FB382-A100-465E-AEA6-142093E3E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1" y="1248"/>
              <a:ext cx="95" cy="81"/>
            </a:xfrm>
            <a:custGeom>
              <a:avLst/>
              <a:gdLst>
                <a:gd name="T0" fmla="*/ 35 w 40"/>
                <a:gd name="T1" fmla="*/ 34 h 34"/>
                <a:gd name="T2" fmla="*/ 33 w 40"/>
                <a:gd name="T3" fmla="*/ 33 h 34"/>
                <a:gd name="T4" fmla="*/ 2 w 40"/>
                <a:gd name="T5" fmla="*/ 8 h 34"/>
                <a:gd name="T6" fmla="*/ 3 w 40"/>
                <a:gd name="T7" fmla="*/ 2 h 34"/>
                <a:gd name="T8" fmla="*/ 9 w 40"/>
                <a:gd name="T9" fmla="*/ 2 h 34"/>
                <a:gd name="T10" fmla="*/ 37 w 40"/>
                <a:gd name="T11" fmla="*/ 24 h 34"/>
                <a:gd name="T12" fmla="*/ 39 w 40"/>
                <a:gd name="T13" fmla="*/ 31 h 34"/>
                <a:gd name="T14" fmla="*/ 35 w 40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4">
                  <a:moveTo>
                    <a:pt x="35" y="34"/>
                  </a:moveTo>
                  <a:cubicBezTo>
                    <a:pt x="34" y="34"/>
                    <a:pt x="33" y="33"/>
                    <a:pt x="33" y="33"/>
                  </a:cubicBezTo>
                  <a:cubicBezTo>
                    <a:pt x="20" y="27"/>
                    <a:pt x="10" y="19"/>
                    <a:pt x="2" y="8"/>
                  </a:cubicBezTo>
                  <a:cubicBezTo>
                    <a:pt x="0" y="6"/>
                    <a:pt x="0" y="3"/>
                    <a:pt x="3" y="2"/>
                  </a:cubicBezTo>
                  <a:cubicBezTo>
                    <a:pt x="5" y="0"/>
                    <a:pt x="8" y="0"/>
                    <a:pt x="9" y="2"/>
                  </a:cubicBezTo>
                  <a:cubicBezTo>
                    <a:pt x="17" y="12"/>
                    <a:pt x="26" y="19"/>
                    <a:pt x="37" y="24"/>
                  </a:cubicBezTo>
                  <a:cubicBezTo>
                    <a:pt x="39" y="25"/>
                    <a:pt x="40" y="28"/>
                    <a:pt x="39" y="31"/>
                  </a:cubicBezTo>
                  <a:cubicBezTo>
                    <a:pt x="38" y="33"/>
                    <a:pt x="37" y="34"/>
                    <a:pt x="35" y="34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5" name="Freeform 140">
              <a:extLst>
                <a:ext uri="{FF2B5EF4-FFF2-40B4-BE49-F238E27FC236}">
                  <a16:creationId xmlns:a16="http://schemas.microsoft.com/office/drawing/2014/main" id="{FBA6EF93-C66C-40A9-AD46-A13121AAC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2" y="1345"/>
              <a:ext cx="48" cy="57"/>
            </a:xfrm>
            <a:custGeom>
              <a:avLst/>
              <a:gdLst>
                <a:gd name="T0" fmla="*/ 15 w 20"/>
                <a:gd name="T1" fmla="*/ 24 h 24"/>
                <a:gd name="T2" fmla="*/ 10 w 20"/>
                <a:gd name="T3" fmla="*/ 22 h 24"/>
                <a:gd name="T4" fmla="*/ 1 w 20"/>
                <a:gd name="T5" fmla="*/ 8 h 24"/>
                <a:gd name="T6" fmla="*/ 2 w 20"/>
                <a:gd name="T7" fmla="*/ 1 h 24"/>
                <a:gd name="T8" fmla="*/ 9 w 20"/>
                <a:gd name="T9" fmla="*/ 2 h 24"/>
                <a:gd name="T10" fmla="*/ 19 w 20"/>
                <a:gd name="T11" fmla="*/ 16 h 24"/>
                <a:gd name="T12" fmla="*/ 17 w 20"/>
                <a:gd name="T13" fmla="*/ 23 h 24"/>
                <a:gd name="T14" fmla="*/ 15 w 20"/>
                <a:gd name="T1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4">
                  <a:moveTo>
                    <a:pt x="15" y="24"/>
                  </a:moveTo>
                  <a:cubicBezTo>
                    <a:pt x="13" y="24"/>
                    <a:pt x="11" y="23"/>
                    <a:pt x="10" y="2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2" y="1"/>
                  </a:cubicBezTo>
                  <a:cubicBezTo>
                    <a:pt x="5" y="0"/>
                    <a:pt x="8" y="0"/>
                    <a:pt x="9" y="2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20" y="19"/>
                    <a:pt x="19" y="22"/>
                    <a:pt x="17" y="23"/>
                  </a:cubicBezTo>
                  <a:cubicBezTo>
                    <a:pt x="16" y="24"/>
                    <a:pt x="15" y="24"/>
                    <a:pt x="15" y="24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6" name="Freeform 141">
              <a:extLst>
                <a:ext uri="{FF2B5EF4-FFF2-40B4-BE49-F238E27FC236}">
                  <a16:creationId xmlns:a16="http://schemas.microsoft.com/office/drawing/2014/main" id="{ECDB2D2B-F091-4469-8DD4-F6E524639A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30" y="394"/>
              <a:ext cx="1097" cy="980"/>
            </a:xfrm>
            <a:custGeom>
              <a:avLst/>
              <a:gdLst>
                <a:gd name="T0" fmla="*/ 233 w 461"/>
                <a:gd name="T1" fmla="*/ 412 h 412"/>
                <a:gd name="T2" fmla="*/ 100 w 461"/>
                <a:gd name="T3" fmla="*/ 368 h 412"/>
                <a:gd name="T4" fmla="*/ 14 w 461"/>
                <a:gd name="T5" fmla="*/ 232 h 412"/>
                <a:gd name="T6" fmla="*/ 206 w 461"/>
                <a:gd name="T7" fmla="*/ 17 h 412"/>
                <a:gd name="T8" fmla="*/ 446 w 461"/>
                <a:gd name="T9" fmla="*/ 208 h 412"/>
                <a:gd name="T10" fmla="*/ 446 w 461"/>
                <a:gd name="T11" fmla="*/ 208 h 412"/>
                <a:gd name="T12" fmla="*/ 261 w 461"/>
                <a:gd name="T13" fmla="*/ 410 h 412"/>
                <a:gd name="T14" fmla="*/ 233 w 461"/>
                <a:gd name="T15" fmla="*/ 412 h 412"/>
                <a:gd name="T16" fmla="*/ 232 w 461"/>
                <a:gd name="T17" fmla="*/ 25 h 412"/>
                <a:gd name="T18" fmla="*/ 207 w 461"/>
                <a:gd name="T19" fmla="*/ 27 h 412"/>
                <a:gd name="T20" fmla="*/ 24 w 461"/>
                <a:gd name="T21" fmla="*/ 231 h 412"/>
                <a:gd name="T22" fmla="*/ 106 w 461"/>
                <a:gd name="T23" fmla="*/ 360 h 412"/>
                <a:gd name="T24" fmla="*/ 260 w 461"/>
                <a:gd name="T25" fmla="*/ 400 h 412"/>
                <a:gd name="T26" fmla="*/ 437 w 461"/>
                <a:gd name="T27" fmla="*/ 209 h 412"/>
                <a:gd name="T28" fmla="*/ 437 w 461"/>
                <a:gd name="T29" fmla="*/ 209 h 412"/>
                <a:gd name="T30" fmla="*/ 232 w 461"/>
                <a:gd name="T31" fmla="*/ 25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1" h="412">
                  <a:moveTo>
                    <a:pt x="233" y="412"/>
                  </a:moveTo>
                  <a:cubicBezTo>
                    <a:pt x="186" y="412"/>
                    <a:pt x="139" y="396"/>
                    <a:pt x="100" y="368"/>
                  </a:cubicBezTo>
                  <a:cubicBezTo>
                    <a:pt x="53" y="333"/>
                    <a:pt x="22" y="284"/>
                    <a:pt x="14" y="232"/>
                  </a:cubicBezTo>
                  <a:cubicBezTo>
                    <a:pt x="0" y="129"/>
                    <a:pt x="84" y="34"/>
                    <a:pt x="206" y="17"/>
                  </a:cubicBezTo>
                  <a:cubicBezTo>
                    <a:pt x="326" y="0"/>
                    <a:pt x="432" y="104"/>
                    <a:pt x="446" y="208"/>
                  </a:cubicBezTo>
                  <a:cubicBezTo>
                    <a:pt x="446" y="208"/>
                    <a:pt x="446" y="208"/>
                    <a:pt x="446" y="208"/>
                  </a:cubicBezTo>
                  <a:cubicBezTo>
                    <a:pt x="461" y="309"/>
                    <a:pt x="384" y="392"/>
                    <a:pt x="261" y="410"/>
                  </a:cubicBezTo>
                  <a:cubicBezTo>
                    <a:pt x="252" y="411"/>
                    <a:pt x="242" y="412"/>
                    <a:pt x="233" y="412"/>
                  </a:cubicBezTo>
                  <a:close/>
                  <a:moveTo>
                    <a:pt x="232" y="25"/>
                  </a:moveTo>
                  <a:cubicBezTo>
                    <a:pt x="224" y="25"/>
                    <a:pt x="215" y="26"/>
                    <a:pt x="207" y="27"/>
                  </a:cubicBezTo>
                  <a:cubicBezTo>
                    <a:pt x="91" y="43"/>
                    <a:pt x="10" y="133"/>
                    <a:pt x="24" y="231"/>
                  </a:cubicBezTo>
                  <a:cubicBezTo>
                    <a:pt x="31" y="280"/>
                    <a:pt x="61" y="327"/>
                    <a:pt x="106" y="360"/>
                  </a:cubicBezTo>
                  <a:cubicBezTo>
                    <a:pt x="151" y="393"/>
                    <a:pt x="207" y="407"/>
                    <a:pt x="260" y="400"/>
                  </a:cubicBezTo>
                  <a:cubicBezTo>
                    <a:pt x="377" y="383"/>
                    <a:pt x="450" y="305"/>
                    <a:pt x="437" y="209"/>
                  </a:cubicBezTo>
                  <a:cubicBezTo>
                    <a:pt x="437" y="209"/>
                    <a:pt x="437" y="209"/>
                    <a:pt x="437" y="209"/>
                  </a:cubicBezTo>
                  <a:cubicBezTo>
                    <a:pt x="424" y="117"/>
                    <a:pt x="336" y="25"/>
                    <a:pt x="232" y="25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7" name="Freeform 142">
              <a:extLst>
                <a:ext uri="{FF2B5EF4-FFF2-40B4-BE49-F238E27FC236}">
                  <a16:creationId xmlns:a16="http://schemas.microsoft.com/office/drawing/2014/main" id="{795F7677-009E-446A-ABEE-9BA4CA1FA3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9" y="831"/>
              <a:ext cx="471" cy="424"/>
            </a:xfrm>
            <a:custGeom>
              <a:avLst/>
              <a:gdLst>
                <a:gd name="T0" fmla="*/ 100 w 198"/>
                <a:gd name="T1" fmla="*/ 178 h 178"/>
                <a:gd name="T2" fmla="*/ 42 w 198"/>
                <a:gd name="T3" fmla="*/ 159 h 178"/>
                <a:gd name="T4" fmla="*/ 4 w 198"/>
                <a:gd name="T5" fmla="*/ 99 h 178"/>
                <a:gd name="T6" fmla="*/ 24 w 198"/>
                <a:gd name="T7" fmla="*/ 36 h 178"/>
                <a:gd name="T8" fmla="*/ 88 w 198"/>
                <a:gd name="T9" fmla="*/ 4 h 178"/>
                <a:gd name="T10" fmla="*/ 158 w 198"/>
                <a:gd name="T11" fmla="*/ 25 h 178"/>
                <a:gd name="T12" fmla="*/ 194 w 198"/>
                <a:gd name="T13" fmla="*/ 88 h 178"/>
                <a:gd name="T14" fmla="*/ 175 w 198"/>
                <a:gd name="T15" fmla="*/ 148 h 178"/>
                <a:gd name="T16" fmla="*/ 112 w 198"/>
                <a:gd name="T17" fmla="*/ 177 h 178"/>
                <a:gd name="T18" fmla="*/ 100 w 198"/>
                <a:gd name="T19" fmla="*/ 178 h 178"/>
                <a:gd name="T20" fmla="*/ 99 w 198"/>
                <a:gd name="T21" fmla="*/ 13 h 178"/>
                <a:gd name="T22" fmla="*/ 89 w 198"/>
                <a:gd name="T23" fmla="*/ 13 h 178"/>
                <a:gd name="T24" fmla="*/ 32 w 198"/>
                <a:gd name="T25" fmla="*/ 42 h 178"/>
                <a:gd name="T26" fmla="*/ 13 w 198"/>
                <a:gd name="T27" fmla="*/ 97 h 178"/>
                <a:gd name="T28" fmla="*/ 47 w 198"/>
                <a:gd name="T29" fmla="*/ 151 h 178"/>
                <a:gd name="T30" fmla="*/ 111 w 198"/>
                <a:gd name="T31" fmla="*/ 168 h 178"/>
                <a:gd name="T32" fmla="*/ 168 w 198"/>
                <a:gd name="T33" fmla="*/ 141 h 178"/>
                <a:gd name="T34" fmla="*/ 185 w 198"/>
                <a:gd name="T35" fmla="*/ 89 h 178"/>
                <a:gd name="T36" fmla="*/ 152 w 198"/>
                <a:gd name="T37" fmla="*/ 33 h 178"/>
                <a:gd name="T38" fmla="*/ 99 w 198"/>
                <a:gd name="T39" fmla="*/ 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178">
                  <a:moveTo>
                    <a:pt x="100" y="178"/>
                  </a:moveTo>
                  <a:cubicBezTo>
                    <a:pt x="80" y="178"/>
                    <a:pt x="59" y="171"/>
                    <a:pt x="42" y="159"/>
                  </a:cubicBezTo>
                  <a:cubicBezTo>
                    <a:pt x="21" y="144"/>
                    <a:pt x="7" y="122"/>
                    <a:pt x="4" y="99"/>
                  </a:cubicBezTo>
                  <a:cubicBezTo>
                    <a:pt x="0" y="76"/>
                    <a:pt x="8" y="53"/>
                    <a:pt x="24" y="36"/>
                  </a:cubicBezTo>
                  <a:cubicBezTo>
                    <a:pt x="40" y="19"/>
                    <a:pt x="63" y="7"/>
                    <a:pt x="88" y="4"/>
                  </a:cubicBezTo>
                  <a:cubicBezTo>
                    <a:pt x="112" y="0"/>
                    <a:pt x="137" y="8"/>
                    <a:pt x="158" y="25"/>
                  </a:cubicBezTo>
                  <a:cubicBezTo>
                    <a:pt x="178" y="41"/>
                    <a:pt x="191" y="64"/>
                    <a:pt x="194" y="88"/>
                  </a:cubicBezTo>
                  <a:cubicBezTo>
                    <a:pt x="198" y="111"/>
                    <a:pt x="191" y="132"/>
                    <a:pt x="175" y="148"/>
                  </a:cubicBezTo>
                  <a:cubicBezTo>
                    <a:pt x="160" y="163"/>
                    <a:pt x="138" y="174"/>
                    <a:pt x="112" y="177"/>
                  </a:cubicBezTo>
                  <a:cubicBezTo>
                    <a:pt x="108" y="178"/>
                    <a:pt x="104" y="178"/>
                    <a:pt x="100" y="178"/>
                  </a:cubicBezTo>
                  <a:close/>
                  <a:moveTo>
                    <a:pt x="99" y="13"/>
                  </a:moveTo>
                  <a:cubicBezTo>
                    <a:pt x="96" y="13"/>
                    <a:pt x="93" y="13"/>
                    <a:pt x="89" y="13"/>
                  </a:cubicBezTo>
                  <a:cubicBezTo>
                    <a:pt x="66" y="17"/>
                    <a:pt x="46" y="27"/>
                    <a:pt x="32" y="42"/>
                  </a:cubicBezTo>
                  <a:cubicBezTo>
                    <a:pt x="17" y="58"/>
                    <a:pt x="11" y="78"/>
                    <a:pt x="13" y="97"/>
                  </a:cubicBezTo>
                  <a:cubicBezTo>
                    <a:pt x="16" y="118"/>
                    <a:pt x="29" y="137"/>
                    <a:pt x="47" y="151"/>
                  </a:cubicBezTo>
                  <a:cubicBezTo>
                    <a:pt x="66" y="165"/>
                    <a:pt x="89" y="171"/>
                    <a:pt x="111" y="168"/>
                  </a:cubicBezTo>
                  <a:cubicBezTo>
                    <a:pt x="134" y="164"/>
                    <a:pt x="154" y="155"/>
                    <a:pt x="168" y="141"/>
                  </a:cubicBezTo>
                  <a:cubicBezTo>
                    <a:pt x="182" y="127"/>
                    <a:pt x="187" y="109"/>
                    <a:pt x="185" y="89"/>
                  </a:cubicBezTo>
                  <a:cubicBezTo>
                    <a:pt x="182" y="68"/>
                    <a:pt x="170" y="47"/>
                    <a:pt x="152" y="33"/>
                  </a:cubicBezTo>
                  <a:cubicBezTo>
                    <a:pt x="136" y="20"/>
                    <a:pt x="118" y="13"/>
                    <a:pt x="99" y="13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8" name="Freeform 143">
              <a:extLst>
                <a:ext uri="{FF2B5EF4-FFF2-40B4-BE49-F238E27FC236}">
                  <a16:creationId xmlns:a16="http://schemas.microsoft.com/office/drawing/2014/main" id="{66512758-3AB5-4A9A-9387-ECB935AFE1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3" y="608"/>
              <a:ext cx="231" cy="207"/>
            </a:xfrm>
            <a:custGeom>
              <a:avLst/>
              <a:gdLst>
                <a:gd name="T0" fmla="*/ 48 w 97"/>
                <a:gd name="T1" fmla="*/ 87 h 87"/>
                <a:gd name="T2" fmla="*/ 1 w 97"/>
                <a:gd name="T3" fmla="*/ 48 h 87"/>
                <a:gd name="T4" fmla="*/ 12 w 97"/>
                <a:gd name="T5" fmla="*/ 17 h 87"/>
                <a:gd name="T6" fmla="*/ 42 w 97"/>
                <a:gd name="T7" fmla="*/ 2 h 87"/>
                <a:gd name="T8" fmla="*/ 77 w 97"/>
                <a:gd name="T9" fmla="*/ 12 h 87"/>
                <a:gd name="T10" fmla="*/ 94 w 97"/>
                <a:gd name="T11" fmla="*/ 43 h 87"/>
                <a:gd name="T12" fmla="*/ 54 w 97"/>
                <a:gd name="T13" fmla="*/ 87 h 87"/>
                <a:gd name="T14" fmla="*/ 48 w 97"/>
                <a:gd name="T15" fmla="*/ 87 h 87"/>
                <a:gd name="T16" fmla="*/ 48 w 97"/>
                <a:gd name="T17" fmla="*/ 11 h 87"/>
                <a:gd name="T18" fmla="*/ 44 w 97"/>
                <a:gd name="T19" fmla="*/ 12 h 87"/>
                <a:gd name="T20" fmla="*/ 19 w 97"/>
                <a:gd name="T21" fmla="*/ 24 h 87"/>
                <a:gd name="T22" fmla="*/ 11 w 97"/>
                <a:gd name="T23" fmla="*/ 47 h 87"/>
                <a:gd name="T24" fmla="*/ 53 w 97"/>
                <a:gd name="T25" fmla="*/ 77 h 87"/>
                <a:gd name="T26" fmla="*/ 84 w 97"/>
                <a:gd name="T27" fmla="*/ 44 h 87"/>
                <a:gd name="T28" fmla="*/ 70 w 97"/>
                <a:gd name="T29" fmla="*/ 20 h 87"/>
                <a:gd name="T30" fmla="*/ 48 w 97"/>
                <a:gd name="T31" fmla="*/ 1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87">
                  <a:moveTo>
                    <a:pt x="48" y="87"/>
                  </a:moveTo>
                  <a:cubicBezTo>
                    <a:pt x="26" y="87"/>
                    <a:pt x="5" y="70"/>
                    <a:pt x="1" y="48"/>
                  </a:cubicBezTo>
                  <a:cubicBezTo>
                    <a:pt x="0" y="37"/>
                    <a:pt x="4" y="26"/>
                    <a:pt x="12" y="17"/>
                  </a:cubicBezTo>
                  <a:cubicBezTo>
                    <a:pt x="19" y="9"/>
                    <a:pt x="30" y="4"/>
                    <a:pt x="42" y="2"/>
                  </a:cubicBezTo>
                  <a:cubicBezTo>
                    <a:pt x="54" y="0"/>
                    <a:pt x="66" y="4"/>
                    <a:pt x="77" y="12"/>
                  </a:cubicBezTo>
                  <a:cubicBezTo>
                    <a:pt x="86" y="20"/>
                    <a:pt x="93" y="31"/>
                    <a:pt x="94" y="43"/>
                  </a:cubicBezTo>
                  <a:cubicBezTo>
                    <a:pt x="97" y="65"/>
                    <a:pt x="81" y="83"/>
                    <a:pt x="54" y="87"/>
                  </a:cubicBezTo>
                  <a:cubicBezTo>
                    <a:pt x="52" y="87"/>
                    <a:pt x="50" y="87"/>
                    <a:pt x="48" y="87"/>
                  </a:cubicBezTo>
                  <a:close/>
                  <a:moveTo>
                    <a:pt x="48" y="11"/>
                  </a:moveTo>
                  <a:cubicBezTo>
                    <a:pt x="47" y="11"/>
                    <a:pt x="45" y="11"/>
                    <a:pt x="44" y="12"/>
                  </a:cubicBezTo>
                  <a:cubicBezTo>
                    <a:pt x="34" y="13"/>
                    <a:pt x="25" y="17"/>
                    <a:pt x="19" y="24"/>
                  </a:cubicBezTo>
                  <a:cubicBezTo>
                    <a:pt x="13" y="31"/>
                    <a:pt x="10" y="39"/>
                    <a:pt x="11" y="47"/>
                  </a:cubicBezTo>
                  <a:cubicBezTo>
                    <a:pt x="14" y="65"/>
                    <a:pt x="34" y="80"/>
                    <a:pt x="53" y="77"/>
                  </a:cubicBezTo>
                  <a:cubicBezTo>
                    <a:pt x="71" y="75"/>
                    <a:pt x="87" y="63"/>
                    <a:pt x="84" y="44"/>
                  </a:cubicBezTo>
                  <a:cubicBezTo>
                    <a:pt x="83" y="35"/>
                    <a:pt x="78" y="26"/>
                    <a:pt x="70" y="20"/>
                  </a:cubicBezTo>
                  <a:cubicBezTo>
                    <a:pt x="64" y="14"/>
                    <a:pt x="56" y="11"/>
                    <a:pt x="48" y="11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9" name="Freeform 144">
              <a:extLst>
                <a:ext uri="{FF2B5EF4-FFF2-40B4-BE49-F238E27FC236}">
                  <a16:creationId xmlns:a16="http://schemas.microsoft.com/office/drawing/2014/main" id="{0A7D567D-749B-4219-BB29-6454B11AB4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" y="679"/>
              <a:ext cx="157" cy="150"/>
            </a:xfrm>
            <a:custGeom>
              <a:avLst/>
              <a:gdLst>
                <a:gd name="T0" fmla="*/ 33 w 66"/>
                <a:gd name="T1" fmla="*/ 63 h 63"/>
                <a:gd name="T2" fmla="*/ 1 w 66"/>
                <a:gd name="T3" fmla="*/ 36 h 63"/>
                <a:gd name="T4" fmla="*/ 5 w 66"/>
                <a:gd name="T5" fmla="*/ 17 h 63"/>
                <a:gd name="T6" fmla="*/ 28 w 66"/>
                <a:gd name="T7" fmla="*/ 3 h 63"/>
                <a:gd name="T8" fmla="*/ 65 w 66"/>
                <a:gd name="T9" fmla="*/ 31 h 63"/>
                <a:gd name="T10" fmla="*/ 65 w 66"/>
                <a:gd name="T11" fmla="*/ 31 h 63"/>
                <a:gd name="T12" fmla="*/ 61 w 66"/>
                <a:gd name="T13" fmla="*/ 49 h 63"/>
                <a:gd name="T14" fmla="*/ 38 w 66"/>
                <a:gd name="T15" fmla="*/ 62 h 63"/>
                <a:gd name="T16" fmla="*/ 33 w 66"/>
                <a:gd name="T17" fmla="*/ 63 h 63"/>
                <a:gd name="T18" fmla="*/ 33 w 66"/>
                <a:gd name="T19" fmla="*/ 13 h 63"/>
                <a:gd name="T20" fmla="*/ 30 w 66"/>
                <a:gd name="T21" fmla="*/ 13 h 63"/>
                <a:gd name="T22" fmla="*/ 13 w 66"/>
                <a:gd name="T23" fmla="*/ 22 h 63"/>
                <a:gd name="T24" fmla="*/ 10 w 66"/>
                <a:gd name="T25" fmla="*/ 35 h 63"/>
                <a:gd name="T26" fmla="*/ 36 w 66"/>
                <a:gd name="T27" fmla="*/ 52 h 63"/>
                <a:gd name="T28" fmla="*/ 53 w 66"/>
                <a:gd name="T29" fmla="*/ 44 h 63"/>
                <a:gd name="T30" fmla="*/ 55 w 66"/>
                <a:gd name="T31" fmla="*/ 32 h 63"/>
                <a:gd name="T32" fmla="*/ 55 w 66"/>
                <a:gd name="T33" fmla="*/ 32 h 63"/>
                <a:gd name="T34" fmla="*/ 33 w 66"/>
                <a:gd name="T35" fmla="*/ 1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63">
                  <a:moveTo>
                    <a:pt x="33" y="63"/>
                  </a:moveTo>
                  <a:cubicBezTo>
                    <a:pt x="18" y="63"/>
                    <a:pt x="3" y="51"/>
                    <a:pt x="1" y="36"/>
                  </a:cubicBezTo>
                  <a:cubicBezTo>
                    <a:pt x="0" y="29"/>
                    <a:pt x="1" y="22"/>
                    <a:pt x="5" y="17"/>
                  </a:cubicBezTo>
                  <a:cubicBezTo>
                    <a:pt x="11" y="9"/>
                    <a:pt x="19" y="5"/>
                    <a:pt x="28" y="3"/>
                  </a:cubicBezTo>
                  <a:cubicBezTo>
                    <a:pt x="46" y="0"/>
                    <a:pt x="63" y="15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6" y="38"/>
                    <a:pt x="65" y="44"/>
                    <a:pt x="61" y="49"/>
                  </a:cubicBezTo>
                  <a:cubicBezTo>
                    <a:pt x="56" y="56"/>
                    <a:pt x="48" y="61"/>
                    <a:pt x="38" y="62"/>
                  </a:cubicBezTo>
                  <a:cubicBezTo>
                    <a:pt x="36" y="62"/>
                    <a:pt x="35" y="63"/>
                    <a:pt x="33" y="63"/>
                  </a:cubicBezTo>
                  <a:close/>
                  <a:moveTo>
                    <a:pt x="33" y="13"/>
                  </a:moveTo>
                  <a:cubicBezTo>
                    <a:pt x="32" y="13"/>
                    <a:pt x="31" y="13"/>
                    <a:pt x="30" y="13"/>
                  </a:cubicBezTo>
                  <a:cubicBezTo>
                    <a:pt x="23" y="14"/>
                    <a:pt x="17" y="17"/>
                    <a:pt x="13" y="22"/>
                  </a:cubicBezTo>
                  <a:cubicBezTo>
                    <a:pt x="11" y="26"/>
                    <a:pt x="10" y="30"/>
                    <a:pt x="10" y="35"/>
                  </a:cubicBezTo>
                  <a:cubicBezTo>
                    <a:pt x="12" y="46"/>
                    <a:pt x="25" y="54"/>
                    <a:pt x="36" y="52"/>
                  </a:cubicBezTo>
                  <a:cubicBezTo>
                    <a:pt x="44" y="51"/>
                    <a:pt x="49" y="48"/>
                    <a:pt x="53" y="44"/>
                  </a:cubicBezTo>
                  <a:cubicBezTo>
                    <a:pt x="55" y="40"/>
                    <a:pt x="56" y="37"/>
                    <a:pt x="5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23"/>
                    <a:pt x="44" y="13"/>
                    <a:pt x="33" y="13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0" name="Freeform 145">
              <a:extLst>
                <a:ext uri="{FF2B5EF4-FFF2-40B4-BE49-F238E27FC236}">
                  <a16:creationId xmlns:a16="http://schemas.microsoft.com/office/drawing/2014/main" id="{515177CF-C175-490B-8153-48D2F1D039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6" y="996"/>
              <a:ext cx="185" cy="178"/>
            </a:xfrm>
            <a:custGeom>
              <a:avLst/>
              <a:gdLst>
                <a:gd name="T0" fmla="*/ 38 w 78"/>
                <a:gd name="T1" fmla="*/ 75 h 75"/>
                <a:gd name="T2" fmla="*/ 9 w 78"/>
                <a:gd name="T3" fmla="*/ 63 h 75"/>
                <a:gd name="T4" fmla="*/ 0 w 78"/>
                <a:gd name="T5" fmla="*/ 40 h 75"/>
                <a:gd name="T6" fmla="*/ 15 w 78"/>
                <a:gd name="T7" fmla="*/ 14 h 75"/>
                <a:gd name="T8" fmla="*/ 70 w 78"/>
                <a:gd name="T9" fmla="*/ 19 h 75"/>
                <a:gd name="T10" fmla="*/ 70 w 78"/>
                <a:gd name="T11" fmla="*/ 19 h 75"/>
                <a:gd name="T12" fmla="*/ 78 w 78"/>
                <a:gd name="T13" fmla="*/ 40 h 75"/>
                <a:gd name="T14" fmla="*/ 64 w 78"/>
                <a:gd name="T15" fmla="*/ 66 h 75"/>
                <a:gd name="T16" fmla="*/ 38 w 78"/>
                <a:gd name="T17" fmla="*/ 75 h 75"/>
                <a:gd name="T18" fmla="*/ 38 w 78"/>
                <a:gd name="T19" fmla="*/ 16 h 75"/>
                <a:gd name="T20" fmla="*/ 21 w 78"/>
                <a:gd name="T21" fmla="*/ 21 h 75"/>
                <a:gd name="T22" fmla="*/ 10 w 78"/>
                <a:gd name="T23" fmla="*/ 41 h 75"/>
                <a:gd name="T24" fmla="*/ 16 w 78"/>
                <a:gd name="T25" fmla="*/ 56 h 75"/>
                <a:gd name="T26" fmla="*/ 57 w 78"/>
                <a:gd name="T27" fmla="*/ 59 h 75"/>
                <a:gd name="T28" fmla="*/ 68 w 78"/>
                <a:gd name="T29" fmla="*/ 40 h 75"/>
                <a:gd name="T30" fmla="*/ 63 w 78"/>
                <a:gd name="T31" fmla="*/ 26 h 75"/>
                <a:gd name="T32" fmla="*/ 63 w 78"/>
                <a:gd name="T33" fmla="*/ 26 h 75"/>
                <a:gd name="T34" fmla="*/ 38 w 78"/>
                <a:gd name="T35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75">
                  <a:moveTo>
                    <a:pt x="38" y="75"/>
                  </a:moveTo>
                  <a:cubicBezTo>
                    <a:pt x="27" y="75"/>
                    <a:pt x="16" y="71"/>
                    <a:pt x="9" y="63"/>
                  </a:cubicBezTo>
                  <a:cubicBezTo>
                    <a:pt x="3" y="57"/>
                    <a:pt x="0" y="49"/>
                    <a:pt x="0" y="40"/>
                  </a:cubicBezTo>
                  <a:cubicBezTo>
                    <a:pt x="1" y="30"/>
                    <a:pt x="6" y="21"/>
                    <a:pt x="15" y="14"/>
                  </a:cubicBezTo>
                  <a:cubicBezTo>
                    <a:pt x="31" y="0"/>
                    <a:pt x="57" y="5"/>
                    <a:pt x="70" y="19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6" y="25"/>
                    <a:pt x="78" y="32"/>
                    <a:pt x="78" y="40"/>
                  </a:cubicBezTo>
                  <a:cubicBezTo>
                    <a:pt x="77" y="50"/>
                    <a:pt x="72" y="59"/>
                    <a:pt x="64" y="66"/>
                  </a:cubicBezTo>
                  <a:cubicBezTo>
                    <a:pt x="57" y="72"/>
                    <a:pt x="47" y="75"/>
                    <a:pt x="38" y="75"/>
                  </a:cubicBezTo>
                  <a:close/>
                  <a:moveTo>
                    <a:pt x="38" y="16"/>
                  </a:moveTo>
                  <a:cubicBezTo>
                    <a:pt x="32" y="16"/>
                    <a:pt x="26" y="17"/>
                    <a:pt x="21" y="21"/>
                  </a:cubicBezTo>
                  <a:cubicBezTo>
                    <a:pt x="14" y="26"/>
                    <a:pt x="11" y="34"/>
                    <a:pt x="10" y="41"/>
                  </a:cubicBezTo>
                  <a:cubicBezTo>
                    <a:pt x="10" y="47"/>
                    <a:pt x="12" y="52"/>
                    <a:pt x="16" y="56"/>
                  </a:cubicBezTo>
                  <a:cubicBezTo>
                    <a:pt x="26" y="67"/>
                    <a:pt x="46" y="68"/>
                    <a:pt x="57" y="59"/>
                  </a:cubicBezTo>
                  <a:cubicBezTo>
                    <a:pt x="64" y="53"/>
                    <a:pt x="68" y="46"/>
                    <a:pt x="68" y="40"/>
                  </a:cubicBezTo>
                  <a:cubicBezTo>
                    <a:pt x="69" y="35"/>
                    <a:pt x="67" y="30"/>
                    <a:pt x="63" y="26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57" y="19"/>
                    <a:pt x="47" y="16"/>
                    <a:pt x="38" y="16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1" name="Freeform 146">
              <a:extLst>
                <a:ext uri="{FF2B5EF4-FFF2-40B4-BE49-F238E27FC236}">
                  <a16:creationId xmlns:a16="http://schemas.microsoft.com/office/drawing/2014/main" id="{C453DF4E-7AC0-462A-9028-050BDEF8D5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4" y="327"/>
              <a:ext cx="1237" cy="1156"/>
            </a:xfrm>
            <a:custGeom>
              <a:avLst/>
              <a:gdLst>
                <a:gd name="T0" fmla="*/ 251 w 520"/>
                <a:gd name="T1" fmla="*/ 475 h 486"/>
                <a:gd name="T2" fmla="*/ 121 w 520"/>
                <a:gd name="T3" fmla="*/ 442 h 486"/>
                <a:gd name="T4" fmla="*/ 13 w 520"/>
                <a:gd name="T5" fmla="*/ 301 h 486"/>
                <a:gd name="T6" fmla="*/ 49 w 520"/>
                <a:gd name="T7" fmla="*/ 127 h 486"/>
                <a:gd name="T8" fmla="*/ 214 w 520"/>
                <a:gd name="T9" fmla="*/ 14 h 486"/>
                <a:gd name="T10" fmla="*/ 401 w 520"/>
                <a:gd name="T11" fmla="*/ 46 h 486"/>
                <a:gd name="T12" fmla="*/ 508 w 520"/>
                <a:gd name="T13" fmla="*/ 194 h 486"/>
                <a:gd name="T14" fmla="*/ 508 w 520"/>
                <a:gd name="T15" fmla="*/ 194 h 486"/>
                <a:gd name="T16" fmla="*/ 476 w 520"/>
                <a:gd name="T17" fmla="*/ 359 h 486"/>
                <a:gd name="T18" fmla="*/ 310 w 520"/>
                <a:gd name="T19" fmla="*/ 469 h 486"/>
                <a:gd name="T20" fmla="*/ 251 w 520"/>
                <a:gd name="T21" fmla="*/ 475 h 486"/>
                <a:gd name="T22" fmla="*/ 265 w 520"/>
                <a:gd name="T23" fmla="*/ 18 h 486"/>
                <a:gd name="T24" fmla="*/ 216 w 520"/>
                <a:gd name="T25" fmla="*/ 23 h 486"/>
                <a:gd name="T26" fmla="*/ 57 w 520"/>
                <a:gd name="T27" fmla="*/ 132 h 486"/>
                <a:gd name="T28" fmla="*/ 22 w 520"/>
                <a:gd name="T29" fmla="*/ 299 h 486"/>
                <a:gd name="T30" fmla="*/ 308 w 520"/>
                <a:gd name="T31" fmla="*/ 459 h 486"/>
                <a:gd name="T32" fmla="*/ 468 w 520"/>
                <a:gd name="T33" fmla="*/ 353 h 486"/>
                <a:gd name="T34" fmla="*/ 499 w 520"/>
                <a:gd name="T35" fmla="*/ 196 h 486"/>
                <a:gd name="T36" fmla="*/ 265 w 520"/>
                <a:gd name="T37" fmla="*/ 1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0" h="486">
                  <a:moveTo>
                    <a:pt x="251" y="475"/>
                  </a:moveTo>
                  <a:cubicBezTo>
                    <a:pt x="205" y="475"/>
                    <a:pt x="161" y="464"/>
                    <a:pt x="121" y="442"/>
                  </a:cubicBezTo>
                  <a:cubicBezTo>
                    <a:pt x="64" y="411"/>
                    <a:pt x="25" y="361"/>
                    <a:pt x="13" y="301"/>
                  </a:cubicBezTo>
                  <a:cubicBezTo>
                    <a:pt x="0" y="243"/>
                    <a:pt x="13" y="181"/>
                    <a:pt x="49" y="127"/>
                  </a:cubicBezTo>
                  <a:cubicBezTo>
                    <a:pt x="87" y="68"/>
                    <a:pt x="147" y="27"/>
                    <a:pt x="214" y="14"/>
                  </a:cubicBezTo>
                  <a:cubicBezTo>
                    <a:pt x="279" y="0"/>
                    <a:pt x="345" y="12"/>
                    <a:pt x="401" y="46"/>
                  </a:cubicBezTo>
                  <a:cubicBezTo>
                    <a:pt x="457" y="81"/>
                    <a:pt x="495" y="133"/>
                    <a:pt x="508" y="194"/>
                  </a:cubicBezTo>
                  <a:cubicBezTo>
                    <a:pt x="508" y="194"/>
                    <a:pt x="508" y="194"/>
                    <a:pt x="508" y="194"/>
                  </a:cubicBezTo>
                  <a:cubicBezTo>
                    <a:pt x="520" y="251"/>
                    <a:pt x="509" y="309"/>
                    <a:pt x="476" y="359"/>
                  </a:cubicBezTo>
                  <a:cubicBezTo>
                    <a:pt x="440" y="415"/>
                    <a:pt x="379" y="455"/>
                    <a:pt x="310" y="469"/>
                  </a:cubicBezTo>
                  <a:cubicBezTo>
                    <a:pt x="291" y="473"/>
                    <a:pt x="271" y="475"/>
                    <a:pt x="251" y="475"/>
                  </a:cubicBezTo>
                  <a:close/>
                  <a:moveTo>
                    <a:pt x="265" y="18"/>
                  </a:moveTo>
                  <a:cubicBezTo>
                    <a:pt x="249" y="18"/>
                    <a:pt x="232" y="20"/>
                    <a:pt x="216" y="23"/>
                  </a:cubicBezTo>
                  <a:cubicBezTo>
                    <a:pt x="151" y="36"/>
                    <a:pt x="93" y="76"/>
                    <a:pt x="57" y="132"/>
                  </a:cubicBezTo>
                  <a:cubicBezTo>
                    <a:pt x="23" y="184"/>
                    <a:pt x="10" y="243"/>
                    <a:pt x="22" y="299"/>
                  </a:cubicBezTo>
                  <a:cubicBezTo>
                    <a:pt x="47" y="414"/>
                    <a:pt x="175" y="486"/>
                    <a:pt x="308" y="459"/>
                  </a:cubicBezTo>
                  <a:cubicBezTo>
                    <a:pt x="375" y="446"/>
                    <a:pt x="433" y="407"/>
                    <a:pt x="468" y="353"/>
                  </a:cubicBezTo>
                  <a:cubicBezTo>
                    <a:pt x="499" y="306"/>
                    <a:pt x="510" y="250"/>
                    <a:pt x="499" y="196"/>
                  </a:cubicBezTo>
                  <a:cubicBezTo>
                    <a:pt x="477" y="92"/>
                    <a:pt x="375" y="18"/>
                    <a:pt x="265" y="18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2" name="Freeform 147">
              <a:extLst>
                <a:ext uri="{FF2B5EF4-FFF2-40B4-BE49-F238E27FC236}">
                  <a16:creationId xmlns:a16="http://schemas.microsoft.com/office/drawing/2014/main" id="{FF55782D-25BA-47F8-9D9E-F603E2A00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9" y="839"/>
              <a:ext cx="57" cy="54"/>
            </a:xfrm>
            <a:custGeom>
              <a:avLst/>
              <a:gdLst>
                <a:gd name="T0" fmla="*/ 6 w 24"/>
                <a:gd name="T1" fmla="*/ 23 h 23"/>
                <a:gd name="T2" fmla="*/ 1 w 24"/>
                <a:gd name="T3" fmla="*/ 19 h 23"/>
                <a:gd name="T4" fmla="*/ 5 w 24"/>
                <a:gd name="T5" fmla="*/ 5 h 23"/>
                <a:gd name="T6" fmla="*/ 19 w 24"/>
                <a:gd name="T7" fmla="*/ 1 h 23"/>
                <a:gd name="T8" fmla="*/ 23 w 24"/>
                <a:gd name="T9" fmla="*/ 6 h 23"/>
                <a:gd name="T10" fmla="*/ 18 w 24"/>
                <a:gd name="T11" fmla="*/ 10 h 23"/>
                <a:gd name="T12" fmla="*/ 12 w 24"/>
                <a:gd name="T13" fmla="*/ 12 h 23"/>
                <a:gd name="T14" fmla="*/ 11 w 24"/>
                <a:gd name="T15" fmla="*/ 17 h 23"/>
                <a:gd name="T16" fmla="*/ 7 w 24"/>
                <a:gd name="T17" fmla="*/ 23 h 23"/>
                <a:gd name="T18" fmla="*/ 6 w 24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3">
                  <a:moveTo>
                    <a:pt x="6" y="23"/>
                  </a:moveTo>
                  <a:cubicBezTo>
                    <a:pt x="3" y="23"/>
                    <a:pt x="1" y="21"/>
                    <a:pt x="1" y="19"/>
                  </a:cubicBezTo>
                  <a:cubicBezTo>
                    <a:pt x="0" y="14"/>
                    <a:pt x="2" y="9"/>
                    <a:pt x="5" y="5"/>
                  </a:cubicBezTo>
                  <a:cubicBezTo>
                    <a:pt x="9" y="2"/>
                    <a:pt x="14" y="0"/>
                    <a:pt x="19" y="1"/>
                  </a:cubicBezTo>
                  <a:cubicBezTo>
                    <a:pt x="22" y="1"/>
                    <a:pt x="24" y="3"/>
                    <a:pt x="23" y="6"/>
                  </a:cubicBezTo>
                  <a:cubicBezTo>
                    <a:pt x="23" y="9"/>
                    <a:pt x="21" y="11"/>
                    <a:pt x="18" y="10"/>
                  </a:cubicBezTo>
                  <a:cubicBezTo>
                    <a:pt x="16" y="10"/>
                    <a:pt x="14" y="11"/>
                    <a:pt x="12" y="12"/>
                  </a:cubicBezTo>
                  <a:cubicBezTo>
                    <a:pt x="11" y="14"/>
                    <a:pt x="10" y="16"/>
                    <a:pt x="11" y="17"/>
                  </a:cubicBezTo>
                  <a:cubicBezTo>
                    <a:pt x="11" y="20"/>
                    <a:pt x="9" y="23"/>
                    <a:pt x="7" y="23"/>
                  </a:cubicBezTo>
                  <a:cubicBezTo>
                    <a:pt x="6" y="23"/>
                    <a:pt x="6" y="23"/>
                    <a:pt x="6" y="23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3" name="Freeform 148">
              <a:extLst>
                <a:ext uri="{FF2B5EF4-FFF2-40B4-BE49-F238E27FC236}">
                  <a16:creationId xmlns:a16="http://schemas.microsoft.com/office/drawing/2014/main" id="{FA2DF3E8-C59C-481A-A145-25194942D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4" y="622"/>
              <a:ext cx="64" cy="57"/>
            </a:xfrm>
            <a:custGeom>
              <a:avLst/>
              <a:gdLst>
                <a:gd name="T0" fmla="*/ 7 w 27"/>
                <a:gd name="T1" fmla="*/ 24 h 24"/>
                <a:gd name="T2" fmla="*/ 2 w 27"/>
                <a:gd name="T3" fmla="*/ 21 h 24"/>
                <a:gd name="T4" fmla="*/ 6 w 27"/>
                <a:gd name="T5" fmla="*/ 5 h 24"/>
                <a:gd name="T6" fmla="*/ 23 w 27"/>
                <a:gd name="T7" fmla="*/ 2 h 24"/>
                <a:gd name="T8" fmla="*/ 26 w 27"/>
                <a:gd name="T9" fmla="*/ 9 h 24"/>
                <a:gd name="T10" fmla="*/ 19 w 27"/>
                <a:gd name="T11" fmla="*/ 11 h 24"/>
                <a:gd name="T12" fmla="*/ 13 w 27"/>
                <a:gd name="T13" fmla="*/ 13 h 24"/>
                <a:gd name="T14" fmla="*/ 11 w 27"/>
                <a:gd name="T15" fmla="*/ 18 h 24"/>
                <a:gd name="T16" fmla="*/ 8 w 27"/>
                <a:gd name="T17" fmla="*/ 24 h 24"/>
                <a:gd name="T18" fmla="*/ 7 w 27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4">
                  <a:moveTo>
                    <a:pt x="7" y="24"/>
                  </a:moveTo>
                  <a:cubicBezTo>
                    <a:pt x="5" y="24"/>
                    <a:pt x="3" y="23"/>
                    <a:pt x="2" y="21"/>
                  </a:cubicBezTo>
                  <a:cubicBezTo>
                    <a:pt x="0" y="15"/>
                    <a:pt x="2" y="9"/>
                    <a:pt x="6" y="5"/>
                  </a:cubicBezTo>
                  <a:cubicBezTo>
                    <a:pt x="11" y="1"/>
                    <a:pt x="17" y="0"/>
                    <a:pt x="23" y="2"/>
                  </a:cubicBezTo>
                  <a:cubicBezTo>
                    <a:pt x="25" y="3"/>
                    <a:pt x="27" y="6"/>
                    <a:pt x="26" y="9"/>
                  </a:cubicBezTo>
                  <a:cubicBezTo>
                    <a:pt x="25" y="11"/>
                    <a:pt x="22" y="12"/>
                    <a:pt x="19" y="11"/>
                  </a:cubicBezTo>
                  <a:cubicBezTo>
                    <a:pt x="17" y="11"/>
                    <a:pt x="15" y="11"/>
                    <a:pt x="13" y="13"/>
                  </a:cubicBezTo>
                  <a:cubicBezTo>
                    <a:pt x="11" y="14"/>
                    <a:pt x="11" y="16"/>
                    <a:pt x="11" y="18"/>
                  </a:cubicBezTo>
                  <a:cubicBezTo>
                    <a:pt x="12" y="20"/>
                    <a:pt x="11" y="23"/>
                    <a:pt x="8" y="24"/>
                  </a:cubicBezTo>
                  <a:cubicBezTo>
                    <a:pt x="8" y="24"/>
                    <a:pt x="7" y="24"/>
                    <a:pt x="7" y="24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4" name="Freeform 149">
              <a:extLst>
                <a:ext uri="{FF2B5EF4-FFF2-40B4-BE49-F238E27FC236}">
                  <a16:creationId xmlns:a16="http://schemas.microsoft.com/office/drawing/2014/main" id="{21B86DD8-9E6F-43C2-A230-FDD41A0DE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9" y="553"/>
              <a:ext cx="60" cy="62"/>
            </a:xfrm>
            <a:custGeom>
              <a:avLst/>
              <a:gdLst>
                <a:gd name="T0" fmla="*/ 7 w 25"/>
                <a:gd name="T1" fmla="*/ 26 h 26"/>
                <a:gd name="T2" fmla="*/ 3 w 25"/>
                <a:gd name="T3" fmla="*/ 23 h 26"/>
                <a:gd name="T4" fmla="*/ 5 w 25"/>
                <a:gd name="T5" fmla="*/ 7 h 26"/>
                <a:gd name="T6" fmla="*/ 21 w 25"/>
                <a:gd name="T7" fmla="*/ 1 h 26"/>
                <a:gd name="T8" fmla="*/ 25 w 25"/>
                <a:gd name="T9" fmla="*/ 7 h 26"/>
                <a:gd name="T10" fmla="*/ 19 w 25"/>
                <a:gd name="T11" fmla="*/ 11 h 26"/>
                <a:gd name="T12" fmla="*/ 13 w 25"/>
                <a:gd name="T13" fmla="*/ 13 h 26"/>
                <a:gd name="T14" fmla="*/ 12 w 25"/>
                <a:gd name="T15" fmla="*/ 19 h 26"/>
                <a:gd name="T16" fmla="*/ 9 w 25"/>
                <a:gd name="T17" fmla="*/ 25 h 26"/>
                <a:gd name="T18" fmla="*/ 7 w 25"/>
                <a:gd name="T1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6">
                  <a:moveTo>
                    <a:pt x="7" y="26"/>
                  </a:moveTo>
                  <a:cubicBezTo>
                    <a:pt x="5" y="26"/>
                    <a:pt x="4" y="25"/>
                    <a:pt x="3" y="23"/>
                  </a:cubicBezTo>
                  <a:cubicBezTo>
                    <a:pt x="0" y="18"/>
                    <a:pt x="1" y="11"/>
                    <a:pt x="5" y="7"/>
                  </a:cubicBezTo>
                  <a:cubicBezTo>
                    <a:pt x="9" y="2"/>
                    <a:pt x="15" y="0"/>
                    <a:pt x="21" y="1"/>
                  </a:cubicBezTo>
                  <a:cubicBezTo>
                    <a:pt x="23" y="2"/>
                    <a:pt x="25" y="4"/>
                    <a:pt x="25" y="7"/>
                  </a:cubicBezTo>
                  <a:cubicBezTo>
                    <a:pt x="24" y="9"/>
                    <a:pt x="22" y="11"/>
                    <a:pt x="19" y="11"/>
                  </a:cubicBezTo>
                  <a:cubicBezTo>
                    <a:pt x="17" y="10"/>
                    <a:pt x="14" y="11"/>
                    <a:pt x="13" y="13"/>
                  </a:cubicBezTo>
                  <a:cubicBezTo>
                    <a:pt x="11" y="15"/>
                    <a:pt x="11" y="17"/>
                    <a:pt x="12" y="19"/>
                  </a:cubicBezTo>
                  <a:cubicBezTo>
                    <a:pt x="13" y="21"/>
                    <a:pt x="12" y="24"/>
                    <a:pt x="9" y="25"/>
                  </a:cubicBezTo>
                  <a:cubicBezTo>
                    <a:pt x="9" y="25"/>
                    <a:pt x="8" y="26"/>
                    <a:pt x="7" y="26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5" name="Freeform 150">
              <a:extLst>
                <a:ext uri="{FF2B5EF4-FFF2-40B4-BE49-F238E27FC236}">
                  <a16:creationId xmlns:a16="http://schemas.microsoft.com/office/drawing/2014/main" id="{9173107D-448B-40E8-843C-76A8B88E0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" y="967"/>
              <a:ext cx="57" cy="57"/>
            </a:xfrm>
            <a:custGeom>
              <a:avLst/>
              <a:gdLst>
                <a:gd name="T0" fmla="*/ 6 w 24"/>
                <a:gd name="T1" fmla="*/ 24 h 24"/>
                <a:gd name="T2" fmla="*/ 1 w 24"/>
                <a:gd name="T3" fmla="*/ 21 h 24"/>
                <a:gd name="T4" fmla="*/ 5 w 24"/>
                <a:gd name="T5" fmla="*/ 6 h 24"/>
                <a:gd name="T6" fmla="*/ 20 w 24"/>
                <a:gd name="T7" fmla="*/ 1 h 24"/>
                <a:gd name="T8" fmla="*/ 24 w 24"/>
                <a:gd name="T9" fmla="*/ 7 h 24"/>
                <a:gd name="T10" fmla="*/ 18 w 24"/>
                <a:gd name="T11" fmla="*/ 11 h 24"/>
                <a:gd name="T12" fmla="*/ 12 w 24"/>
                <a:gd name="T13" fmla="*/ 13 h 24"/>
                <a:gd name="T14" fmla="*/ 11 w 24"/>
                <a:gd name="T15" fmla="*/ 18 h 24"/>
                <a:gd name="T16" fmla="*/ 8 w 24"/>
                <a:gd name="T17" fmla="*/ 24 h 24"/>
                <a:gd name="T18" fmla="*/ 6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6" y="24"/>
                  </a:moveTo>
                  <a:cubicBezTo>
                    <a:pt x="4" y="24"/>
                    <a:pt x="2" y="23"/>
                    <a:pt x="1" y="21"/>
                  </a:cubicBezTo>
                  <a:cubicBezTo>
                    <a:pt x="0" y="16"/>
                    <a:pt x="1" y="10"/>
                    <a:pt x="5" y="6"/>
                  </a:cubicBezTo>
                  <a:cubicBezTo>
                    <a:pt x="8" y="2"/>
                    <a:pt x="14" y="0"/>
                    <a:pt x="20" y="1"/>
                  </a:cubicBezTo>
                  <a:cubicBezTo>
                    <a:pt x="22" y="2"/>
                    <a:pt x="24" y="4"/>
                    <a:pt x="24" y="7"/>
                  </a:cubicBezTo>
                  <a:cubicBezTo>
                    <a:pt x="23" y="9"/>
                    <a:pt x="21" y="11"/>
                    <a:pt x="18" y="11"/>
                  </a:cubicBezTo>
                  <a:cubicBezTo>
                    <a:pt x="16" y="10"/>
                    <a:pt x="13" y="11"/>
                    <a:pt x="12" y="13"/>
                  </a:cubicBezTo>
                  <a:cubicBezTo>
                    <a:pt x="10" y="14"/>
                    <a:pt x="10" y="16"/>
                    <a:pt x="11" y="18"/>
                  </a:cubicBezTo>
                  <a:cubicBezTo>
                    <a:pt x="12" y="20"/>
                    <a:pt x="10" y="23"/>
                    <a:pt x="8" y="24"/>
                  </a:cubicBezTo>
                  <a:cubicBezTo>
                    <a:pt x="7" y="24"/>
                    <a:pt x="7" y="24"/>
                    <a:pt x="6" y="24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6" name="Freeform 151">
              <a:extLst>
                <a:ext uri="{FF2B5EF4-FFF2-40B4-BE49-F238E27FC236}">
                  <a16:creationId xmlns:a16="http://schemas.microsoft.com/office/drawing/2014/main" id="{8A428DEC-D5E3-4068-A723-45766ACF9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5" y="755"/>
              <a:ext cx="55" cy="55"/>
            </a:xfrm>
            <a:custGeom>
              <a:avLst/>
              <a:gdLst>
                <a:gd name="T0" fmla="*/ 7 w 23"/>
                <a:gd name="T1" fmla="*/ 23 h 23"/>
                <a:gd name="T2" fmla="*/ 2 w 23"/>
                <a:gd name="T3" fmla="*/ 20 h 23"/>
                <a:gd name="T4" fmla="*/ 5 w 23"/>
                <a:gd name="T5" fmla="*/ 5 h 23"/>
                <a:gd name="T6" fmla="*/ 19 w 23"/>
                <a:gd name="T7" fmla="*/ 0 h 23"/>
                <a:gd name="T8" fmla="*/ 23 w 23"/>
                <a:gd name="T9" fmla="*/ 6 h 23"/>
                <a:gd name="T10" fmla="*/ 17 w 23"/>
                <a:gd name="T11" fmla="*/ 10 h 23"/>
                <a:gd name="T12" fmla="*/ 12 w 23"/>
                <a:gd name="T13" fmla="*/ 12 h 23"/>
                <a:gd name="T14" fmla="*/ 11 w 23"/>
                <a:gd name="T15" fmla="*/ 16 h 23"/>
                <a:gd name="T16" fmla="*/ 8 w 23"/>
                <a:gd name="T17" fmla="*/ 22 h 23"/>
                <a:gd name="T18" fmla="*/ 7 w 23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3">
                  <a:moveTo>
                    <a:pt x="7" y="23"/>
                  </a:moveTo>
                  <a:cubicBezTo>
                    <a:pt x="5" y="23"/>
                    <a:pt x="3" y="22"/>
                    <a:pt x="2" y="20"/>
                  </a:cubicBezTo>
                  <a:cubicBezTo>
                    <a:pt x="0" y="15"/>
                    <a:pt x="1" y="9"/>
                    <a:pt x="5" y="5"/>
                  </a:cubicBezTo>
                  <a:cubicBezTo>
                    <a:pt x="8" y="1"/>
                    <a:pt x="14" y="0"/>
                    <a:pt x="19" y="0"/>
                  </a:cubicBezTo>
                  <a:cubicBezTo>
                    <a:pt x="21" y="1"/>
                    <a:pt x="23" y="3"/>
                    <a:pt x="23" y="6"/>
                  </a:cubicBezTo>
                  <a:cubicBezTo>
                    <a:pt x="22" y="8"/>
                    <a:pt x="20" y="10"/>
                    <a:pt x="17" y="10"/>
                  </a:cubicBezTo>
                  <a:cubicBezTo>
                    <a:pt x="15" y="10"/>
                    <a:pt x="13" y="10"/>
                    <a:pt x="12" y="12"/>
                  </a:cubicBezTo>
                  <a:cubicBezTo>
                    <a:pt x="11" y="13"/>
                    <a:pt x="11" y="15"/>
                    <a:pt x="11" y="16"/>
                  </a:cubicBezTo>
                  <a:cubicBezTo>
                    <a:pt x="12" y="19"/>
                    <a:pt x="11" y="22"/>
                    <a:pt x="8" y="22"/>
                  </a:cubicBezTo>
                  <a:cubicBezTo>
                    <a:pt x="8" y="23"/>
                    <a:pt x="7" y="23"/>
                    <a:pt x="7" y="23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7" name="Freeform 152">
              <a:extLst>
                <a:ext uri="{FF2B5EF4-FFF2-40B4-BE49-F238E27FC236}">
                  <a16:creationId xmlns:a16="http://schemas.microsoft.com/office/drawing/2014/main" id="{1ABB7924-8D66-4758-852C-F58279EB7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6" y="1205"/>
              <a:ext cx="52" cy="52"/>
            </a:xfrm>
            <a:custGeom>
              <a:avLst/>
              <a:gdLst>
                <a:gd name="T0" fmla="*/ 7 w 22"/>
                <a:gd name="T1" fmla="*/ 22 h 22"/>
                <a:gd name="T2" fmla="*/ 3 w 22"/>
                <a:gd name="T3" fmla="*/ 20 h 22"/>
                <a:gd name="T4" fmla="*/ 4 w 22"/>
                <a:gd name="T5" fmla="*/ 6 h 22"/>
                <a:gd name="T6" fmla="*/ 18 w 22"/>
                <a:gd name="T7" fmla="*/ 1 h 22"/>
                <a:gd name="T8" fmla="*/ 21 w 22"/>
                <a:gd name="T9" fmla="*/ 7 h 22"/>
                <a:gd name="T10" fmla="*/ 15 w 22"/>
                <a:gd name="T11" fmla="*/ 10 h 22"/>
                <a:gd name="T12" fmla="*/ 11 w 22"/>
                <a:gd name="T13" fmla="*/ 12 h 22"/>
                <a:gd name="T14" fmla="*/ 11 w 22"/>
                <a:gd name="T15" fmla="*/ 15 h 22"/>
                <a:gd name="T16" fmla="*/ 10 w 22"/>
                <a:gd name="T17" fmla="*/ 22 h 22"/>
                <a:gd name="T18" fmla="*/ 7 w 22"/>
                <a:gd name="T1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7" y="22"/>
                  </a:moveTo>
                  <a:cubicBezTo>
                    <a:pt x="6" y="22"/>
                    <a:pt x="4" y="22"/>
                    <a:pt x="3" y="20"/>
                  </a:cubicBezTo>
                  <a:cubicBezTo>
                    <a:pt x="0" y="16"/>
                    <a:pt x="0" y="10"/>
                    <a:pt x="4" y="6"/>
                  </a:cubicBezTo>
                  <a:cubicBezTo>
                    <a:pt x="7" y="2"/>
                    <a:pt x="13" y="0"/>
                    <a:pt x="18" y="1"/>
                  </a:cubicBezTo>
                  <a:cubicBezTo>
                    <a:pt x="20" y="2"/>
                    <a:pt x="22" y="4"/>
                    <a:pt x="21" y="7"/>
                  </a:cubicBezTo>
                  <a:cubicBezTo>
                    <a:pt x="21" y="10"/>
                    <a:pt x="18" y="11"/>
                    <a:pt x="15" y="10"/>
                  </a:cubicBezTo>
                  <a:cubicBezTo>
                    <a:pt x="14" y="10"/>
                    <a:pt x="12" y="11"/>
                    <a:pt x="11" y="12"/>
                  </a:cubicBezTo>
                  <a:cubicBezTo>
                    <a:pt x="11" y="13"/>
                    <a:pt x="11" y="14"/>
                    <a:pt x="11" y="15"/>
                  </a:cubicBezTo>
                  <a:cubicBezTo>
                    <a:pt x="13" y="17"/>
                    <a:pt x="12" y="20"/>
                    <a:pt x="10" y="22"/>
                  </a:cubicBezTo>
                  <a:cubicBezTo>
                    <a:pt x="9" y="22"/>
                    <a:pt x="8" y="22"/>
                    <a:pt x="7" y="22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8" name="Freeform 153">
              <a:extLst>
                <a:ext uri="{FF2B5EF4-FFF2-40B4-BE49-F238E27FC236}">
                  <a16:creationId xmlns:a16="http://schemas.microsoft.com/office/drawing/2014/main" id="{5B995942-8DB1-459C-B06B-576DDA471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9" y="1055"/>
              <a:ext cx="62" cy="48"/>
            </a:xfrm>
            <a:custGeom>
              <a:avLst/>
              <a:gdLst>
                <a:gd name="T0" fmla="*/ 5 w 26"/>
                <a:gd name="T1" fmla="*/ 20 h 20"/>
                <a:gd name="T2" fmla="*/ 5 w 26"/>
                <a:gd name="T3" fmla="*/ 20 h 20"/>
                <a:gd name="T4" fmla="*/ 0 w 26"/>
                <a:gd name="T5" fmla="*/ 15 h 20"/>
                <a:gd name="T6" fmla="*/ 8 w 26"/>
                <a:gd name="T7" fmla="*/ 3 h 20"/>
                <a:gd name="T8" fmla="*/ 22 w 26"/>
                <a:gd name="T9" fmla="*/ 3 h 20"/>
                <a:gd name="T10" fmla="*/ 25 w 26"/>
                <a:gd name="T11" fmla="*/ 9 h 20"/>
                <a:gd name="T12" fmla="*/ 18 w 26"/>
                <a:gd name="T13" fmla="*/ 11 h 20"/>
                <a:gd name="T14" fmla="*/ 13 w 26"/>
                <a:gd name="T15" fmla="*/ 12 h 20"/>
                <a:gd name="T16" fmla="*/ 10 w 26"/>
                <a:gd name="T17" fmla="*/ 15 h 20"/>
                <a:gd name="T18" fmla="*/ 5 w 26"/>
                <a:gd name="T1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0">
                  <a:moveTo>
                    <a:pt x="5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2" y="20"/>
                    <a:pt x="0" y="18"/>
                    <a:pt x="0" y="15"/>
                  </a:cubicBezTo>
                  <a:cubicBezTo>
                    <a:pt x="1" y="10"/>
                    <a:pt x="4" y="5"/>
                    <a:pt x="8" y="3"/>
                  </a:cubicBezTo>
                  <a:cubicBezTo>
                    <a:pt x="12" y="1"/>
                    <a:pt x="18" y="0"/>
                    <a:pt x="22" y="3"/>
                  </a:cubicBezTo>
                  <a:cubicBezTo>
                    <a:pt x="25" y="4"/>
                    <a:pt x="26" y="7"/>
                    <a:pt x="25" y="9"/>
                  </a:cubicBezTo>
                  <a:cubicBezTo>
                    <a:pt x="23" y="12"/>
                    <a:pt x="21" y="13"/>
                    <a:pt x="18" y="11"/>
                  </a:cubicBezTo>
                  <a:cubicBezTo>
                    <a:pt x="17" y="11"/>
                    <a:pt x="14" y="11"/>
                    <a:pt x="13" y="12"/>
                  </a:cubicBezTo>
                  <a:cubicBezTo>
                    <a:pt x="11" y="12"/>
                    <a:pt x="10" y="14"/>
                    <a:pt x="10" y="15"/>
                  </a:cubicBezTo>
                  <a:cubicBezTo>
                    <a:pt x="10" y="18"/>
                    <a:pt x="8" y="20"/>
                    <a:pt x="5" y="20"/>
                  </a:cubicBezTo>
                  <a:close/>
                </a:path>
              </a:pathLst>
            </a:custGeom>
            <a:solidFill>
              <a:srgbClr val="EAB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018603-C158-C6DA-A3E6-A81583B52C09}"/>
              </a:ext>
            </a:extLst>
          </p:cNvPr>
          <p:cNvSpPr txBox="1"/>
          <p:nvPr/>
        </p:nvSpPr>
        <p:spPr>
          <a:xfrm>
            <a:off x="1686151" y="4613879"/>
            <a:ext cx="8819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Presented By: </a:t>
            </a:r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Madavan S</a:t>
            </a:r>
          </a:p>
          <a:p>
            <a:pPr algn="ctr"/>
            <a:r>
              <a:rPr lang="en-US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Mentorness</a:t>
            </a:r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Analyst Intern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Batch – MIP-DA-11</a:t>
            </a:r>
          </a:p>
        </p:txBody>
      </p:sp>
    </p:spTree>
    <p:extLst>
      <p:ext uri="{BB962C8B-B14F-4D97-AF65-F5344CB8AC3E}">
        <p14:creationId xmlns:p14="http://schemas.microsoft.com/office/powerpoint/2010/main" val="283381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1"/>
            <a:ext cx="12192000" cy="11898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BE79D3-143F-44E6-BABF-6A5E217464E5}"/>
              </a:ext>
            </a:extLst>
          </p:cNvPr>
          <p:cNvSpPr txBox="1"/>
          <p:nvPr/>
        </p:nvSpPr>
        <p:spPr>
          <a:xfrm>
            <a:off x="373224" y="200744"/>
            <a:ext cx="11467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  <a:latin typeface="Oswald" panose="02000506000000020004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Q5. Number of month present in dataset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B122D91F-5E9E-95DE-D9BD-B2A070B8D4BC}"/>
              </a:ext>
            </a:extLst>
          </p:cNvPr>
          <p:cNvSpPr/>
          <p:nvPr/>
        </p:nvSpPr>
        <p:spPr>
          <a:xfrm>
            <a:off x="5682343" y="3047918"/>
            <a:ext cx="550506" cy="945584"/>
          </a:xfrm>
          <a:prstGeom prst="downArrow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63D33D-7D04-FE16-E0FA-9E3240D0D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468" y="1909498"/>
            <a:ext cx="8276253" cy="6741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7FB406-FC2C-6309-049B-FE17E3493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618" y="4457807"/>
            <a:ext cx="2453951" cy="85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3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1"/>
            <a:ext cx="12192000" cy="169817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BE79D3-143F-44E6-BABF-6A5E217464E5}"/>
              </a:ext>
            </a:extLst>
          </p:cNvPr>
          <p:cNvSpPr txBox="1"/>
          <p:nvPr/>
        </p:nvSpPr>
        <p:spPr>
          <a:xfrm>
            <a:off x="373224" y="200744"/>
            <a:ext cx="11551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  <a:latin typeface="Oswald" panose="02000506000000020004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Q6. Find monthly average for confirmed, deaths, recovered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9543B88-AA1C-6205-D236-C32EBD7C559A}"/>
              </a:ext>
            </a:extLst>
          </p:cNvPr>
          <p:cNvSpPr/>
          <p:nvPr/>
        </p:nvSpPr>
        <p:spPr>
          <a:xfrm>
            <a:off x="5131837" y="3396343"/>
            <a:ext cx="964163" cy="55517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0C33E-E5E9-8426-65D6-011AC35D9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99" y="2355980"/>
            <a:ext cx="4103648" cy="31910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7EDD0A-ED64-D2A5-E8D8-57D8B8674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390" y="2355980"/>
            <a:ext cx="4727510" cy="319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0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1"/>
            <a:ext cx="12192000" cy="169817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BE79D3-143F-44E6-BABF-6A5E217464E5}"/>
              </a:ext>
            </a:extLst>
          </p:cNvPr>
          <p:cNvSpPr txBox="1"/>
          <p:nvPr/>
        </p:nvSpPr>
        <p:spPr>
          <a:xfrm>
            <a:off x="373224" y="200744"/>
            <a:ext cx="11551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  <a:latin typeface="Oswald" panose="02000506000000020004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Q7. Find most frequent value for confirmed, deaths, recovered each month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9543B88-AA1C-6205-D236-C32EBD7C559A}"/>
              </a:ext>
            </a:extLst>
          </p:cNvPr>
          <p:cNvSpPr/>
          <p:nvPr/>
        </p:nvSpPr>
        <p:spPr>
          <a:xfrm>
            <a:off x="7909248" y="3754432"/>
            <a:ext cx="696686" cy="55517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5386E7-FB0B-5FDA-2E87-5D673E3E5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4" y="1971147"/>
            <a:ext cx="7315200" cy="4366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4D073E-E7D1-F409-CB87-8F05B4156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759" y="3168242"/>
            <a:ext cx="3097763" cy="197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70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1"/>
            <a:ext cx="12192000" cy="169817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BE79D3-143F-44E6-BABF-6A5E217464E5}"/>
              </a:ext>
            </a:extLst>
          </p:cNvPr>
          <p:cNvSpPr txBox="1"/>
          <p:nvPr/>
        </p:nvSpPr>
        <p:spPr>
          <a:xfrm>
            <a:off x="373224" y="200744"/>
            <a:ext cx="11551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  <a:latin typeface="Oswald" panose="02000506000000020004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Q8. Find minimum values for confirmed, deaths, recovered per year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9543B88-AA1C-6205-D236-C32EBD7C559A}"/>
              </a:ext>
            </a:extLst>
          </p:cNvPr>
          <p:cNvSpPr/>
          <p:nvPr/>
        </p:nvSpPr>
        <p:spPr>
          <a:xfrm>
            <a:off x="5116284" y="3876879"/>
            <a:ext cx="1032589" cy="55517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C6931-D5F6-73BB-9976-863B5B850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86" y="2451389"/>
            <a:ext cx="3774587" cy="3406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F9511B-A9F4-BF6E-34CE-DC0495D2C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750" y="3163078"/>
            <a:ext cx="4519864" cy="17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41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1"/>
            <a:ext cx="12192000" cy="169817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BE79D3-143F-44E6-BABF-6A5E217464E5}"/>
              </a:ext>
            </a:extLst>
          </p:cNvPr>
          <p:cNvSpPr txBox="1"/>
          <p:nvPr/>
        </p:nvSpPr>
        <p:spPr>
          <a:xfrm>
            <a:off x="373224" y="200744"/>
            <a:ext cx="11551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  <a:latin typeface="Oswald" panose="02000506000000020004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Q9. Find maximum values of confirmed, deaths, recovered per year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9543B88-AA1C-6205-D236-C32EBD7C559A}"/>
              </a:ext>
            </a:extLst>
          </p:cNvPr>
          <p:cNvSpPr/>
          <p:nvPr/>
        </p:nvSpPr>
        <p:spPr>
          <a:xfrm>
            <a:off x="5116284" y="3876879"/>
            <a:ext cx="1032589" cy="55517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502B5A-9E57-8B49-97C4-0F1ED23B3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4" y="2556587"/>
            <a:ext cx="3494693" cy="30604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A72596-E9FD-B46A-39AC-9301CF312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750" y="3191632"/>
            <a:ext cx="4421536" cy="17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15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1"/>
            <a:ext cx="12192000" cy="169817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BE79D3-143F-44E6-BABF-6A5E217464E5}"/>
              </a:ext>
            </a:extLst>
          </p:cNvPr>
          <p:cNvSpPr txBox="1"/>
          <p:nvPr/>
        </p:nvSpPr>
        <p:spPr>
          <a:xfrm>
            <a:off x="373224" y="200744"/>
            <a:ext cx="11551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  <a:latin typeface="Oswald" panose="02000506000000020004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Q10. The total number of case of confirmed, deaths, recovered each month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9543B88-AA1C-6205-D236-C32EBD7C559A}"/>
              </a:ext>
            </a:extLst>
          </p:cNvPr>
          <p:cNvSpPr/>
          <p:nvPr/>
        </p:nvSpPr>
        <p:spPr>
          <a:xfrm>
            <a:off x="5116284" y="3876879"/>
            <a:ext cx="1032589" cy="55517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54495-ED47-28DF-6A93-BBD5BD30E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02" y="2539211"/>
            <a:ext cx="3681305" cy="3095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44CB9D-2109-1DF6-9EC0-D38EFFE61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758" y="2539211"/>
            <a:ext cx="4541299" cy="309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1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1"/>
            <a:ext cx="12192000" cy="169817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BE79D3-143F-44E6-BABF-6A5E217464E5}"/>
              </a:ext>
            </a:extLst>
          </p:cNvPr>
          <p:cNvSpPr txBox="1"/>
          <p:nvPr/>
        </p:nvSpPr>
        <p:spPr>
          <a:xfrm>
            <a:off x="373224" y="200744"/>
            <a:ext cx="11551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  <a:latin typeface="Oswald" panose="02000506000000020004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Q11. Check how corona virus spread out with respect to confirmed case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9543B88-AA1C-6205-D236-C32EBD7C559A}"/>
              </a:ext>
            </a:extLst>
          </p:cNvPr>
          <p:cNvSpPr/>
          <p:nvPr/>
        </p:nvSpPr>
        <p:spPr>
          <a:xfrm>
            <a:off x="5329571" y="3876878"/>
            <a:ext cx="730900" cy="55517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7D4F2F-A2C8-B06D-5D03-D51C9B16A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4" y="2367967"/>
            <a:ext cx="4630889" cy="34376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107086-8E7D-DE8F-9350-4EB6518DD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929" y="3331029"/>
            <a:ext cx="5432847" cy="137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21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1"/>
            <a:ext cx="12192000" cy="169817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BE79D3-143F-44E6-BABF-6A5E217464E5}"/>
              </a:ext>
            </a:extLst>
          </p:cNvPr>
          <p:cNvSpPr txBox="1"/>
          <p:nvPr/>
        </p:nvSpPr>
        <p:spPr>
          <a:xfrm>
            <a:off x="373224" y="200744"/>
            <a:ext cx="11551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  <a:latin typeface="Oswald" panose="02000506000000020004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Q12. Check how corona virus spread out with respect to death case per month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9543B88-AA1C-6205-D236-C32EBD7C559A}"/>
              </a:ext>
            </a:extLst>
          </p:cNvPr>
          <p:cNvSpPr/>
          <p:nvPr/>
        </p:nvSpPr>
        <p:spPr>
          <a:xfrm>
            <a:off x="5075172" y="3876877"/>
            <a:ext cx="730900" cy="55517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090410-E5FD-2322-F9DB-BD9E1E793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4" y="2186595"/>
            <a:ext cx="4425396" cy="3380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91FE18-002E-F965-328C-1F15EC465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624" y="2186595"/>
            <a:ext cx="5736152" cy="338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11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1"/>
            <a:ext cx="12192000" cy="169817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BE79D3-143F-44E6-BABF-6A5E217464E5}"/>
              </a:ext>
            </a:extLst>
          </p:cNvPr>
          <p:cNvSpPr txBox="1"/>
          <p:nvPr/>
        </p:nvSpPr>
        <p:spPr>
          <a:xfrm>
            <a:off x="373224" y="200744"/>
            <a:ext cx="11551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  <a:latin typeface="Oswald" panose="02000506000000020004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Q13. Check how corona virus spread out with respect to recovered case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9543B88-AA1C-6205-D236-C32EBD7C559A}"/>
              </a:ext>
            </a:extLst>
          </p:cNvPr>
          <p:cNvSpPr/>
          <p:nvPr/>
        </p:nvSpPr>
        <p:spPr>
          <a:xfrm>
            <a:off x="5075172" y="3876877"/>
            <a:ext cx="730900" cy="55517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033006-07D5-42F2-2012-D5D905A73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12" y="2855184"/>
            <a:ext cx="4244708" cy="27119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5BA147-76BD-F520-AD06-1E32610CC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624" y="3575959"/>
            <a:ext cx="5767254" cy="115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71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1"/>
            <a:ext cx="12192000" cy="169817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BE79D3-143F-44E6-BABF-6A5E217464E5}"/>
              </a:ext>
            </a:extLst>
          </p:cNvPr>
          <p:cNvSpPr txBox="1"/>
          <p:nvPr/>
        </p:nvSpPr>
        <p:spPr>
          <a:xfrm>
            <a:off x="373224" y="200744"/>
            <a:ext cx="11551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  <a:latin typeface="Oswald" panose="02000506000000020004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Q14. Find Country having highest number of the Confirmed case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9543B88-AA1C-6205-D236-C32EBD7C559A}"/>
              </a:ext>
            </a:extLst>
          </p:cNvPr>
          <p:cNvSpPr/>
          <p:nvPr/>
        </p:nvSpPr>
        <p:spPr>
          <a:xfrm>
            <a:off x="5075172" y="3876877"/>
            <a:ext cx="1020828" cy="55517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5E4A2-60F2-0B87-755E-68D6210156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7"/>
          <a:stretch/>
        </p:blipFill>
        <p:spPr>
          <a:xfrm>
            <a:off x="709126" y="2481951"/>
            <a:ext cx="3694923" cy="2789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1CF2E3-0407-EE15-8BF1-80F900497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123" y="3585294"/>
            <a:ext cx="3515891" cy="113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58808" y="1698172"/>
            <a:ext cx="3533191" cy="5159828"/>
          </a:xfrm>
        </p:spPr>
      </p:pic>
      <p:sp>
        <p:nvSpPr>
          <p:cNvPr id="28" name="Rectangle 27"/>
          <p:cNvSpPr/>
          <p:nvPr/>
        </p:nvSpPr>
        <p:spPr>
          <a:xfrm>
            <a:off x="1309215" y="1257965"/>
            <a:ext cx="8002735" cy="5223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COVID-19 pandemic has significantly disrupted global health and economies, emphasizing the need for comprehensive data analysis.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Analyzing COVID-19 data is essential for understanding the virus's spread, identifying patterns, and aiding public health responses.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project aims to explore and analyze a COVID-19 dataset to uncover valuable insights and trends using SQL techniques.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Leveraging data analytics during the COVID-19 crisis helps in formulating effective public health strategies and policy decisions.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Utilizing SQL queries, this project delves into various aspects of the COVID-19 data to provide a deeper understanding of the pandemic's dynamics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D81F8D-8D72-D6FD-7D8A-895DFC0E7556}"/>
              </a:ext>
            </a:extLst>
          </p:cNvPr>
          <p:cNvSpPr/>
          <p:nvPr/>
        </p:nvSpPr>
        <p:spPr>
          <a:xfrm>
            <a:off x="0" y="1"/>
            <a:ext cx="12192000" cy="11898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C20112F-21E4-82DC-0171-04F10D38E9F5}"/>
              </a:ext>
            </a:extLst>
          </p:cNvPr>
          <p:cNvGrpSpPr/>
          <p:nvPr/>
        </p:nvGrpSpPr>
        <p:grpSpPr>
          <a:xfrm>
            <a:off x="3343469" y="206864"/>
            <a:ext cx="5505061" cy="830997"/>
            <a:chOff x="2789852" y="280484"/>
            <a:chExt cx="5505061" cy="830997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92627C7-F78D-499B-845B-72863FF2D601}"/>
                </a:ext>
              </a:extLst>
            </p:cNvPr>
            <p:cNvSpPr txBox="1"/>
            <p:nvPr/>
          </p:nvSpPr>
          <p:spPr>
            <a:xfrm>
              <a:off x="2789852" y="280484"/>
              <a:ext cx="55050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FFC000"/>
                  </a:solidFill>
                  <a:latin typeface="Oswald" panose="02000506000000020004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INTRODUCTION</a:t>
              </a:r>
            </a:p>
          </p:txBody>
        </p:sp>
        <p:pic>
          <p:nvPicPr>
            <p:cNvPr id="3074" name="Picture 2" descr="COVID-19 Statistics - Visual Studio ...">
              <a:extLst>
                <a:ext uri="{FF2B5EF4-FFF2-40B4-BE49-F238E27FC236}">
                  <a16:creationId xmlns:a16="http://schemas.microsoft.com/office/drawing/2014/main" id="{BCA20F5B-8295-E85C-05AE-B81007BCE3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852" y="348901"/>
              <a:ext cx="639244" cy="639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883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1"/>
            <a:ext cx="12192000" cy="169817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BE79D3-143F-44E6-BABF-6A5E217464E5}"/>
              </a:ext>
            </a:extLst>
          </p:cNvPr>
          <p:cNvSpPr txBox="1"/>
          <p:nvPr/>
        </p:nvSpPr>
        <p:spPr>
          <a:xfrm>
            <a:off x="373224" y="200744"/>
            <a:ext cx="11551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  <a:latin typeface="Oswald" panose="02000506000000020004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Q15. Find Country having lowest number of the death case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9543B88-AA1C-6205-D236-C32EBD7C559A}"/>
              </a:ext>
            </a:extLst>
          </p:cNvPr>
          <p:cNvSpPr/>
          <p:nvPr/>
        </p:nvSpPr>
        <p:spPr>
          <a:xfrm>
            <a:off x="5075172" y="3876877"/>
            <a:ext cx="1020828" cy="55517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DF9410-DB61-78C7-2ECA-C8C7B2CEE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2" y="2726176"/>
            <a:ext cx="3816220" cy="28565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B2F629-F0C6-D2BE-922B-FE68E59FA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720" y="3030122"/>
            <a:ext cx="3537567" cy="224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43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1"/>
            <a:ext cx="12192000" cy="169817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BE79D3-143F-44E6-BABF-6A5E217464E5}"/>
              </a:ext>
            </a:extLst>
          </p:cNvPr>
          <p:cNvSpPr txBox="1"/>
          <p:nvPr/>
        </p:nvSpPr>
        <p:spPr>
          <a:xfrm>
            <a:off x="373224" y="200744"/>
            <a:ext cx="11551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  <a:latin typeface="Oswald" panose="02000506000000020004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Q16. Find top 5 countries having highest recovered case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9543B88-AA1C-6205-D236-C32EBD7C559A}"/>
              </a:ext>
            </a:extLst>
          </p:cNvPr>
          <p:cNvSpPr/>
          <p:nvPr/>
        </p:nvSpPr>
        <p:spPr>
          <a:xfrm>
            <a:off x="5075172" y="3876877"/>
            <a:ext cx="1020828" cy="55517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3342B-A6A7-7835-9AB1-5C8D7654E5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0"/>
          <a:stretch/>
        </p:blipFill>
        <p:spPr>
          <a:xfrm>
            <a:off x="513184" y="2397967"/>
            <a:ext cx="3890865" cy="30977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688B78-DF72-1DFD-474C-7FA325350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123" y="2603240"/>
            <a:ext cx="3169768" cy="268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9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1D34D12-6FF0-4784-A36C-B0A331C2C85E}"/>
              </a:ext>
            </a:extLst>
          </p:cNvPr>
          <p:cNvSpPr/>
          <p:nvPr/>
        </p:nvSpPr>
        <p:spPr>
          <a:xfrm>
            <a:off x="0" y="0"/>
            <a:ext cx="7184571" cy="6858000"/>
          </a:xfrm>
          <a:prstGeom prst="rect">
            <a:avLst/>
          </a:prstGeom>
          <a:gradFill>
            <a:gsLst>
              <a:gs pos="24000">
                <a:srgbClr val="373656">
                  <a:alpha val="51000"/>
                </a:srgbClr>
              </a:gs>
              <a:gs pos="100000">
                <a:srgbClr val="282844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6CE70E-9797-49AA-8B3D-801051B39733}"/>
              </a:ext>
            </a:extLst>
          </p:cNvPr>
          <p:cNvSpPr/>
          <p:nvPr/>
        </p:nvSpPr>
        <p:spPr>
          <a:xfrm>
            <a:off x="6016631" y="0"/>
            <a:ext cx="6175369" cy="6858000"/>
          </a:xfrm>
          <a:prstGeom prst="rect">
            <a:avLst/>
          </a:prstGeom>
          <a:gradFill>
            <a:gsLst>
              <a:gs pos="0">
                <a:srgbClr val="373656">
                  <a:alpha val="60000"/>
                </a:srgbClr>
              </a:gs>
              <a:gs pos="100000">
                <a:srgbClr val="282844">
                  <a:alpha val="51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68C767-6D78-1AA5-F529-F289F193FBBC}"/>
              </a:ext>
            </a:extLst>
          </p:cNvPr>
          <p:cNvSpPr/>
          <p:nvPr/>
        </p:nvSpPr>
        <p:spPr>
          <a:xfrm>
            <a:off x="0" y="15431"/>
            <a:ext cx="12192000" cy="11898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E94231B-F1EA-4B23-86F4-99F465FA21E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753739" y="1189806"/>
            <a:ext cx="4438261" cy="566819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6E7122-4801-444A-A88E-2DC5731D8582}"/>
              </a:ext>
            </a:extLst>
          </p:cNvPr>
          <p:cNvSpPr/>
          <p:nvPr/>
        </p:nvSpPr>
        <p:spPr>
          <a:xfrm>
            <a:off x="551730" y="226622"/>
            <a:ext cx="11102205" cy="829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4800" dirty="0">
                <a:solidFill>
                  <a:srgbClr val="FFC000"/>
                </a:solidFill>
                <a:latin typeface="Oswald" panose="02000506000000020004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RESULTS &amp; DISCUSSION</a:t>
            </a:r>
            <a:endParaRPr lang="id-ID" sz="4800" dirty="0">
              <a:solidFill>
                <a:srgbClr val="FFC000"/>
              </a:solidFill>
              <a:effectLst/>
              <a:latin typeface="Oswald" panose="02000506000000020004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06D0005-2699-C22F-7D5C-1A6AA9E4B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71" y="1189806"/>
            <a:ext cx="7363700" cy="559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January to March 2020, confirmed cases surged, with the highest peak in February reaching 58,016 cases, indicating critical periods of COVID-19 spread.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average confirmed cases per month were around 25,698 with a large variance of 604,566,956, highlighting the virus's inconsistent spread and impact.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US had the highest confirmed cases at 97,028, while China showed the highest recovery rate with 70,420 recovered cases and also had the lowest death count with only 4 cases.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February saw the most significant surges in confirmed and recovered cases, and notable regional differences in responses and outcomes were evident, particularly in the recovery rates.</a:t>
            </a:r>
          </a:p>
        </p:txBody>
      </p:sp>
      <p:pic>
        <p:nvPicPr>
          <p:cNvPr id="10" name="Picture 9" descr="Presentation with pie chart with solid fill">
            <a:extLst>
              <a:ext uri="{FF2B5EF4-FFF2-40B4-BE49-F238E27FC236}">
                <a16:creationId xmlns:a16="http://schemas.microsoft.com/office/drawing/2014/main" id="{7A6F79BB-42E3-9B19-F0A7-3117E6E96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363328" y="226622"/>
            <a:ext cx="784023" cy="78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97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8E7323-A647-8B26-FBA7-ED72819928F9}"/>
              </a:ext>
            </a:extLst>
          </p:cNvPr>
          <p:cNvSpPr/>
          <p:nvPr/>
        </p:nvSpPr>
        <p:spPr>
          <a:xfrm>
            <a:off x="0" y="15431"/>
            <a:ext cx="12192000" cy="11898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78BFBC-A045-43F5-BF3E-425021572391}"/>
              </a:ext>
            </a:extLst>
          </p:cNvPr>
          <p:cNvSpPr txBox="1"/>
          <p:nvPr/>
        </p:nvSpPr>
        <p:spPr>
          <a:xfrm>
            <a:off x="729283" y="174825"/>
            <a:ext cx="11008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C000"/>
                </a:solidFill>
                <a:latin typeface="Oswald" panose="02000506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FUTURE SCOPE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F8839AB-78EA-41FF-8034-DE90E2BB8679}"/>
              </a:ext>
            </a:extLst>
          </p:cNvPr>
          <p:cNvSpPr/>
          <p:nvPr/>
        </p:nvSpPr>
        <p:spPr>
          <a:xfrm>
            <a:off x="4599948" y="2423701"/>
            <a:ext cx="68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3BC5325-D780-411B-A286-1E7D0A72106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165216"/>
            <a:ext cx="3396342" cy="5692784"/>
          </a:xfr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E8B0F315-DDA4-DD8B-9A36-A155E7041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342" y="1207774"/>
            <a:ext cx="8341568" cy="4485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Future studies should focus on city-level data to understand localized transmission dynamics and socio-economic factors affecting COVID-19 spread and recovery.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Developing predictive models using historical data can anticipate future outbreaks and case surges, aiding in proactive health measures and resource allocation.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Integrating COVID-19 data with vaccination rates and public health policies will provide a broader view of the pandemic's impact and the effectiveness of different interventions.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 interactive and advanced visualization tools will simplify complex data, making it accessible and actionable for decision-makers and the public.</a:t>
            </a:r>
          </a:p>
        </p:txBody>
      </p:sp>
      <p:pic>
        <p:nvPicPr>
          <p:cNvPr id="2052" name="Picture 4" descr="Scope Flaticons Lineal Color icon">
            <a:extLst>
              <a:ext uri="{FF2B5EF4-FFF2-40B4-BE49-F238E27FC236}">
                <a16:creationId xmlns:a16="http://schemas.microsoft.com/office/drawing/2014/main" id="{7457E9D6-C129-1D6C-BB1E-32C00452E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277" y="222541"/>
            <a:ext cx="735563" cy="73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946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F0A15A3-0873-ADE2-1A22-3B44B10CC0AC}"/>
              </a:ext>
            </a:extLst>
          </p:cNvPr>
          <p:cNvSpPr/>
          <p:nvPr/>
        </p:nvSpPr>
        <p:spPr>
          <a:xfrm>
            <a:off x="0" y="15431"/>
            <a:ext cx="12192000" cy="11898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F4D5C935-47A8-4F52-ABB5-27BCF01854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7814" r="27814"/>
          <a:stretch/>
        </p:blipFill>
        <p:spPr>
          <a:xfrm>
            <a:off x="65314" y="1205236"/>
            <a:ext cx="5038531" cy="5637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EC621422-A6EE-400C-B37C-C319F59219DA}"/>
              </a:ext>
            </a:extLst>
          </p:cNvPr>
          <p:cNvSpPr txBox="1"/>
          <p:nvPr/>
        </p:nvSpPr>
        <p:spPr>
          <a:xfrm>
            <a:off x="4383832" y="162026"/>
            <a:ext cx="3424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C000"/>
                </a:solidFill>
                <a:latin typeface="Oswald" panose="02000506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5028D-2857-3EE9-DD88-BFDA2E0A5F45}"/>
              </a:ext>
            </a:extLst>
          </p:cNvPr>
          <p:cNvSpPr txBox="1"/>
          <p:nvPr/>
        </p:nvSpPr>
        <p:spPr>
          <a:xfrm>
            <a:off x="6096000" y="6853335"/>
            <a:ext cx="6096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www.wired.it/scienza/medicina/2020/06/12/studio-coronavirus-stagionalita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nc-nd/3.0/"/>
              </a:rPr>
              <a:t>CC BY-NC-ND</a:t>
            </a:r>
            <a:endParaRPr lang="en-IN" sz="90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56DF675D-4853-C9F8-214E-78F711988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45" y="1216219"/>
            <a:ext cx="6755365" cy="559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analysis revealed critical periods of the pandemic, particularly in February 2020, and highlighted key trends in the spread and impact of COVID-19.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insights underscore the importance of data-driven strategies in guiding public health responses and decision-making processes during health crises.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and data analysis techniques were crucial in uncovering meaningful patterns in the dataset, demonstrating their value in real-world problem-solving.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Continued data collection and analysis are essential for tracking the evolving dynamics of COVID-19 and preparing for future health challenges.</a:t>
            </a:r>
          </a:p>
        </p:txBody>
      </p:sp>
      <p:pic>
        <p:nvPicPr>
          <p:cNvPr id="3074" name="Picture 2" descr="Free Industry Icon - Free Download Nature Icons | IconScout">
            <a:extLst>
              <a:ext uri="{FF2B5EF4-FFF2-40B4-BE49-F238E27FC236}">
                <a16:creationId xmlns:a16="http://schemas.microsoft.com/office/drawing/2014/main" id="{AF25B997-3979-9419-156A-098BB511F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005" y="180973"/>
            <a:ext cx="793102" cy="79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584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3">
            <a:extLst>
              <a:ext uri="{FF2B5EF4-FFF2-40B4-BE49-F238E27FC236}">
                <a16:creationId xmlns:a16="http://schemas.microsoft.com/office/drawing/2014/main" id="{C5D2C33F-DFED-491F-93CB-A1CBADDAD87E}"/>
              </a:ext>
            </a:extLst>
          </p:cNvPr>
          <p:cNvSpPr txBox="1">
            <a:spLocks/>
          </p:cNvSpPr>
          <p:nvPr/>
        </p:nvSpPr>
        <p:spPr>
          <a:xfrm>
            <a:off x="2428632" y="2713127"/>
            <a:ext cx="7334736" cy="1642306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800" b="1">
                <a:solidFill>
                  <a:srgbClr val="FFC000"/>
                </a:solidFill>
                <a:latin typeface="Oswald" panose="02000506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  <a:endParaRPr lang="id-ID" sz="8800" b="1" dirty="0">
              <a:solidFill>
                <a:srgbClr val="FFC000"/>
              </a:solidFill>
              <a:latin typeface="Oswald" panose="02000506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69B9E0D-D1F5-FD32-7966-2EBB8AF7473C}"/>
              </a:ext>
            </a:extLst>
          </p:cNvPr>
          <p:cNvSpPr/>
          <p:nvPr/>
        </p:nvSpPr>
        <p:spPr>
          <a:xfrm>
            <a:off x="0" y="1"/>
            <a:ext cx="12192000" cy="11898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B18B81-1F55-7985-F926-E7DFBCA9DE2C}"/>
              </a:ext>
            </a:extLst>
          </p:cNvPr>
          <p:cNvGrpSpPr/>
          <p:nvPr/>
        </p:nvGrpSpPr>
        <p:grpSpPr>
          <a:xfrm>
            <a:off x="533058" y="1446233"/>
            <a:ext cx="10833425" cy="1306298"/>
            <a:chOff x="764526" y="1875454"/>
            <a:chExt cx="10833425" cy="1208996"/>
          </a:xfrm>
        </p:grpSpPr>
        <p:sp>
          <p:nvSpPr>
            <p:cNvPr id="5" name="Rectangle 4"/>
            <p:cNvSpPr/>
            <p:nvPr/>
          </p:nvSpPr>
          <p:spPr>
            <a:xfrm>
              <a:off x="764526" y="1875454"/>
              <a:ext cx="10705202" cy="1208996"/>
            </a:xfrm>
            <a:prstGeom prst="rect">
              <a:avLst/>
            </a:prstGeom>
            <a:solidFill>
              <a:srgbClr val="2828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2DD4A98-2D47-48B4-93D9-3C3340B3397D}"/>
                </a:ext>
              </a:extLst>
            </p:cNvPr>
            <p:cNvSpPr/>
            <p:nvPr/>
          </p:nvSpPr>
          <p:spPr>
            <a:xfrm>
              <a:off x="2805722" y="2013745"/>
              <a:ext cx="8792229" cy="625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Investigate the COVID-19 dataset to comprehend the extent and impact of the virus across different regions and over time.</a:t>
              </a:r>
              <a:endParaRPr lang="id-ID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026" name="Picture 2" descr="Exploratory Data Analysis (EDA) using Python | by Tech in 3 | Technology  Hits | Medium">
              <a:extLst>
                <a:ext uri="{FF2B5EF4-FFF2-40B4-BE49-F238E27FC236}">
                  <a16:creationId xmlns:a16="http://schemas.microsoft.com/office/drawing/2014/main" id="{F19D2711-290E-58DE-65DB-6CD8660658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208" y="2013745"/>
              <a:ext cx="1194099" cy="974038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E943D03-5E3D-2B6A-F666-5768B7AFD0D6}"/>
              </a:ext>
            </a:extLst>
          </p:cNvPr>
          <p:cNvGrpSpPr/>
          <p:nvPr/>
        </p:nvGrpSpPr>
        <p:grpSpPr>
          <a:xfrm>
            <a:off x="498028" y="2858651"/>
            <a:ext cx="10829211" cy="1172641"/>
            <a:chOff x="768740" y="2003403"/>
            <a:chExt cx="10829211" cy="120899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4A3725-735F-1028-799A-4CF36907BAD9}"/>
                </a:ext>
              </a:extLst>
            </p:cNvPr>
            <p:cNvSpPr/>
            <p:nvPr/>
          </p:nvSpPr>
          <p:spPr>
            <a:xfrm>
              <a:off x="768740" y="2003403"/>
              <a:ext cx="10705202" cy="1208996"/>
            </a:xfrm>
            <a:prstGeom prst="rect">
              <a:avLst/>
            </a:prstGeom>
            <a:solidFill>
              <a:srgbClr val="2828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92FF1B0-A45F-C81E-C61E-C759ABFAA0C4}"/>
                </a:ext>
              </a:extLst>
            </p:cNvPr>
            <p:cNvSpPr/>
            <p:nvPr/>
          </p:nvSpPr>
          <p:spPr>
            <a:xfrm>
              <a:off x="2874780" y="2013745"/>
              <a:ext cx="8723171" cy="625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Analyze the data to detect significant trends in confirmed cases, deaths, and recoveries, and understand how these metrics evolve monthly and yearly.</a:t>
              </a:r>
              <a:endParaRPr lang="id-ID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1030" name="Picture 6" descr="Branding | Pattern Exploration [GIF] by Rocky Roark for Focus Lab + Odi on  Dribbble">
            <a:extLst>
              <a:ext uri="{FF2B5EF4-FFF2-40B4-BE49-F238E27FC236}">
                <a16:creationId xmlns:a16="http://schemas.microsoft.com/office/drawing/2014/main" id="{97E60AF6-368B-E126-E38F-26F0BDA0B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55" y="2954074"/>
            <a:ext cx="1198801" cy="76669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4091C0E-5811-9CEC-0084-33D239060F15}"/>
              </a:ext>
            </a:extLst>
          </p:cNvPr>
          <p:cNvGrpSpPr/>
          <p:nvPr/>
        </p:nvGrpSpPr>
        <p:grpSpPr>
          <a:xfrm>
            <a:off x="498028" y="4147445"/>
            <a:ext cx="10829210" cy="1264323"/>
            <a:chOff x="764526" y="2127634"/>
            <a:chExt cx="10829210" cy="130352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60AE48-ECB3-87AF-40F7-FB85DED91C3A}"/>
                </a:ext>
              </a:extLst>
            </p:cNvPr>
            <p:cNvSpPr/>
            <p:nvPr/>
          </p:nvSpPr>
          <p:spPr>
            <a:xfrm>
              <a:off x="764526" y="2222158"/>
              <a:ext cx="10705202" cy="1208996"/>
            </a:xfrm>
            <a:prstGeom prst="rect">
              <a:avLst/>
            </a:prstGeom>
            <a:solidFill>
              <a:srgbClr val="2828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7E67BF9-9257-7D8F-A425-95962AAAE37B}"/>
                </a:ext>
              </a:extLst>
            </p:cNvPr>
            <p:cNvSpPr/>
            <p:nvPr/>
          </p:nvSpPr>
          <p:spPr>
            <a:xfrm>
              <a:off x="2870565" y="2127634"/>
              <a:ext cx="8723171" cy="6252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Perform detailed statistical analysis to compute averages, variances, and standard deviations, providing a quantitative understanding of the virus's spread and impact.</a:t>
              </a:r>
              <a:endParaRPr lang="id-ID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1034" name="Picture 10" descr="Mastering Sales Performance Reporting: Boosting Revenue and Insight with  Data-driven Analytics | by Uddesh | Medium">
            <a:extLst>
              <a:ext uri="{FF2B5EF4-FFF2-40B4-BE49-F238E27FC236}">
                <a16:creationId xmlns:a16="http://schemas.microsoft.com/office/drawing/2014/main" id="{B7B26A39-2B06-59E3-7129-D755A7C71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56" y="4147445"/>
            <a:ext cx="1193584" cy="90804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222CE92-3EA5-53E3-8B0F-CA1F3DFF0C91}"/>
              </a:ext>
            </a:extLst>
          </p:cNvPr>
          <p:cNvGrpSpPr/>
          <p:nvPr/>
        </p:nvGrpSpPr>
        <p:grpSpPr>
          <a:xfrm>
            <a:off x="498028" y="5278111"/>
            <a:ext cx="10829210" cy="1264323"/>
            <a:chOff x="764526" y="2127634"/>
            <a:chExt cx="10829210" cy="130352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17D749D-48DA-5203-A6AB-7221C33C12EF}"/>
                </a:ext>
              </a:extLst>
            </p:cNvPr>
            <p:cNvSpPr/>
            <p:nvPr/>
          </p:nvSpPr>
          <p:spPr>
            <a:xfrm>
              <a:off x="764526" y="2222158"/>
              <a:ext cx="10705202" cy="1208996"/>
            </a:xfrm>
            <a:prstGeom prst="rect">
              <a:avLst/>
            </a:prstGeom>
            <a:solidFill>
              <a:srgbClr val="2828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8A16333-3F3F-E756-EB21-0CD257BD3FE8}"/>
                </a:ext>
              </a:extLst>
            </p:cNvPr>
            <p:cNvSpPr/>
            <p:nvPr/>
          </p:nvSpPr>
          <p:spPr>
            <a:xfrm>
              <a:off x="2870565" y="2127634"/>
              <a:ext cx="8723171" cy="625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0"/>
                </a:spcAft>
              </a:pPr>
              <a:r>
                <a:rPr lang="en-US" sz="160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Derive actionable insights that can assist in understanding the virus's progression and guide future responses and preparedness strategies.</a:t>
              </a:r>
              <a:endParaRPr lang="id-ID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1036" name="Picture 12" descr="What is IoT's Future in Healthcare Facilities?">
            <a:extLst>
              <a:ext uri="{FF2B5EF4-FFF2-40B4-BE49-F238E27FC236}">
                <a16:creationId xmlns:a16="http://schemas.microsoft.com/office/drawing/2014/main" id="{7928BD9F-CB34-CEA9-56FC-3673535AE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54" y="5411768"/>
            <a:ext cx="1193585" cy="90804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E5E0D18-79DE-68A6-8701-37FF2B393F6F}"/>
              </a:ext>
            </a:extLst>
          </p:cNvPr>
          <p:cNvSpPr txBox="1"/>
          <p:nvPr/>
        </p:nvSpPr>
        <p:spPr>
          <a:xfrm>
            <a:off x="2808514" y="200744"/>
            <a:ext cx="8052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C000"/>
                </a:solidFill>
                <a:latin typeface="Oswald" panose="02000506000000020004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PROBLEM STATEMENT</a:t>
            </a:r>
          </a:p>
        </p:txBody>
      </p:sp>
      <p:pic>
        <p:nvPicPr>
          <p:cNvPr id="1038" name="Picture 14" descr="Question Mark PNG Vector Images with ...">
            <a:extLst>
              <a:ext uri="{FF2B5EF4-FFF2-40B4-BE49-F238E27FC236}">
                <a16:creationId xmlns:a16="http://schemas.microsoft.com/office/drawing/2014/main" id="{C2F1E8A0-DF7A-AA81-2FE0-04972E70C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9" y="241498"/>
            <a:ext cx="933061" cy="68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84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21704" y="1421378"/>
            <a:ext cx="5701602" cy="4485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Province: 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Geographic subdivision within a country/region.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Country/Region: 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Geographic entity where data is recorded.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Latitude: 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North-south position on Earth's surface.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Longitude: 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East-west position on Earth's surface.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Date: 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Recorded date of CORONA VIRUS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Confirmed: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Number of diagnosed CORONA VIRUS cases.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Deaths: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Number of CORONA VIRUS related deaths.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Recovered: 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of recovered CORONA VIRUS cases.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D81F8D-8D72-D6FD-7D8A-895DFC0E7556}"/>
              </a:ext>
            </a:extLst>
          </p:cNvPr>
          <p:cNvSpPr/>
          <p:nvPr/>
        </p:nvSpPr>
        <p:spPr>
          <a:xfrm>
            <a:off x="0" y="1"/>
            <a:ext cx="12192000" cy="11898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C20112F-21E4-82DC-0171-04F10D38E9F5}"/>
              </a:ext>
            </a:extLst>
          </p:cNvPr>
          <p:cNvGrpSpPr/>
          <p:nvPr/>
        </p:nvGrpSpPr>
        <p:grpSpPr>
          <a:xfrm>
            <a:off x="2533261" y="231573"/>
            <a:ext cx="7125478" cy="830997"/>
            <a:chOff x="2789852" y="280484"/>
            <a:chExt cx="7125478" cy="830997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92627C7-F78D-499B-845B-72863FF2D601}"/>
                </a:ext>
              </a:extLst>
            </p:cNvPr>
            <p:cNvSpPr txBox="1"/>
            <p:nvPr/>
          </p:nvSpPr>
          <p:spPr>
            <a:xfrm>
              <a:off x="2789852" y="280484"/>
              <a:ext cx="71254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FFC000"/>
                  </a:solidFill>
                  <a:latin typeface="Oswald" panose="02000506000000020004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DATASET DESCRIPTION</a:t>
              </a:r>
            </a:p>
          </p:txBody>
        </p:sp>
        <p:pic>
          <p:nvPicPr>
            <p:cNvPr id="3074" name="Picture 2" descr="Database with solid fill">
              <a:extLst>
                <a:ext uri="{FF2B5EF4-FFF2-40B4-BE49-F238E27FC236}">
                  <a16:creationId xmlns:a16="http://schemas.microsoft.com/office/drawing/2014/main" id="{BCA20F5B-8295-E85C-05AE-B81007BCE3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>
              <a:off x="2789852" y="348901"/>
              <a:ext cx="639244" cy="639244"/>
            </a:xfrm>
            <a:prstGeom prst="rect">
              <a:avLst/>
            </a:prstGeom>
            <a:noFill/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CBD94F5-0545-1611-EEA5-FE2562158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30709"/>
            <a:ext cx="5976124" cy="430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7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69B9E0D-D1F5-FD32-7966-2EBB8AF7473C}"/>
              </a:ext>
            </a:extLst>
          </p:cNvPr>
          <p:cNvSpPr/>
          <p:nvPr/>
        </p:nvSpPr>
        <p:spPr>
          <a:xfrm>
            <a:off x="0" y="1"/>
            <a:ext cx="12192000" cy="11898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5E0D18-79DE-68A6-8701-37FF2B393F6F}"/>
              </a:ext>
            </a:extLst>
          </p:cNvPr>
          <p:cNvSpPr txBox="1"/>
          <p:nvPr/>
        </p:nvSpPr>
        <p:spPr>
          <a:xfrm>
            <a:off x="2808514" y="200744"/>
            <a:ext cx="8052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C000"/>
                </a:solidFill>
                <a:latin typeface="Oswald" panose="02000506000000020004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DATA INGESTION</a:t>
            </a:r>
          </a:p>
        </p:txBody>
      </p:sp>
      <p:pic>
        <p:nvPicPr>
          <p:cNvPr id="4100" name="Picture 4" descr="Data Ingestion vs Data Integration | Know Everything Here">
            <a:extLst>
              <a:ext uri="{FF2B5EF4-FFF2-40B4-BE49-F238E27FC236}">
                <a16:creationId xmlns:a16="http://schemas.microsoft.com/office/drawing/2014/main" id="{F39EFB95-5BE1-2239-7B24-2874785770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" t="5968" r="62974" b="38484"/>
          <a:stretch/>
        </p:blipFill>
        <p:spPr bwMode="auto">
          <a:xfrm>
            <a:off x="3690016" y="174746"/>
            <a:ext cx="993951" cy="81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83D0CD-12FC-7F6E-D0D7-C58BA853CABF}"/>
              </a:ext>
            </a:extLst>
          </p:cNvPr>
          <p:cNvSpPr txBox="1"/>
          <p:nvPr/>
        </p:nvSpPr>
        <p:spPr>
          <a:xfrm flipV="1">
            <a:off x="1511559" y="3558446"/>
            <a:ext cx="7211112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25447825-1442-C0B8-A793-1A94C5E76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34" y="1166025"/>
            <a:ext cx="5028681" cy="559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Preview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Provides a snapshot of the CSV data, allowing you to review the content before importing.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 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Selects how to load the data, such as creating a new table or appending to an existing one.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Choose 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Enables you to select which CSV columns to include in the table and their order.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Column Definition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Allows you to define each column's data type and attributes, ensuring they align with the CSV content.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1E8575-51AE-4280-1A3C-4FC2FCDA8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115" y="1215804"/>
            <a:ext cx="6943500" cy="549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1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1"/>
            <a:ext cx="12192000" cy="11898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BE79D3-143F-44E6-BABF-6A5E217464E5}"/>
              </a:ext>
            </a:extLst>
          </p:cNvPr>
          <p:cNvSpPr txBox="1"/>
          <p:nvPr/>
        </p:nvSpPr>
        <p:spPr>
          <a:xfrm>
            <a:off x="373224" y="200744"/>
            <a:ext cx="11467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  <a:latin typeface="Oswald" panose="02000506000000020004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Q1. Write a SQL Query to check NULL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B792D0-9136-F119-E1F6-D3F3F5398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4" y="2133983"/>
            <a:ext cx="4168964" cy="314520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9543B88-AA1C-6205-D236-C32EBD7C559A}"/>
              </a:ext>
            </a:extLst>
          </p:cNvPr>
          <p:cNvSpPr/>
          <p:nvPr/>
        </p:nvSpPr>
        <p:spPr>
          <a:xfrm>
            <a:off x="4777273" y="3396343"/>
            <a:ext cx="964163" cy="55517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B20DA7-5E1B-2974-C08E-4C65CD7AC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521" y="3079025"/>
            <a:ext cx="5864026" cy="118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3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1"/>
            <a:ext cx="12192000" cy="177040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BE79D3-143F-44E6-BABF-6A5E217464E5}"/>
              </a:ext>
            </a:extLst>
          </p:cNvPr>
          <p:cNvSpPr txBox="1"/>
          <p:nvPr/>
        </p:nvSpPr>
        <p:spPr>
          <a:xfrm>
            <a:off x="373224" y="200744"/>
            <a:ext cx="11467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  <a:latin typeface="Oswald" panose="02000506000000020004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Q2. If NULL values are present, update them with zeros for all columns.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9543B88-AA1C-6205-D236-C32EBD7C559A}"/>
              </a:ext>
            </a:extLst>
          </p:cNvPr>
          <p:cNvSpPr/>
          <p:nvPr/>
        </p:nvSpPr>
        <p:spPr>
          <a:xfrm>
            <a:off x="5486401" y="3736910"/>
            <a:ext cx="964163" cy="55517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5D637-F994-5CD7-49F1-2E6019B8B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68" y="2407297"/>
            <a:ext cx="4528022" cy="3433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722BF0-B082-5263-DF3C-3DF90EAEB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475" y="3501311"/>
            <a:ext cx="2833396" cy="102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2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1"/>
            <a:ext cx="12192000" cy="11898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BE79D3-143F-44E6-BABF-6A5E217464E5}"/>
              </a:ext>
            </a:extLst>
          </p:cNvPr>
          <p:cNvSpPr txBox="1"/>
          <p:nvPr/>
        </p:nvSpPr>
        <p:spPr>
          <a:xfrm>
            <a:off x="373224" y="200744"/>
            <a:ext cx="11467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  <a:latin typeface="Oswald" panose="02000506000000020004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Q3. check total number of rows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7588A-6AB5-F37F-B0EF-CF5EC10DE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933" y="1761966"/>
            <a:ext cx="6322134" cy="795177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B122D91F-5E9E-95DE-D9BD-B2A070B8D4BC}"/>
              </a:ext>
            </a:extLst>
          </p:cNvPr>
          <p:cNvSpPr/>
          <p:nvPr/>
        </p:nvSpPr>
        <p:spPr>
          <a:xfrm>
            <a:off x="5682343" y="3047918"/>
            <a:ext cx="550506" cy="945584"/>
          </a:xfrm>
          <a:prstGeom prst="downArrow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98D441-3659-183E-F78A-CDF5BA16A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253" y="4274387"/>
            <a:ext cx="2220686" cy="132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6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1"/>
            <a:ext cx="12192000" cy="11898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BE79D3-143F-44E6-BABF-6A5E217464E5}"/>
              </a:ext>
            </a:extLst>
          </p:cNvPr>
          <p:cNvSpPr txBox="1"/>
          <p:nvPr/>
        </p:nvSpPr>
        <p:spPr>
          <a:xfrm>
            <a:off x="373224" y="200744"/>
            <a:ext cx="11467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  <a:latin typeface="Oswald" panose="02000506000000020004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Q4. Check what is </a:t>
            </a:r>
            <a:r>
              <a:rPr lang="en-US" sz="4800" dirty="0" err="1">
                <a:solidFill>
                  <a:srgbClr val="FFC000"/>
                </a:solidFill>
                <a:latin typeface="Oswald" panose="02000506000000020004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start_date</a:t>
            </a:r>
            <a:r>
              <a:rPr lang="en-US" sz="4800" dirty="0">
                <a:solidFill>
                  <a:srgbClr val="FFC000"/>
                </a:solidFill>
                <a:latin typeface="Oswald" panose="02000506000000020004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and </a:t>
            </a:r>
            <a:r>
              <a:rPr lang="en-US" sz="4800" dirty="0" err="1">
                <a:solidFill>
                  <a:srgbClr val="FFC000"/>
                </a:solidFill>
                <a:latin typeface="Oswald" panose="02000506000000020004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end_date</a:t>
            </a:r>
            <a:r>
              <a:rPr lang="en-US" sz="4800" dirty="0">
                <a:solidFill>
                  <a:srgbClr val="FFC000"/>
                </a:solidFill>
                <a:latin typeface="Oswald" panose="02000506000000020004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B122D91F-5E9E-95DE-D9BD-B2A070B8D4BC}"/>
              </a:ext>
            </a:extLst>
          </p:cNvPr>
          <p:cNvSpPr/>
          <p:nvPr/>
        </p:nvSpPr>
        <p:spPr>
          <a:xfrm>
            <a:off x="5682343" y="3047918"/>
            <a:ext cx="550506" cy="945584"/>
          </a:xfrm>
          <a:prstGeom prst="downArrow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C83ABF-5A35-1B92-62AF-EE4EA1002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249" y="1756356"/>
            <a:ext cx="6792686" cy="827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72170E-C70E-3907-F154-4F860050D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628" y="4457807"/>
            <a:ext cx="2509935" cy="10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80453"/>
      </p:ext>
    </p:extLst>
  </p:cSld>
  <p:clrMapOvr>
    <a:masterClrMapping/>
  </p:clrMapOvr>
</p:sld>
</file>

<file path=ppt/theme/theme1.xml><?xml version="1.0" encoding="utf-8"?>
<a:theme xmlns:a="http://schemas.openxmlformats.org/drawingml/2006/main" name="Corona Virus Powerpoint 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</TotalTime>
  <Words>1012</Words>
  <Application>Microsoft Office PowerPoint</Application>
  <PresentationFormat>Widescreen</PresentationFormat>
  <Paragraphs>122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Open Sans</vt:lpstr>
      <vt:lpstr>Oswald</vt:lpstr>
      <vt:lpstr>Corona Virus Powerpoint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MADAVAN</dc:creator>
  <cp:lastModifiedBy>Madavan Sadagopan</cp:lastModifiedBy>
  <cp:revision>87</cp:revision>
  <dcterms:created xsi:type="dcterms:W3CDTF">2020-03-12T03:20:19Z</dcterms:created>
  <dcterms:modified xsi:type="dcterms:W3CDTF">2024-07-08T10:29:18Z</dcterms:modified>
</cp:coreProperties>
</file>