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95" r:id="rId4"/>
    <p:sldId id="296" r:id="rId5"/>
    <p:sldId id="297" r:id="rId6"/>
    <p:sldId id="298" r:id="rId7"/>
    <p:sldId id="299" r:id="rId8"/>
    <p:sldId id="257" r:id="rId9"/>
    <p:sldId id="262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1685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09B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 autoAdjust="0"/>
    <p:restoredTop sz="94660"/>
  </p:normalViewPr>
  <p:slideViewPr>
    <p:cSldViewPr snapToGrid="0">
      <p:cViewPr>
        <p:scale>
          <a:sx n="70" d="100"/>
          <a:sy n="70" d="100"/>
        </p:scale>
        <p:origin x="1109" y="226"/>
      </p:cViewPr>
      <p:guideLst>
        <p:guide orient="horz" pos="1185"/>
        <p:guide pos="529"/>
        <p:guide pos="7152"/>
        <p:guide pos="16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42E1-E7F9-4D63-9B41-69D617DB410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B3F-6AD4-4463-B747-4B1529E18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7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4530-468C-2311-77BC-819C93EF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F4D6-6B1D-9A6A-86E6-25F089763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B9E3-3085-7EFC-3FD9-5A938331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2BD5-ADEF-CDC3-46DA-22E191E5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BE28-575C-6EDA-634A-06B03A9A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681C-293E-6E18-EBE1-3F1AB8FC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5173-6742-FD27-D1BA-D0296CBA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47FF-5DB7-E600-C49A-F18AA354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B4D1-344B-DE49-0DFA-70732429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D4D6-6EB5-B0FD-EBEF-2101AB0E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CD8BA-7C16-919E-0B72-A45208348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22DB8-364F-6A8B-260D-3EAFFF0F9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6FD6-9038-220F-0D75-8829EA86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D3E4-AB16-6D51-7515-4423DA25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1266-C6E2-B4E3-ECDF-22554AF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7047-F8E4-FDC1-79B6-CA5F9F00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D44F-6706-7BD8-DE7B-1C6D3CB2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725C-0A78-71EA-53C4-0E42554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9771-A0B1-E464-54D2-E776F74A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E964-DB5C-20E7-F808-D8DF7623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F78-231B-30B4-A34C-B8770221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567E-C971-AF3C-30A8-1B4927C2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9438-7C44-17B7-DFC6-0E66F65A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BC1B-BD4E-DFF7-25DB-80CFB097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0A22-EC93-6C58-7B3E-22404CE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B7FD-69EE-1063-82D7-408CA77C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A7D8-30D6-D7EC-0F99-83C194E85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DC141-2BFA-DE72-646C-C5190BD1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6FECA-5DC9-C0BD-DAB0-5A267036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E3B7-AD84-91DF-8D36-58EF0E3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CB5C-7410-70DA-0656-1E36A266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8FD7-E62B-4569-C26F-A941DFAD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5DB6-6E44-EF34-20C6-40DE72D6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B816-CAD8-8B5A-E292-6CB87880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672B5-388A-7F66-98A6-28C341AD3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63CFB-E683-7A41-A7E3-C5496B2D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04D1E-FCEC-E5A7-3FE5-85FB8333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8C276-72C0-C110-059B-2322E6E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DDFEC-D941-AFA1-60CE-6DD7447B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A0C6-AB9D-D4F6-F329-8E99FAF7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5BA8D-05E7-5D0E-3BFA-830CD3AD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099DE-B964-7CB4-6103-98B99BFA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88B50-9247-2ACF-F59B-ABDAC9F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582D1-5A64-675C-23AC-DD40828B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3205B-5866-5E46-3063-89E6E7D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6F64C-C2F5-D82D-48B2-FB8CC951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4A5E-AB45-9415-33D2-F081A220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6C61-4DF5-645A-8D9D-B7947C41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FC1F-D328-ED6F-0E0A-FF07D47C2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8A93-8F6D-74FD-BED4-CC51787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E14C-3610-A91D-C82C-6645D4F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3B93-B563-910A-197C-7A74C1CB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501-32B4-2C0A-0D72-6F4B715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A5865-68F5-E3DD-DAFC-7055A3885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28C48-A8C0-A13C-4386-FF998C58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66C3-780F-6126-3E18-F2A514A9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C8FE-BAB3-7DD8-A9DD-A6923263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6AC3-526E-D677-5962-A1F2DF88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4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72177-6212-A5B9-6D1D-07084538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1922-0653-8412-CA4B-1758C4EB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429E-782D-159D-340F-E518CA3EA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74EB2-358C-4678-A437-0E6FD1977172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3BD0-7CC8-EB37-79BE-839D4FA47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E2DF-5DD5-0C24-AC21-BD9B89DCA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4AEB6-7C4A-4E28-A4EB-667DFEE6B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E8F9196-FD87-D2F1-8EA8-A2E361AEF3E3}"/>
              </a:ext>
            </a:extLst>
          </p:cNvPr>
          <p:cNvSpPr/>
          <p:nvPr/>
        </p:nvSpPr>
        <p:spPr>
          <a:xfrm>
            <a:off x="11911864" y="0"/>
            <a:ext cx="280136" cy="138516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738907-8063-222F-DADA-8A42858E7C2B}"/>
              </a:ext>
            </a:extLst>
          </p:cNvPr>
          <p:cNvSpPr/>
          <p:nvPr/>
        </p:nvSpPr>
        <p:spPr>
          <a:xfrm>
            <a:off x="11911864" y="5447792"/>
            <a:ext cx="280136" cy="1464559"/>
          </a:xfrm>
          <a:prstGeom prst="rect">
            <a:avLst/>
          </a:prstGeom>
          <a:solidFill>
            <a:srgbClr val="09B3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035591-3E97-14D8-9E1C-FD06FDFE5C5A}"/>
              </a:ext>
            </a:extLst>
          </p:cNvPr>
          <p:cNvGrpSpPr/>
          <p:nvPr/>
        </p:nvGrpSpPr>
        <p:grpSpPr>
          <a:xfrm>
            <a:off x="6308609" y="429803"/>
            <a:ext cx="4750756" cy="3972954"/>
            <a:chOff x="7161108" y="1164206"/>
            <a:chExt cx="4750756" cy="39729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ADCCAA-DCAC-257C-509E-FC9FDA50F27B}"/>
                </a:ext>
              </a:extLst>
            </p:cNvPr>
            <p:cNvSpPr txBox="1"/>
            <p:nvPr/>
          </p:nvSpPr>
          <p:spPr>
            <a:xfrm>
              <a:off x="7161108" y="2551837"/>
              <a:ext cx="4750756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of 2024 Election Data</a:t>
              </a:r>
            </a:p>
          </p:txBody>
        </p:sp>
        <p:pic>
          <p:nvPicPr>
            <p:cNvPr id="2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F0340F08-AFFA-47F5-FBF3-BA100ACF4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1893" y="1164206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990694E2-ECE4-B5CC-AC94-7439BA9198F6}"/>
              </a:ext>
            </a:extLst>
          </p:cNvPr>
          <p:cNvGrpSpPr/>
          <p:nvPr/>
        </p:nvGrpSpPr>
        <p:grpSpPr>
          <a:xfrm>
            <a:off x="280136" y="290279"/>
            <a:ext cx="5672954" cy="6277441"/>
            <a:chOff x="786840" y="290280"/>
            <a:chExt cx="6094175" cy="6277441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F4F58EC2-D6F0-8E3D-A6F3-17252E1ADC22}"/>
                </a:ext>
              </a:extLst>
            </p:cNvPr>
            <p:cNvGrpSpPr/>
            <p:nvPr/>
          </p:nvGrpSpPr>
          <p:grpSpPr>
            <a:xfrm>
              <a:off x="786840" y="3885865"/>
              <a:ext cx="5402712" cy="2681856"/>
              <a:chOff x="809322" y="4559050"/>
              <a:chExt cx="4538215" cy="225272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14618BE-0D28-4381-65D5-34FEBF92252A}"/>
                  </a:ext>
                </a:extLst>
              </p:cNvPr>
              <p:cNvSpPr/>
              <p:nvPr/>
            </p:nvSpPr>
            <p:spPr>
              <a:xfrm>
                <a:off x="850442" y="4767628"/>
                <a:ext cx="4473805" cy="1143246"/>
              </a:xfrm>
              <a:custGeom>
                <a:avLst/>
                <a:gdLst>
                  <a:gd name="connsiteX0" fmla="*/ 0 w 4473805"/>
                  <a:gd name="connsiteY0" fmla="*/ 206495 h 1143246"/>
                  <a:gd name="connsiteX1" fmla="*/ 1475778 w 4473805"/>
                  <a:gd name="connsiteY1" fmla="*/ 1086636 h 1143246"/>
                  <a:gd name="connsiteX2" fmla="*/ 2031410 w 4473805"/>
                  <a:gd name="connsiteY2" fmla="*/ 1143246 h 1143246"/>
                  <a:gd name="connsiteX3" fmla="*/ 3309274 w 4473805"/>
                  <a:gd name="connsiteY3" fmla="*/ 1051198 h 1143246"/>
                  <a:gd name="connsiteX4" fmla="*/ 4473805 w 4473805"/>
                  <a:gd name="connsiteY4" fmla="*/ 191897 h 1143246"/>
                  <a:gd name="connsiteX5" fmla="*/ 4116980 w 4473805"/>
                  <a:gd name="connsiteY5" fmla="*/ 125034 h 1143246"/>
                  <a:gd name="connsiteX6" fmla="*/ 3819662 w 4473805"/>
                  <a:gd name="connsiteY6" fmla="*/ 53936 h 1143246"/>
                  <a:gd name="connsiteX7" fmla="*/ 3007053 w 4473805"/>
                  <a:gd name="connsiteY7" fmla="*/ 0 h 1143246"/>
                  <a:gd name="connsiteX8" fmla="*/ 595861 w 4473805"/>
                  <a:gd name="connsiteY8" fmla="*/ 47138 h 1143246"/>
                  <a:gd name="connsiteX9" fmla="*/ 321165 w 4473805"/>
                  <a:gd name="connsiteY9" fmla="*/ 91937 h 1143246"/>
                  <a:gd name="connsiteX10" fmla="*/ 0 w 4473805"/>
                  <a:gd name="connsiteY10" fmla="*/ 206495 h 114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73805" h="1143246">
                    <a:moveTo>
                      <a:pt x="0" y="206495"/>
                    </a:moveTo>
                    <a:lnTo>
                      <a:pt x="1475778" y="1086636"/>
                    </a:lnTo>
                    <a:lnTo>
                      <a:pt x="2031410" y="1143246"/>
                    </a:lnTo>
                    <a:lnTo>
                      <a:pt x="3309274" y="1051198"/>
                    </a:lnTo>
                    <a:lnTo>
                      <a:pt x="4473805" y="191897"/>
                    </a:lnTo>
                    <a:lnTo>
                      <a:pt x="4116980" y="125034"/>
                    </a:lnTo>
                    <a:lnTo>
                      <a:pt x="3819662" y="53936"/>
                    </a:lnTo>
                    <a:lnTo>
                      <a:pt x="3007053" y="0"/>
                    </a:lnTo>
                    <a:lnTo>
                      <a:pt x="595861" y="47138"/>
                    </a:lnTo>
                    <a:lnTo>
                      <a:pt x="321165" y="91937"/>
                    </a:lnTo>
                    <a:lnTo>
                      <a:pt x="0" y="206495"/>
                    </a:ln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</a:gsLst>
                <a:lin ang="24600" scaled="1"/>
              </a:gradFill>
              <a:ln w="6461" cap="flat">
                <a:solidFill>
                  <a:srgbClr val="844F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C44F21E-6640-FFD9-0D0D-6C98FCCE329F}"/>
                  </a:ext>
                </a:extLst>
              </p:cNvPr>
              <p:cNvSpPr/>
              <p:nvPr/>
            </p:nvSpPr>
            <p:spPr>
              <a:xfrm>
                <a:off x="1298759" y="4785346"/>
                <a:ext cx="3535048" cy="776168"/>
              </a:xfrm>
              <a:custGeom>
                <a:avLst/>
                <a:gdLst>
                  <a:gd name="connsiteX0" fmla="*/ 0 w 3535048"/>
                  <a:gd name="connsiteY0" fmla="*/ 131386 h 776168"/>
                  <a:gd name="connsiteX1" fmla="*/ 1221810 w 3535048"/>
                  <a:gd name="connsiteY1" fmla="*/ 714320 h 776168"/>
                  <a:gd name="connsiteX2" fmla="*/ 1789255 w 3535048"/>
                  <a:gd name="connsiteY2" fmla="*/ 776169 h 776168"/>
                  <a:gd name="connsiteX3" fmla="*/ 2577904 w 3535048"/>
                  <a:gd name="connsiteY3" fmla="*/ 690584 h 776168"/>
                  <a:gd name="connsiteX4" fmla="*/ 3459605 w 3535048"/>
                  <a:gd name="connsiteY4" fmla="*/ 222654 h 776168"/>
                  <a:gd name="connsiteX5" fmla="*/ 3535049 w 3535048"/>
                  <a:gd name="connsiteY5" fmla="*/ 135955 h 776168"/>
                  <a:gd name="connsiteX6" fmla="*/ 3423721 w 3535048"/>
                  <a:gd name="connsiteY6" fmla="*/ 81907 h 776168"/>
                  <a:gd name="connsiteX7" fmla="*/ 2971281 w 3535048"/>
                  <a:gd name="connsiteY7" fmla="*/ 223 h 776168"/>
                  <a:gd name="connsiteX8" fmla="*/ 1977474 w 3535048"/>
                  <a:gd name="connsiteY8" fmla="*/ 13484 h 776168"/>
                  <a:gd name="connsiteX9" fmla="*/ 915132 w 3535048"/>
                  <a:gd name="connsiteY9" fmla="*/ 0 h 776168"/>
                  <a:gd name="connsiteX10" fmla="*/ 367970 w 3535048"/>
                  <a:gd name="connsiteY10" fmla="*/ 21508 h 776168"/>
                  <a:gd name="connsiteX11" fmla="*/ 63631 w 3535048"/>
                  <a:gd name="connsiteY11" fmla="*/ 75667 h 776168"/>
                  <a:gd name="connsiteX12" fmla="*/ 0 w 3535048"/>
                  <a:gd name="connsiteY12" fmla="*/ 131386 h 77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5048" h="776168">
                    <a:moveTo>
                      <a:pt x="0" y="131386"/>
                    </a:moveTo>
                    <a:lnTo>
                      <a:pt x="1221810" y="714320"/>
                    </a:lnTo>
                    <a:lnTo>
                      <a:pt x="1789255" y="776169"/>
                    </a:lnTo>
                    <a:lnTo>
                      <a:pt x="2577904" y="690584"/>
                    </a:lnTo>
                    <a:lnTo>
                      <a:pt x="3459605" y="222654"/>
                    </a:lnTo>
                    <a:lnTo>
                      <a:pt x="3535049" y="135955"/>
                    </a:lnTo>
                    <a:lnTo>
                      <a:pt x="3423721" y="81907"/>
                    </a:lnTo>
                    <a:lnTo>
                      <a:pt x="2971281" y="223"/>
                    </a:lnTo>
                    <a:lnTo>
                      <a:pt x="1977474" y="13484"/>
                    </a:lnTo>
                    <a:lnTo>
                      <a:pt x="915132" y="0"/>
                    </a:lnTo>
                    <a:lnTo>
                      <a:pt x="367970" y="21508"/>
                    </a:lnTo>
                    <a:lnTo>
                      <a:pt x="63631" y="75667"/>
                    </a:lnTo>
                    <a:lnTo>
                      <a:pt x="0" y="131386"/>
                    </a:lnTo>
                    <a:close/>
                  </a:path>
                </a:pathLst>
              </a:custGeom>
              <a:gradFill>
                <a:gsLst>
                  <a:gs pos="0">
                    <a:srgbClr val="807A82"/>
                  </a:gs>
                  <a:gs pos="82000">
                    <a:srgbClr val="C4AFA0"/>
                  </a:gs>
                </a:gsLst>
                <a:lin ang="24600" scaled="1"/>
              </a:gradFill>
              <a:ln w="6461" cap="flat">
                <a:solidFill>
                  <a:srgbClr val="844F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F883914-2EF8-00DD-48ED-411F5CEC1C58}"/>
                  </a:ext>
                </a:extLst>
              </p:cNvPr>
              <p:cNvSpPr/>
              <p:nvPr/>
            </p:nvSpPr>
            <p:spPr>
              <a:xfrm>
                <a:off x="3759653" y="4895448"/>
                <a:ext cx="1587662" cy="909894"/>
              </a:xfrm>
              <a:custGeom>
                <a:avLst/>
                <a:gdLst>
                  <a:gd name="connsiteX0" fmla="*/ 1587663 w 1587662"/>
                  <a:gd name="connsiteY0" fmla="*/ 7912 h 909894"/>
                  <a:gd name="connsiteX1" fmla="*/ 278708 w 1587662"/>
                  <a:gd name="connsiteY1" fmla="*/ 906328 h 909894"/>
                  <a:gd name="connsiteX2" fmla="*/ 120465 w 1587662"/>
                  <a:gd name="connsiteY2" fmla="*/ 909894 h 909894"/>
                  <a:gd name="connsiteX3" fmla="*/ 119908 w 1587662"/>
                  <a:gd name="connsiteY3" fmla="*/ 904211 h 909894"/>
                  <a:gd name="connsiteX4" fmla="*/ 115785 w 1587662"/>
                  <a:gd name="connsiteY4" fmla="*/ 862867 h 909894"/>
                  <a:gd name="connsiteX5" fmla="*/ 1114 w 1587662"/>
                  <a:gd name="connsiteY5" fmla="*/ 863090 h 909894"/>
                  <a:gd name="connsiteX6" fmla="*/ 0 w 1587662"/>
                  <a:gd name="connsiteY6" fmla="*/ 854955 h 909894"/>
                  <a:gd name="connsiteX7" fmla="*/ 131497 w 1587662"/>
                  <a:gd name="connsiteY7" fmla="*/ 852838 h 909894"/>
                  <a:gd name="connsiteX8" fmla="*/ 132055 w 1587662"/>
                  <a:gd name="connsiteY8" fmla="*/ 856181 h 909894"/>
                  <a:gd name="connsiteX9" fmla="*/ 133503 w 1587662"/>
                  <a:gd name="connsiteY9" fmla="*/ 864873 h 909894"/>
                  <a:gd name="connsiteX10" fmla="*/ 139075 w 1587662"/>
                  <a:gd name="connsiteY10" fmla="*/ 898193 h 909894"/>
                  <a:gd name="connsiteX11" fmla="*/ 243159 w 1587662"/>
                  <a:gd name="connsiteY11" fmla="*/ 895965 h 909894"/>
                  <a:gd name="connsiteX12" fmla="*/ 264220 w 1587662"/>
                  <a:gd name="connsiteY12" fmla="*/ 895519 h 909894"/>
                  <a:gd name="connsiteX13" fmla="*/ 1540858 w 1587662"/>
                  <a:gd name="connsiteY13" fmla="*/ 26745 h 909894"/>
                  <a:gd name="connsiteX14" fmla="*/ 1557129 w 1587662"/>
                  <a:gd name="connsiteY14" fmla="*/ 15713 h 909894"/>
                  <a:gd name="connsiteX15" fmla="*/ 1566044 w 1587662"/>
                  <a:gd name="connsiteY15" fmla="*/ 8024 h 909894"/>
                  <a:gd name="connsiteX16" fmla="*/ 1575404 w 1587662"/>
                  <a:gd name="connsiteY16" fmla="*/ 0 h 909894"/>
                  <a:gd name="connsiteX17" fmla="*/ 1587663 w 1587662"/>
                  <a:gd name="connsiteY17" fmla="*/ 7912 h 90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87662" h="909894">
                    <a:moveTo>
                      <a:pt x="1587663" y="7912"/>
                    </a:moveTo>
                    <a:lnTo>
                      <a:pt x="278708" y="906328"/>
                    </a:lnTo>
                    <a:lnTo>
                      <a:pt x="120465" y="909894"/>
                    </a:lnTo>
                    <a:lnTo>
                      <a:pt x="119908" y="904211"/>
                    </a:lnTo>
                    <a:lnTo>
                      <a:pt x="115785" y="862867"/>
                    </a:lnTo>
                    <a:lnTo>
                      <a:pt x="1114" y="863090"/>
                    </a:lnTo>
                    <a:lnTo>
                      <a:pt x="0" y="854955"/>
                    </a:lnTo>
                    <a:lnTo>
                      <a:pt x="131497" y="852838"/>
                    </a:lnTo>
                    <a:lnTo>
                      <a:pt x="132055" y="856181"/>
                    </a:lnTo>
                    <a:lnTo>
                      <a:pt x="133503" y="864873"/>
                    </a:lnTo>
                    <a:lnTo>
                      <a:pt x="139075" y="898193"/>
                    </a:lnTo>
                    <a:lnTo>
                      <a:pt x="243159" y="895965"/>
                    </a:lnTo>
                    <a:lnTo>
                      <a:pt x="264220" y="895519"/>
                    </a:lnTo>
                    <a:lnTo>
                      <a:pt x="1540858" y="26745"/>
                    </a:lnTo>
                    <a:lnTo>
                      <a:pt x="1557129" y="15713"/>
                    </a:lnTo>
                    <a:lnTo>
                      <a:pt x="1566044" y="8024"/>
                    </a:lnTo>
                    <a:lnTo>
                      <a:pt x="1575404" y="0"/>
                    </a:lnTo>
                    <a:lnTo>
                      <a:pt x="1587663" y="7912"/>
                    </a:lnTo>
                    <a:close/>
                  </a:path>
                </a:pathLst>
              </a:custGeom>
              <a:solidFill>
                <a:srgbClr val="DDAB9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900A572-FDDA-5CD9-8A9F-EEF56D45F68C}"/>
                  </a:ext>
                </a:extLst>
              </p:cNvPr>
              <p:cNvSpPr/>
              <p:nvPr/>
            </p:nvSpPr>
            <p:spPr>
              <a:xfrm>
                <a:off x="3772357" y="6350610"/>
                <a:ext cx="98511" cy="214964"/>
              </a:xfrm>
              <a:custGeom>
                <a:avLst/>
                <a:gdLst>
                  <a:gd name="connsiteX0" fmla="*/ 0 w 98511"/>
                  <a:gd name="connsiteY0" fmla="*/ 7912 h 214964"/>
                  <a:gd name="connsiteX1" fmla="*/ 1114 w 98511"/>
                  <a:gd name="connsiteY1" fmla="*/ 214965 h 214964"/>
                  <a:gd name="connsiteX2" fmla="*/ 95057 w 98511"/>
                  <a:gd name="connsiteY2" fmla="*/ 205492 h 214964"/>
                  <a:gd name="connsiteX3" fmla="*/ 97620 w 98511"/>
                  <a:gd name="connsiteY3" fmla="*/ 51930 h 214964"/>
                  <a:gd name="connsiteX4" fmla="*/ 98511 w 98511"/>
                  <a:gd name="connsiteY4" fmla="*/ 0 h 214964"/>
                  <a:gd name="connsiteX5" fmla="*/ 0 w 98511"/>
                  <a:gd name="connsiteY5" fmla="*/ 7912 h 21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11" h="214964">
                    <a:moveTo>
                      <a:pt x="0" y="7912"/>
                    </a:moveTo>
                    <a:lnTo>
                      <a:pt x="1114" y="214965"/>
                    </a:lnTo>
                    <a:lnTo>
                      <a:pt x="95057" y="205492"/>
                    </a:lnTo>
                    <a:lnTo>
                      <a:pt x="97620" y="51930"/>
                    </a:lnTo>
                    <a:lnTo>
                      <a:pt x="98511" y="0"/>
                    </a:lnTo>
                    <a:lnTo>
                      <a:pt x="0" y="7912"/>
                    </a:lnTo>
                    <a:close/>
                  </a:path>
                </a:pathLst>
              </a:custGeom>
              <a:solidFill>
                <a:srgbClr val="43231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74B665B-E99E-22BC-30C4-435D2486537A}"/>
                  </a:ext>
                </a:extLst>
              </p:cNvPr>
              <p:cNvSpPr/>
              <p:nvPr/>
            </p:nvSpPr>
            <p:spPr>
              <a:xfrm>
                <a:off x="3760767" y="5758315"/>
                <a:ext cx="118793" cy="43795"/>
              </a:xfrm>
              <a:custGeom>
                <a:avLst/>
                <a:gdLst>
                  <a:gd name="connsiteX0" fmla="*/ 0 w 118793"/>
                  <a:gd name="connsiteY0" fmla="*/ 223 h 43795"/>
                  <a:gd name="connsiteX1" fmla="*/ 6352 w 118793"/>
                  <a:gd name="connsiteY1" fmla="*/ 43795 h 43795"/>
                  <a:gd name="connsiteX2" fmla="*/ 118793 w 118793"/>
                  <a:gd name="connsiteY2" fmla="*/ 41344 h 43795"/>
                  <a:gd name="connsiteX3" fmla="*/ 114670 w 118793"/>
                  <a:gd name="connsiteY3" fmla="*/ 0 h 43795"/>
                  <a:gd name="connsiteX4" fmla="*/ 0 w 118793"/>
                  <a:gd name="connsiteY4" fmla="*/ 223 h 43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93" h="43795">
                    <a:moveTo>
                      <a:pt x="0" y="223"/>
                    </a:moveTo>
                    <a:lnTo>
                      <a:pt x="6352" y="43795"/>
                    </a:lnTo>
                    <a:lnTo>
                      <a:pt x="118793" y="41344"/>
                    </a:lnTo>
                    <a:lnTo>
                      <a:pt x="114670" y="0"/>
                    </a:lnTo>
                    <a:lnTo>
                      <a:pt x="0" y="223"/>
                    </a:lnTo>
                    <a:close/>
                  </a:path>
                </a:pathLst>
              </a:custGeom>
              <a:gradFill>
                <a:gsLst>
                  <a:gs pos="1000">
                    <a:srgbClr val="8F6658"/>
                  </a:gs>
                  <a:gs pos="38000">
                    <a:srgbClr val="8B6052"/>
                  </a:gs>
                  <a:gs pos="88000">
                    <a:srgbClr val="814E41"/>
                  </a:gs>
                  <a:gs pos="99000">
                    <a:srgbClr val="7E493C"/>
                  </a:gs>
                </a:gsLst>
                <a:lin ang="16234376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6B19F84-9F32-84F8-E6F5-DE6410938B64}"/>
                  </a:ext>
                </a:extLst>
              </p:cNvPr>
              <p:cNvSpPr/>
              <p:nvPr/>
            </p:nvSpPr>
            <p:spPr>
              <a:xfrm>
                <a:off x="3767119" y="5799770"/>
                <a:ext cx="112998" cy="558752"/>
              </a:xfrm>
              <a:custGeom>
                <a:avLst/>
                <a:gdLst>
                  <a:gd name="connsiteX0" fmla="*/ 6798 w 112998"/>
                  <a:gd name="connsiteY0" fmla="*/ 49702 h 558752"/>
                  <a:gd name="connsiteX1" fmla="*/ 2563 w 112998"/>
                  <a:gd name="connsiteY1" fmla="*/ 62071 h 558752"/>
                  <a:gd name="connsiteX2" fmla="*/ 5238 w 112998"/>
                  <a:gd name="connsiteY2" fmla="*/ 558752 h 558752"/>
                  <a:gd name="connsiteX3" fmla="*/ 103749 w 112998"/>
                  <a:gd name="connsiteY3" fmla="*/ 550840 h 558752"/>
                  <a:gd name="connsiteX4" fmla="*/ 112998 w 112998"/>
                  <a:gd name="connsiteY4" fmla="*/ 5572 h 558752"/>
                  <a:gd name="connsiteX5" fmla="*/ 112330 w 112998"/>
                  <a:gd name="connsiteY5" fmla="*/ 0 h 558752"/>
                  <a:gd name="connsiteX6" fmla="*/ 0 w 112998"/>
                  <a:gd name="connsiteY6" fmla="*/ 2340 h 558752"/>
                  <a:gd name="connsiteX7" fmla="*/ 6798 w 112998"/>
                  <a:gd name="connsiteY7" fmla="*/ 49702 h 55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98" h="558752">
                    <a:moveTo>
                      <a:pt x="6798" y="49702"/>
                    </a:moveTo>
                    <a:lnTo>
                      <a:pt x="2563" y="62071"/>
                    </a:lnTo>
                    <a:lnTo>
                      <a:pt x="5238" y="558752"/>
                    </a:lnTo>
                    <a:lnTo>
                      <a:pt x="103749" y="550840"/>
                    </a:lnTo>
                    <a:lnTo>
                      <a:pt x="112998" y="5572"/>
                    </a:lnTo>
                    <a:lnTo>
                      <a:pt x="112330" y="0"/>
                    </a:lnTo>
                    <a:lnTo>
                      <a:pt x="0" y="2340"/>
                    </a:lnTo>
                    <a:lnTo>
                      <a:pt x="6798" y="49702"/>
                    </a:lnTo>
                    <a:close/>
                  </a:path>
                </a:pathLst>
              </a:custGeom>
              <a:gradFill>
                <a:gsLst>
                  <a:gs pos="1000">
                    <a:srgbClr val="523D31"/>
                  </a:gs>
                  <a:gs pos="30000">
                    <a:srgbClr val="584135"/>
                  </a:gs>
                  <a:gs pos="70000">
                    <a:srgbClr val="6A4E40"/>
                  </a:gs>
                  <a:gs pos="100000">
                    <a:srgbClr val="7C5B4C"/>
                  </a:gs>
                </a:gsLst>
                <a:lin ang="16234376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D4043C4-0372-FF43-9E64-D55282BBC8A4}"/>
                  </a:ext>
                </a:extLst>
              </p:cNvPr>
              <p:cNvSpPr/>
              <p:nvPr/>
            </p:nvSpPr>
            <p:spPr>
              <a:xfrm>
                <a:off x="3869976" y="5801776"/>
                <a:ext cx="168383" cy="600764"/>
              </a:xfrm>
              <a:custGeom>
                <a:avLst/>
                <a:gdLst>
                  <a:gd name="connsiteX0" fmla="*/ 0 w 168383"/>
                  <a:gd name="connsiteY0" fmla="*/ 600764 h 600764"/>
                  <a:gd name="connsiteX1" fmla="*/ 156237 w 168383"/>
                  <a:gd name="connsiteY1" fmla="*/ 587392 h 600764"/>
                  <a:gd name="connsiteX2" fmla="*/ 168384 w 168383"/>
                  <a:gd name="connsiteY2" fmla="*/ 0 h 600764"/>
                  <a:gd name="connsiteX3" fmla="*/ 10141 w 168383"/>
                  <a:gd name="connsiteY3" fmla="*/ 3566 h 600764"/>
                  <a:gd name="connsiteX4" fmla="*/ 892 w 168383"/>
                  <a:gd name="connsiteY4" fmla="*/ 548834 h 600764"/>
                  <a:gd name="connsiteX5" fmla="*/ 0 w 168383"/>
                  <a:gd name="connsiteY5" fmla="*/ 600764 h 60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383" h="600764">
                    <a:moveTo>
                      <a:pt x="0" y="600764"/>
                    </a:moveTo>
                    <a:lnTo>
                      <a:pt x="156237" y="587392"/>
                    </a:lnTo>
                    <a:lnTo>
                      <a:pt x="168384" y="0"/>
                    </a:lnTo>
                    <a:lnTo>
                      <a:pt x="10141" y="3566"/>
                    </a:lnTo>
                    <a:lnTo>
                      <a:pt x="892" y="548834"/>
                    </a:lnTo>
                    <a:lnTo>
                      <a:pt x="0" y="600764"/>
                    </a:lnTo>
                    <a:close/>
                  </a:path>
                </a:pathLst>
              </a:custGeom>
              <a:gradFill>
                <a:gsLst>
                  <a:gs pos="0">
                    <a:srgbClr val="7C5B4C"/>
                  </a:gs>
                  <a:gs pos="14000">
                    <a:srgbClr val="806152"/>
                  </a:gs>
                  <a:gs pos="63000">
                    <a:srgbClr val="8A7363"/>
                  </a:gs>
                  <a:gs pos="98000">
                    <a:srgbClr val="8E7969"/>
                  </a:gs>
                </a:gsLst>
                <a:lin ang="16234376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C43E153-8262-73FF-4781-AC133565AA53}"/>
                  </a:ext>
                </a:extLst>
              </p:cNvPr>
              <p:cNvSpPr/>
              <p:nvPr/>
            </p:nvSpPr>
            <p:spPr>
              <a:xfrm>
                <a:off x="3867414" y="6389168"/>
                <a:ext cx="158799" cy="219867"/>
              </a:xfrm>
              <a:custGeom>
                <a:avLst/>
                <a:gdLst>
                  <a:gd name="connsiteX0" fmla="*/ 0 w 158799"/>
                  <a:gd name="connsiteY0" fmla="*/ 166934 h 219867"/>
                  <a:gd name="connsiteX1" fmla="*/ 0 w 158799"/>
                  <a:gd name="connsiteY1" fmla="*/ 219868 h 219867"/>
                  <a:gd name="connsiteX2" fmla="*/ 154565 w 158799"/>
                  <a:gd name="connsiteY2" fmla="*/ 203375 h 219867"/>
                  <a:gd name="connsiteX3" fmla="*/ 158800 w 158799"/>
                  <a:gd name="connsiteY3" fmla="*/ 0 h 219867"/>
                  <a:gd name="connsiteX4" fmla="*/ 2563 w 158799"/>
                  <a:gd name="connsiteY4" fmla="*/ 13372 h 219867"/>
                  <a:gd name="connsiteX5" fmla="*/ 0 w 158799"/>
                  <a:gd name="connsiteY5" fmla="*/ 166934 h 219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799" h="219867">
                    <a:moveTo>
                      <a:pt x="0" y="166934"/>
                    </a:moveTo>
                    <a:lnTo>
                      <a:pt x="0" y="219868"/>
                    </a:lnTo>
                    <a:lnTo>
                      <a:pt x="154565" y="203375"/>
                    </a:lnTo>
                    <a:lnTo>
                      <a:pt x="158800" y="0"/>
                    </a:lnTo>
                    <a:lnTo>
                      <a:pt x="2563" y="13372"/>
                    </a:lnTo>
                    <a:lnTo>
                      <a:pt x="0" y="166934"/>
                    </a:lnTo>
                    <a:close/>
                  </a:path>
                </a:pathLst>
              </a:custGeom>
              <a:solidFill>
                <a:srgbClr val="65423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93F7523-5DF0-9183-368D-3C5FC6B3AA11}"/>
                  </a:ext>
                </a:extLst>
              </p:cNvPr>
              <p:cNvSpPr/>
              <p:nvPr/>
            </p:nvSpPr>
            <p:spPr>
              <a:xfrm>
                <a:off x="4727383" y="5729898"/>
                <a:ext cx="171615" cy="155122"/>
              </a:xfrm>
              <a:custGeom>
                <a:avLst/>
                <a:gdLst>
                  <a:gd name="connsiteX0" fmla="*/ 0 w 171615"/>
                  <a:gd name="connsiteY0" fmla="*/ 151667 h 155122"/>
                  <a:gd name="connsiteX1" fmla="*/ 25074 w 171615"/>
                  <a:gd name="connsiteY1" fmla="*/ 155122 h 155122"/>
                  <a:gd name="connsiteX2" fmla="*/ 32651 w 171615"/>
                  <a:gd name="connsiteY2" fmla="*/ 147879 h 155122"/>
                  <a:gd name="connsiteX3" fmla="*/ 78341 w 171615"/>
                  <a:gd name="connsiteY3" fmla="*/ 103749 h 155122"/>
                  <a:gd name="connsiteX4" fmla="*/ 76447 w 171615"/>
                  <a:gd name="connsiteY4" fmla="*/ 92605 h 155122"/>
                  <a:gd name="connsiteX5" fmla="*/ 171615 w 171615"/>
                  <a:gd name="connsiteY5" fmla="*/ 0 h 155122"/>
                  <a:gd name="connsiteX6" fmla="*/ 143979 w 171615"/>
                  <a:gd name="connsiteY6" fmla="*/ 1449 h 155122"/>
                  <a:gd name="connsiteX7" fmla="*/ 0 w 171615"/>
                  <a:gd name="connsiteY7" fmla="*/ 151667 h 15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615" h="155122">
                    <a:moveTo>
                      <a:pt x="0" y="151667"/>
                    </a:moveTo>
                    <a:lnTo>
                      <a:pt x="25074" y="155122"/>
                    </a:lnTo>
                    <a:lnTo>
                      <a:pt x="32651" y="147879"/>
                    </a:lnTo>
                    <a:lnTo>
                      <a:pt x="78341" y="103749"/>
                    </a:lnTo>
                    <a:lnTo>
                      <a:pt x="76447" y="92605"/>
                    </a:lnTo>
                    <a:lnTo>
                      <a:pt x="171615" y="0"/>
                    </a:lnTo>
                    <a:lnTo>
                      <a:pt x="143979" y="1449"/>
                    </a:lnTo>
                    <a:lnTo>
                      <a:pt x="0" y="151667"/>
                    </a:lnTo>
                    <a:close/>
                  </a:path>
                </a:pathLst>
              </a:custGeom>
              <a:solidFill>
                <a:srgbClr val="6E3E3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76A6DCC-972B-8BA6-6899-969FC9529832}"/>
                  </a:ext>
                </a:extLst>
              </p:cNvPr>
              <p:cNvSpPr/>
              <p:nvPr/>
            </p:nvSpPr>
            <p:spPr>
              <a:xfrm>
                <a:off x="4021979" y="5673176"/>
                <a:ext cx="851054" cy="917249"/>
              </a:xfrm>
              <a:custGeom>
                <a:avLst/>
                <a:gdLst>
                  <a:gd name="connsiteX0" fmla="*/ 662278 w 851054"/>
                  <a:gd name="connsiteY0" fmla="*/ 277704 h 917249"/>
                  <a:gd name="connsiteX1" fmla="*/ 665621 w 851054"/>
                  <a:gd name="connsiteY1" fmla="*/ 202818 h 917249"/>
                  <a:gd name="connsiteX2" fmla="*/ 705405 w 851054"/>
                  <a:gd name="connsiteY2" fmla="*/ 208390 h 917249"/>
                  <a:gd name="connsiteX3" fmla="*/ 849383 w 851054"/>
                  <a:gd name="connsiteY3" fmla="*/ 58171 h 917249"/>
                  <a:gd name="connsiteX4" fmla="*/ 851055 w 851054"/>
                  <a:gd name="connsiteY4" fmla="*/ 27080 h 917249"/>
                  <a:gd name="connsiteX5" fmla="*/ 821301 w 851054"/>
                  <a:gd name="connsiteY5" fmla="*/ 43127 h 917249"/>
                  <a:gd name="connsiteX6" fmla="*/ 806368 w 851054"/>
                  <a:gd name="connsiteY6" fmla="*/ 50927 h 917249"/>
                  <a:gd name="connsiteX7" fmla="*/ 805699 w 851054"/>
                  <a:gd name="connsiteY7" fmla="*/ 13261 h 917249"/>
                  <a:gd name="connsiteX8" fmla="*/ 806368 w 851054"/>
                  <a:gd name="connsiteY8" fmla="*/ 0 h 917249"/>
                  <a:gd name="connsiteX9" fmla="*/ 804139 w 851054"/>
                  <a:gd name="connsiteY9" fmla="*/ 2006 h 917249"/>
                  <a:gd name="connsiteX10" fmla="*/ 804028 w 851054"/>
                  <a:gd name="connsiteY10" fmla="*/ 2117 h 917249"/>
                  <a:gd name="connsiteX11" fmla="*/ 4235 w 851054"/>
                  <a:gd name="connsiteY11" fmla="*/ 715992 h 917249"/>
                  <a:gd name="connsiteX12" fmla="*/ 0 w 851054"/>
                  <a:gd name="connsiteY12" fmla="*/ 917250 h 917249"/>
                  <a:gd name="connsiteX13" fmla="*/ 662278 w 851054"/>
                  <a:gd name="connsiteY13" fmla="*/ 277704 h 91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1054" h="917249">
                    <a:moveTo>
                      <a:pt x="662278" y="277704"/>
                    </a:moveTo>
                    <a:lnTo>
                      <a:pt x="665621" y="202818"/>
                    </a:lnTo>
                    <a:lnTo>
                      <a:pt x="705405" y="208390"/>
                    </a:lnTo>
                    <a:lnTo>
                      <a:pt x="849383" y="58171"/>
                    </a:lnTo>
                    <a:lnTo>
                      <a:pt x="851055" y="27080"/>
                    </a:lnTo>
                    <a:lnTo>
                      <a:pt x="821301" y="43127"/>
                    </a:lnTo>
                    <a:lnTo>
                      <a:pt x="806368" y="50927"/>
                    </a:lnTo>
                    <a:lnTo>
                      <a:pt x="805699" y="13261"/>
                    </a:lnTo>
                    <a:lnTo>
                      <a:pt x="806368" y="0"/>
                    </a:lnTo>
                    <a:lnTo>
                      <a:pt x="804139" y="2006"/>
                    </a:lnTo>
                    <a:lnTo>
                      <a:pt x="804028" y="2117"/>
                    </a:lnTo>
                    <a:lnTo>
                      <a:pt x="4235" y="715992"/>
                    </a:lnTo>
                    <a:lnTo>
                      <a:pt x="0" y="917250"/>
                    </a:lnTo>
                    <a:lnTo>
                      <a:pt x="662278" y="277704"/>
                    </a:lnTo>
                    <a:close/>
                  </a:path>
                </a:pathLst>
              </a:custGeom>
              <a:solidFill>
                <a:srgbClr val="8F5D4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C63AD6C-F264-4C3A-A6C3-0C453986907F}"/>
                  </a:ext>
                </a:extLst>
              </p:cNvPr>
              <p:cNvSpPr/>
              <p:nvPr/>
            </p:nvSpPr>
            <p:spPr>
              <a:xfrm>
                <a:off x="4871362" y="5696690"/>
                <a:ext cx="49812" cy="34657"/>
              </a:xfrm>
              <a:custGeom>
                <a:avLst/>
                <a:gdLst>
                  <a:gd name="connsiteX0" fmla="*/ 1672 w 49812"/>
                  <a:gd name="connsiteY0" fmla="*/ 3566 h 34657"/>
                  <a:gd name="connsiteX1" fmla="*/ 0 w 49812"/>
                  <a:gd name="connsiteY1" fmla="*/ 34657 h 34657"/>
                  <a:gd name="connsiteX2" fmla="*/ 27637 w 49812"/>
                  <a:gd name="connsiteY2" fmla="*/ 33209 h 34657"/>
                  <a:gd name="connsiteX3" fmla="*/ 49813 w 49812"/>
                  <a:gd name="connsiteY3" fmla="*/ 11590 h 34657"/>
                  <a:gd name="connsiteX4" fmla="*/ 8135 w 49812"/>
                  <a:gd name="connsiteY4" fmla="*/ 0 h 34657"/>
                  <a:gd name="connsiteX5" fmla="*/ 1672 w 49812"/>
                  <a:gd name="connsiteY5" fmla="*/ 3566 h 34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812" h="34657">
                    <a:moveTo>
                      <a:pt x="1672" y="3566"/>
                    </a:moveTo>
                    <a:lnTo>
                      <a:pt x="0" y="34657"/>
                    </a:lnTo>
                    <a:lnTo>
                      <a:pt x="27637" y="33209"/>
                    </a:lnTo>
                    <a:lnTo>
                      <a:pt x="49813" y="11590"/>
                    </a:lnTo>
                    <a:lnTo>
                      <a:pt x="8135" y="0"/>
                    </a:lnTo>
                    <a:lnTo>
                      <a:pt x="1672" y="3566"/>
                    </a:lnTo>
                    <a:close/>
                  </a:path>
                </a:pathLst>
              </a:custGeom>
              <a:solidFill>
                <a:srgbClr val="5B362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C2D5BE4-7012-A868-E5A0-25EC62B73CD0}"/>
                  </a:ext>
                </a:extLst>
              </p:cNvPr>
              <p:cNvSpPr/>
              <p:nvPr/>
            </p:nvSpPr>
            <p:spPr>
              <a:xfrm>
                <a:off x="4879497" y="5235669"/>
                <a:ext cx="427031" cy="461020"/>
              </a:xfrm>
              <a:custGeom>
                <a:avLst/>
                <a:gdLst>
                  <a:gd name="connsiteX0" fmla="*/ 0 w 427031"/>
                  <a:gd name="connsiteY0" fmla="*/ 461021 h 461020"/>
                  <a:gd name="connsiteX1" fmla="*/ 5015 w 427031"/>
                  <a:gd name="connsiteY1" fmla="*/ 454000 h 461020"/>
                  <a:gd name="connsiteX2" fmla="*/ 99069 w 427031"/>
                  <a:gd name="connsiteY2" fmla="*/ 369195 h 461020"/>
                  <a:gd name="connsiteX3" fmla="*/ 109767 w 427031"/>
                  <a:gd name="connsiteY3" fmla="*/ 361506 h 461020"/>
                  <a:gd name="connsiteX4" fmla="*/ 160472 w 427031"/>
                  <a:gd name="connsiteY4" fmla="*/ 373653 h 461020"/>
                  <a:gd name="connsiteX5" fmla="*/ 410873 w 427031"/>
                  <a:gd name="connsiteY5" fmla="*/ 131832 h 461020"/>
                  <a:gd name="connsiteX6" fmla="*/ 427032 w 427031"/>
                  <a:gd name="connsiteY6" fmla="*/ 0 h 461020"/>
                  <a:gd name="connsiteX7" fmla="*/ 5572 w 427031"/>
                  <a:gd name="connsiteY7" fmla="*/ 384797 h 461020"/>
                  <a:gd name="connsiteX8" fmla="*/ 0 w 427031"/>
                  <a:gd name="connsiteY8" fmla="*/ 461021 h 46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7031" h="461020">
                    <a:moveTo>
                      <a:pt x="0" y="461021"/>
                    </a:moveTo>
                    <a:lnTo>
                      <a:pt x="5015" y="454000"/>
                    </a:lnTo>
                    <a:lnTo>
                      <a:pt x="99069" y="369195"/>
                    </a:lnTo>
                    <a:lnTo>
                      <a:pt x="109767" y="361506"/>
                    </a:lnTo>
                    <a:lnTo>
                      <a:pt x="160472" y="373653"/>
                    </a:lnTo>
                    <a:lnTo>
                      <a:pt x="410873" y="131832"/>
                    </a:lnTo>
                    <a:lnTo>
                      <a:pt x="427032" y="0"/>
                    </a:lnTo>
                    <a:lnTo>
                      <a:pt x="5572" y="384797"/>
                    </a:lnTo>
                    <a:lnTo>
                      <a:pt x="0" y="461021"/>
                    </a:lnTo>
                    <a:close/>
                  </a:path>
                </a:pathLst>
              </a:custGeom>
              <a:solidFill>
                <a:srgbClr val="8F5D4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E8C93E-48D5-F335-BE3B-B9EEFC21355E}"/>
                  </a:ext>
                </a:extLst>
              </p:cNvPr>
              <p:cNvSpPr/>
              <p:nvPr/>
            </p:nvSpPr>
            <p:spPr>
              <a:xfrm>
                <a:off x="4827678" y="5671282"/>
                <a:ext cx="2563" cy="15155"/>
              </a:xfrm>
              <a:custGeom>
                <a:avLst/>
                <a:gdLst>
                  <a:gd name="connsiteX0" fmla="*/ 669 w 2563"/>
                  <a:gd name="connsiteY0" fmla="*/ 1894 h 15155"/>
                  <a:gd name="connsiteX1" fmla="*/ 0 w 2563"/>
                  <a:gd name="connsiteY1" fmla="*/ 15156 h 15155"/>
                  <a:gd name="connsiteX2" fmla="*/ 2563 w 2563"/>
                  <a:gd name="connsiteY2" fmla="*/ 0 h 15155"/>
                  <a:gd name="connsiteX3" fmla="*/ 669 w 2563"/>
                  <a:gd name="connsiteY3" fmla="*/ 1894 h 1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3" h="15155">
                    <a:moveTo>
                      <a:pt x="669" y="1894"/>
                    </a:moveTo>
                    <a:lnTo>
                      <a:pt x="0" y="15156"/>
                    </a:lnTo>
                    <a:lnTo>
                      <a:pt x="2563" y="0"/>
                    </a:lnTo>
                    <a:lnTo>
                      <a:pt x="669" y="189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90594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A80519F-C4FF-8FBA-E375-53C39AF34374}"/>
                  </a:ext>
                </a:extLst>
              </p:cNvPr>
              <p:cNvSpPr/>
              <p:nvPr/>
            </p:nvSpPr>
            <p:spPr>
              <a:xfrm>
                <a:off x="4026213" y="4903917"/>
                <a:ext cx="1321324" cy="1485250"/>
              </a:xfrm>
              <a:custGeom>
                <a:avLst/>
                <a:gdLst>
                  <a:gd name="connsiteX0" fmla="*/ -560 w 1321324"/>
                  <a:gd name="connsiteY0" fmla="*/ 1482990 h 1485250"/>
                  <a:gd name="connsiteX1" fmla="*/ -560 w 1321324"/>
                  <a:gd name="connsiteY1" fmla="*/ 1485107 h 1485250"/>
                  <a:gd name="connsiteX2" fmla="*/ 799344 w 1321324"/>
                  <a:gd name="connsiteY2" fmla="*/ 771233 h 1485250"/>
                  <a:gd name="connsiteX3" fmla="*/ 799344 w 1321324"/>
                  <a:gd name="connsiteY3" fmla="*/ 771233 h 1485250"/>
                  <a:gd name="connsiteX4" fmla="*/ 801462 w 1321324"/>
                  <a:gd name="connsiteY4" fmla="*/ 769227 h 1485250"/>
                  <a:gd name="connsiteX5" fmla="*/ 817063 w 1321324"/>
                  <a:gd name="connsiteY5" fmla="*/ 468343 h 1485250"/>
                  <a:gd name="connsiteX6" fmla="*/ 880806 w 1321324"/>
                  <a:gd name="connsiteY6" fmla="*/ 411955 h 1485250"/>
                  <a:gd name="connsiteX7" fmla="*/ 858518 w 1321324"/>
                  <a:gd name="connsiteY7" fmla="*/ 716962 h 1485250"/>
                  <a:gd name="connsiteX8" fmla="*/ 1279978 w 1321324"/>
                  <a:gd name="connsiteY8" fmla="*/ 332165 h 1485250"/>
                  <a:gd name="connsiteX9" fmla="*/ 1320765 w 1321324"/>
                  <a:gd name="connsiteY9" fmla="*/ -144 h 1485250"/>
                  <a:gd name="connsiteX10" fmla="*/ 11921 w 1321324"/>
                  <a:gd name="connsiteY10" fmla="*/ 897715 h 1485250"/>
                  <a:gd name="connsiteX11" fmla="*/ 1175226 w 1321324"/>
                  <a:gd name="connsiteY11" fmla="*/ 371838 h 1485250"/>
                  <a:gd name="connsiteX12" fmla="*/ 1178235 w 1321324"/>
                  <a:gd name="connsiteY12" fmla="*/ 332500 h 1485250"/>
                  <a:gd name="connsiteX13" fmla="*/ 1188710 w 1321324"/>
                  <a:gd name="connsiteY13" fmla="*/ 180052 h 1485250"/>
                  <a:gd name="connsiteX14" fmla="*/ 1204980 w 1321324"/>
                  <a:gd name="connsiteY14" fmla="*/ 167905 h 1485250"/>
                  <a:gd name="connsiteX15" fmla="*/ 1208992 w 1321324"/>
                  <a:gd name="connsiteY15" fmla="*/ 165008 h 1485250"/>
                  <a:gd name="connsiteX16" fmla="*/ 1195508 w 1321324"/>
                  <a:gd name="connsiteY16" fmla="*/ 354453 h 1485250"/>
                  <a:gd name="connsiteX17" fmla="*/ 1190716 w 1321324"/>
                  <a:gd name="connsiteY17" fmla="*/ 358576 h 1485250"/>
                  <a:gd name="connsiteX18" fmla="*/ 1128087 w 1321324"/>
                  <a:gd name="connsiteY18" fmla="*/ 412290 h 1485250"/>
                  <a:gd name="connsiteX19" fmla="*/ 1131096 w 1321324"/>
                  <a:gd name="connsiteY19" fmla="*/ 371058 h 1485250"/>
                  <a:gd name="connsiteX20" fmla="*/ 1141460 w 1321324"/>
                  <a:gd name="connsiteY20" fmla="*/ 215044 h 1485250"/>
                  <a:gd name="connsiteX21" fmla="*/ 1159068 w 1321324"/>
                  <a:gd name="connsiteY21" fmla="*/ 202117 h 1485250"/>
                  <a:gd name="connsiteX22" fmla="*/ 1163191 w 1321324"/>
                  <a:gd name="connsiteY22" fmla="*/ 198885 h 1485250"/>
                  <a:gd name="connsiteX23" fmla="*/ 1149818 w 1321324"/>
                  <a:gd name="connsiteY23" fmla="*/ 393680 h 1485250"/>
                  <a:gd name="connsiteX24" fmla="*/ 1144915 w 1321324"/>
                  <a:gd name="connsiteY24" fmla="*/ 398137 h 1485250"/>
                  <a:gd name="connsiteX25" fmla="*/ 1080726 w 1321324"/>
                  <a:gd name="connsiteY25" fmla="*/ 453076 h 1485250"/>
                  <a:gd name="connsiteX26" fmla="*/ 1083735 w 1321324"/>
                  <a:gd name="connsiteY26" fmla="*/ 409950 h 1485250"/>
                  <a:gd name="connsiteX27" fmla="*/ 1083735 w 1321324"/>
                  <a:gd name="connsiteY27" fmla="*/ 409950 h 1485250"/>
                  <a:gd name="connsiteX28" fmla="*/ 1094099 w 1321324"/>
                  <a:gd name="connsiteY28" fmla="*/ 250370 h 1485250"/>
                  <a:gd name="connsiteX29" fmla="*/ 1112820 w 1321324"/>
                  <a:gd name="connsiteY29" fmla="*/ 236551 h 1485250"/>
                  <a:gd name="connsiteX30" fmla="*/ 1117278 w 1321324"/>
                  <a:gd name="connsiteY30" fmla="*/ 233097 h 1485250"/>
                  <a:gd name="connsiteX31" fmla="*/ 1103905 w 1321324"/>
                  <a:gd name="connsiteY31" fmla="*/ 433686 h 1485250"/>
                  <a:gd name="connsiteX32" fmla="*/ 1098780 w 1321324"/>
                  <a:gd name="connsiteY32" fmla="*/ 438255 h 1485250"/>
                  <a:gd name="connsiteX33" fmla="*/ 1032919 w 1321324"/>
                  <a:gd name="connsiteY33" fmla="*/ 493974 h 1485250"/>
                  <a:gd name="connsiteX34" fmla="*/ 1035928 w 1321324"/>
                  <a:gd name="connsiteY34" fmla="*/ 449399 h 1485250"/>
                  <a:gd name="connsiteX35" fmla="*/ 1035928 w 1321324"/>
                  <a:gd name="connsiteY35" fmla="*/ 449399 h 1485250"/>
                  <a:gd name="connsiteX36" fmla="*/ 1046069 w 1321324"/>
                  <a:gd name="connsiteY36" fmla="*/ 285919 h 1485250"/>
                  <a:gd name="connsiteX37" fmla="*/ 1066017 w 1321324"/>
                  <a:gd name="connsiteY37" fmla="*/ 271097 h 1485250"/>
                  <a:gd name="connsiteX38" fmla="*/ 1070809 w 1321324"/>
                  <a:gd name="connsiteY38" fmla="*/ 267531 h 1485250"/>
                  <a:gd name="connsiteX39" fmla="*/ 1057659 w 1321324"/>
                  <a:gd name="connsiteY39" fmla="*/ 472801 h 1485250"/>
                  <a:gd name="connsiteX40" fmla="*/ 1052198 w 1321324"/>
                  <a:gd name="connsiteY40" fmla="*/ 477593 h 1485250"/>
                  <a:gd name="connsiteX41" fmla="*/ 984889 w 1321324"/>
                  <a:gd name="connsiteY41" fmla="*/ 535095 h 1485250"/>
                  <a:gd name="connsiteX42" fmla="*/ 987898 w 1321324"/>
                  <a:gd name="connsiteY42" fmla="*/ 488291 h 1485250"/>
                  <a:gd name="connsiteX43" fmla="*/ 987898 w 1321324"/>
                  <a:gd name="connsiteY43" fmla="*/ 488291 h 1485250"/>
                  <a:gd name="connsiteX44" fmla="*/ 997927 w 1321324"/>
                  <a:gd name="connsiteY44" fmla="*/ 321802 h 1485250"/>
                  <a:gd name="connsiteX45" fmla="*/ 1019101 w 1321324"/>
                  <a:gd name="connsiteY45" fmla="*/ 306089 h 1485250"/>
                  <a:gd name="connsiteX46" fmla="*/ 1024116 w 1321324"/>
                  <a:gd name="connsiteY46" fmla="*/ 302300 h 1485250"/>
                  <a:gd name="connsiteX47" fmla="*/ 1011077 w 1321324"/>
                  <a:gd name="connsiteY47" fmla="*/ 512696 h 1485250"/>
                  <a:gd name="connsiteX48" fmla="*/ 1005505 w 1321324"/>
                  <a:gd name="connsiteY48" fmla="*/ 517710 h 1485250"/>
                  <a:gd name="connsiteX49" fmla="*/ 936859 w 1321324"/>
                  <a:gd name="connsiteY49" fmla="*/ 576327 h 1485250"/>
                  <a:gd name="connsiteX50" fmla="*/ 939868 w 1321324"/>
                  <a:gd name="connsiteY50" fmla="*/ 527517 h 1485250"/>
                  <a:gd name="connsiteX51" fmla="*/ 939868 w 1321324"/>
                  <a:gd name="connsiteY51" fmla="*/ 527517 h 1485250"/>
                  <a:gd name="connsiteX52" fmla="*/ 949675 w 1321324"/>
                  <a:gd name="connsiteY52" fmla="*/ 357573 h 1485250"/>
                  <a:gd name="connsiteX53" fmla="*/ 971963 w 1321324"/>
                  <a:gd name="connsiteY53" fmla="*/ 340858 h 1485250"/>
                  <a:gd name="connsiteX54" fmla="*/ 977312 w 1321324"/>
                  <a:gd name="connsiteY54" fmla="*/ 336735 h 1485250"/>
                  <a:gd name="connsiteX55" fmla="*/ 964496 w 1321324"/>
                  <a:gd name="connsiteY55" fmla="*/ 552591 h 1485250"/>
                  <a:gd name="connsiteX56" fmla="*/ 958590 w 1321324"/>
                  <a:gd name="connsiteY56" fmla="*/ 557605 h 1485250"/>
                  <a:gd name="connsiteX57" fmla="*/ 888161 w 1321324"/>
                  <a:gd name="connsiteY57" fmla="*/ 618005 h 1485250"/>
                  <a:gd name="connsiteX58" fmla="*/ 891170 w 1321324"/>
                  <a:gd name="connsiteY58" fmla="*/ 567301 h 1485250"/>
                  <a:gd name="connsiteX59" fmla="*/ 891170 w 1321324"/>
                  <a:gd name="connsiteY59" fmla="*/ 567301 h 1485250"/>
                  <a:gd name="connsiteX60" fmla="*/ 900865 w 1321324"/>
                  <a:gd name="connsiteY60" fmla="*/ 393791 h 1485250"/>
                  <a:gd name="connsiteX61" fmla="*/ 924601 w 1321324"/>
                  <a:gd name="connsiteY61" fmla="*/ 376184 h 1485250"/>
                  <a:gd name="connsiteX62" fmla="*/ 930173 w 1321324"/>
                  <a:gd name="connsiteY62" fmla="*/ 371838 h 1485250"/>
                  <a:gd name="connsiteX63" fmla="*/ 917581 w 1321324"/>
                  <a:gd name="connsiteY63" fmla="*/ 592931 h 1485250"/>
                  <a:gd name="connsiteX64" fmla="*/ 911451 w 1321324"/>
                  <a:gd name="connsiteY64" fmla="*/ 598169 h 1485250"/>
                  <a:gd name="connsiteX65" fmla="*/ 740170 w 1321324"/>
                  <a:gd name="connsiteY65" fmla="*/ 744711 h 1485250"/>
                  <a:gd name="connsiteX66" fmla="*/ 743068 w 1321324"/>
                  <a:gd name="connsiteY66" fmla="*/ 688434 h 1485250"/>
                  <a:gd name="connsiteX67" fmla="*/ 743068 w 1321324"/>
                  <a:gd name="connsiteY67" fmla="*/ 688434 h 1485250"/>
                  <a:gd name="connsiteX68" fmla="*/ 752094 w 1321324"/>
                  <a:gd name="connsiteY68" fmla="*/ 504226 h 1485250"/>
                  <a:gd name="connsiteX69" fmla="*/ 779732 w 1321324"/>
                  <a:gd name="connsiteY69" fmla="*/ 483610 h 1485250"/>
                  <a:gd name="connsiteX70" fmla="*/ 786195 w 1321324"/>
                  <a:gd name="connsiteY70" fmla="*/ 478707 h 1485250"/>
                  <a:gd name="connsiteX71" fmla="*/ 774382 w 1321324"/>
                  <a:gd name="connsiteY71" fmla="*/ 715625 h 1485250"/>
                  <a:gd name="connsiteX72" fmla="*/ 767584 w 1321324"/>
                  <a:gd name="connsiteY72" fmla="*/ 721420 h 1485250"/>
                  <a:gd name="connsiteX73" fmla="*/ 689801 w 1321324"/>
                  <a:gd name="connsiteY73" fmla="*/ 787391 h 1485250"/>
                  <a:gd name="connsiteX74" fmla="*/ 692587 w 1321324"/>
                  <a:gd name="connsiteY74" fmla="*/ 729221 h 1485250"/>
                  <a:gd name="connsiteX75" fmla="*/ 692587 w 1321324"/>
                  <a:gd name="connsiteY75" fmla="*/ 729221 h 1485250"/>
                  <a:gd name="connsiteX76" fmla="*/ 701279 w 1321324"/>
                  <a:gd name="connsiteY76" fmla="*/ 541558 h 1485250"/>
                  <a:gd name="connsiteX77" fmla="*/ 730253 w 1321324"/>
                  <a:gd name="connsiteY77" fmla="*/ 519828 h 1485250"/>
                  <a:gd name="connsiteX78" fmla="*/ 737050 w 1321324"/>
                  <a:gd name="connsiteY78" fmla="*/ 514702 h 1485250"/>
                  <a:gd name="connsiteX79" fmla="*/ 725907 w 1321324"/>
                  <a:gd name="connsiteY79" fmla="*/ 756857 h 1485250"/>
                  <a:gd name="connsiteX80" fmla="*/ 718886 w 1321324"/>
                  <a:gd name="connsiteY80" fmla="*/ 762875 h 1485250"/>
                  <a:gd name="connsiteX81" fmla="*/ 639430 w 1321324"/>
                  <a:gd name="connsiteY81" fmla="*/ 830518 h 1485250"/>
                  <a:gd name="connsiteX82" fmla="*/ 642216 w 1321324"/>
                  <a:gd name="connsiteY82" fmla="*/ 770453 h 1485250"/>
                  <a:gd name="connsiteX83" fmla="*/ 642216 w 1321324"/>
                  <a:gd name="connsiteY83" fmla="*/ 770453 h 1485250"/>
                  <a:gd name="connsiteX84" fmla="*/ 650574 w 1321324"/>
                  <a:gd name="connsiteY84" fmla="*/ 579225 h 1485250"/>
                  <a:gd name="connsiteX85" fmla="*/ 680997 w 1321324"/>
                  <a:gd name="connsiteY85" fmla="*/ 556937 h 1485250"/>
                  <a:gd name="connsiteX86" fmla="*/ 687906 w 1321324"/>
                  <a:gd name="connsiteY86" fmla="*/ 551588 h 1485250"/>
                  <a:gd name="connsiteX87" fmla="*/ 676762 w 1321324"/>
                  <a:gd name="connsiteY87" fmla="*/ 798981 h 1485250"/>
                  <a:gd name="connsiteX88" fmla="*/ 669519 w 1321324"/>
                  <a:gd name="connsiteY88" fmla="*/ 805222 h 1485250"/>
                  <a:gd name="connsiteX89" fmla="*/ 588838 w 1321324"/>
                  <a:gd name="connsiteY89" fmla="*/ 873979 h 1485250"/>
                  <a:gd name="connsiteX90" fmla="*/ 591512 w 1321324"/>
                  <a:gd name="connsiteY90" fmla="*/ 811908 h 1485250"/>
                  <a:gd name="connsiteX91" fmla="*/ 591512 w 1321324"/>
                  <a:gd name="connsiteY91" fmla="*/ 811908 h 1485250"/>
                  <a:gd name="connsiteX92" fmla="*/ 599647 w 1321324"/>
                  <a:gd name="connsiteY92" fmla="*/ 617002 h 1485250"/>
                  <a:gd name="connsiteX93" fmla="*/ 631407 w 1321324"/>
                  <a:gd name="connsiteY93" fmla="*/ 593266 h 1485250"/>
                  <a:gd name="connsiteX94" fmla="*/ 638650 w 1321324"/>
                  <a:gd name="connsiteY94" fmla="*/ 587694 h 1485250"/>
                  <a:gd name="connsiteX95" fmla="*/ 627506 w 1321324"/>
                  <a:gd name="connsiteY95" fmla="*/ 840436 h 1485250"/>
                  <a:gd name="connsiteX96" fmla="*/ 619929 w 1321324"/>
                  <a:gd name="connsiteY96" fmla="*/ 846899 h 1485250"/>
                  <a:gd name="connsiteX97" fmla="*/ 537799 w 1321324"/>
                  <a:gd name="connsiteY97" fmla="*/ 917663 h 1485250"/>
                  <a:gd name="connsiteX98" fmla="*/ 540473 w 1321324"/>
                  <a:gd name="connsiteY98" fmla="*/ 853697 h 1485250"/>
                  <a:gd name="connsiteX99" fmla="*/ 540473 w 1321324"/>
                  <a:gd name="connsiteY99" fmla="*/ 853697 h 1485250"/>
                  <a:gd name="connsiteX100" fmla="*/ 548162 w 1321324"/>
                  <a:gd name="connsiteY100" fmla="*/ 655226 h 1485250"/>
                  <a:gd name="connsiteX101" fmla="*/ 581594 w 1321324"/>
                  <a:gd name="connsiteY101" fmla="*/ 630375 h 1485250"/>
                  <a:gd name="connsiteX102" fmla="*/ 589172 w 1321324"/>
                  <a:gd name="connsiteY102" fmla="*/ 624580 h 1485250"/>
                  <a:gd name="connsiteX103" fmla="*/ 578919 w 1321324"/>
                  <a:gd name="connsiteY103" fmla="*/ 882671 h 1485250"/>
                  <a:gd name="connsiteX104" fmla="*/ 571119 w 1321324"/>
                  <a:gd name="connsiteY104" fmla="*/ 889357 h 1485250"/>
                  <a:gd name="connsiteX105" fmla="*/ 486537 w 1321324"/>
                  <a:gd name="connsiteY105" fmla="*/ 961570 h 1485250"/>
                  <a:gd name="connsiteX106" fmla="*/ 488989 w 1321324"/>
                  <a:gd name="connsiteY106" fmla="*/ 895710 h 1485250"/>
                  <a:gd name="connsiteX107" fmla="*/ 488989 w 1321324"/>
                  <a:gd name="connsiteY107" fmla="*/ 895710 h 1485250"/>
                  <a:gd name="connsiteX108" fmla="*/ 496343 w 1321324"/>
                  <a:gd name="connsiteY108" fmla="*/ 693672 h 1485250"/>
                  <a:gd name="connsiteX109" fmla="*/ 530889 w 1321324"/>
                  <a:gd name="connsiteY109" fmla="*/ 667818 h 1485250"/>
                  <a:gd name="connsiteX110" fmla="*/ 538913 w 1321324"/>
                  <a:gd name="connsiteY110" fmla="*/ 661800 h 1485250"/>
                  <a:gd name="connsiteX111" fmla="*/ 529106 w 1321324"/>
                  <a:gd name="connsiteY111" fmla="*/ 925241 h 1485250"/>
                  <a:gd name="connsiteX112" fmla="*/ 521083 w 1321324"/>
                  <a:gd name="connsiteY112" fmla="*/ 932039 h 1485250"/>
                  <a:gd name="connsiteX113" fmla="*/ 434830 w 1321324"/>
                  <a:gd name="connsiteY113" fmla="*/ 1006145 h 1485250"/>
                  <a:gd name="connsiteX114" fmla="*/ 437169 w 1321324"/>
                  <a:gd name="connsiteY114" fmla="*/ 938390 h 1485250"/>
                  <a:gd name="connsiteX115" fmla="*/ 437169 w 1321324"/>
                  <a:gd name="connsiteY115" fmla="*/ 938390 h 1485250"/>
                  <a:gd name="connsiteX116" fmla="*/ 444079 w 1321324"/>
                  <a:gd name="connsiteY116" fmla="*/ 732898 h 1485250"/>
                  <a:gd name="connsiteX117" fmla="*/ 480074 w 1321324"/>
                  <a:gd name="connsiteY117" fmla="*/ 705818 h 1485250"/>
                  <a:gd name="connsiteX118" fmla="*/ 488431 w 1321324"/>
                  <a:gd name="connsiteY118" fmla="*/ 699466 h 1485250"/>
                  <a:gd name="connsiteX119" fmla="*/ 479182 w 1321324"/>
                  <a:gd name="connsiteY119" fmla="*/ 968367 h 1485250"/>
                  <a:gd name="connsiteX120" fmla="*/ 470712 w 1321324"/>
                  <a:gd name="connsiteY120" fmla="*/ 975388 h 1485250"/>
                  <a:gd name="connsiteX121" fmla="*/ 382677 w 1321324"/>
                  <a:gd name="connsiteY121" fmla="*/ 1050720 h 1485250"/>
                  <a:gd name="connsiteX122" fmla="*/ 384905 w 1321324"/>
                  <a:gd name="connsiteY122" fmla="*/ 980960 h 1485250"/>
                  <a:gd name="connsiteX123" fmla="*/ 384905 w 1321324"/>
                  <a:gd name="connsiteY123" fmla="*/ 980960 h 1485250"/>
                  <a:gd name="connsiteX124" fmla="*/ 391480 w 1321324"/>
                  <a:gd name="connsiteY124" fmla="*/ 771790 h 1485250"/>
                  <a:gd name="connsiteX125" fmla="*/ 428923 w 1321324"/>
                  <a:gd name="connsiteY125" fmla="*/ 743596 h 1485250"/>
                  <a:gd name="connsiteX126" fmla="*/ 437616 w 1321324"/>
                  <a:gd name="connsiteY126" fmla="*/ 737133 h 1485250"/>
                  <a:gd name="connsiteX127" fmla="*/ 428812 w 1321324"/>
                  <a:gd name="connsiteY127" fmla="*/ 1011271 h 1485250"/>
                  <a:gd name="connsiteX128" fmla="*/ 420231 w 1321324"/>
                  <a:gd name="connsiteY128" fmla="*/ 1018514 h 1485250"/>
                  <a:gd name="connsiteX129" fmla="*/ 332418 w 1321324"/>
                  <a:gd name="connsiteY129" fmla="*/ 1023975 h 1485250"/>
                  <a:gd name="connsiteX130" fmla="*/ 332418 w 1321324"/>
                  <a:gd name="connsiteY130" fmla="*/ 1023975 h 1485250"/>
                  <a:gd name="connsiteX131" fmla="*/ 338435 w 1321324"/>
                  <a:gd name="connsiteY131" fmla="*/ 811128 h 1485250"/>
                  <a:gd name="connsiteX132" fmla="*/ 377439 w 1321324"/>
                  <a:gd name="connsiteY132" fmla="*/ 781819 h 1485250"/>
                  <a:gd name="connsiteX133" fmla="*/ 386354 w 1321324"/>
                  <a:gd name="connsiteY133" fmla="*/ 775133 h 1485250"/>
                  <a:gd name="connsiteX134" fmla="*/ 378107 w 1321324"/>
                  <a:gd name="connsiteY134" fmla="*/ 1054844 h 1485250"/>
                  <a:gd name="connsiteX135" fmla="*/ 369192 w 1321324"/>
                  <a:gd name="connsiteY135" fmla="*/ 1062199 h 1485250"/>
                  <a:gd name="connsiteX136" fmla="*/ 330412 w 1321324"/>
                  <a:gd name="connsiteY136" fmla="*/ 1095630 h 1485250"/>
                  <a:gd name="connsiteX137" fmla="*/ 279373 w 1321324"/>
                  <a:gd name="connsiteY137" fmla="*/ 1067102 h 1485250"/>
                  <a:gd name="connsiteX138" fmla="*/ 279373 w 1321324"/>
                  <a:gd name="connsiteY138" fmla="*/ 1067102 h 1485250"/>
                  <a:gd name="connsiteX139" fmla="*/ 284945 w 1321324"/>
                  <a:gd name="connsiteY139" fmla="*/ 850688 h 1485250"/>
                  <a:gd name="connsiteX140" fmla="*/ 325397 w 1321324"/>
                  <a:gd name="connsiteY140" fmla="*/ 820266 h 1485250"/>
                  <a:gd name="connsiteX141" fmla="*/ 334647 w 1321324"/>
                  <a:gd name="connsiteY141" fmla="*/ 813245 h 1485250"/>
                  <a:gd name="connsiteX142" fmla="*/ 327180 w 1321324"/>
                  <a:gd name="connsiteY142" fmla="*/ 1098193 h 1485250"/>
                  <a:gd name="connsiteX143" fmla="*/ 318042 w 1321324"/>
                  <a:gd name="connsiteY143" fmla="*/ 1105882 h 1485250"/>
                  <a:gd name="connsiteX144" fmla="*/ 277590 w 1321324"/>
                  <a:gd name="connsiteY144" fmla="*/ 1140540 h 14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321324" h="1485250">
                    <a:moveTo>
                      <a:pt x="-560" y="1482990"/>
                    </a:moveTo>
                    <a:lnTo>
                      <a:pt x="-560" y="1485107"/>
                    </a:lnTo>
                    <a:lnTo>
                      <a:pt x="799344" y="771233"/>
                    </a:lnTo>
                    <a:lnTo>
                      <a:pt x="799344" y="771233"/>
                    </a:lnTo>
                    <a:lnTo>
                      <a:pt x="801462" y="769227"/>
                    </a:lnTo>
                    <a:lnTo>
                      <a:pt x="817063" y="468343"/>
                    </a:lnTo>
                    <a:lnTo>
                      <a:pt x="880806" y="411955"/>
                    </a:lnTo>
                    <a:lnTo>
                      <a:pt x="858518" y="716962"/>
                    </a:lnTo>
                    <a:lnTo>
                      <a:pt x="1279978" y="332165"/>
                    </a:lnTo>
                    <a:lnTo>
                      <a:pt x="1320765" y="-144"/>
                    </a:lnTo>
                    <a:lnTo>
                      <a:pt x="11921" y="897715"/>
                    </a:lnTo>
                    <a:close/>
                    <a:moveTo>
                      <a:pt x="1175226" y="371838"/>
                    </a:moveTo>
                    <a:lnTo>
                      <a:pt x="1178235" y="332500"/>
                    </a:lnTo>
                    <a:lnTo>
                      <a:pt x="1188710" y="180052"/>
                    </a:lnTo>
                    <a:lnTo>
                      <a:pt x="1204980" y="167905"/>
                    </a:lnTo>
                    <a:lnTo>
                      <a:pt x="1208992" y="165008"/>
                    </a:lnTo>
                    <a:lnTo>
                      <a:pt x="1195508" y="354453"/>
                    </a:lnTo>
                    <a:lnTo>
                      <a:pt x="1190716" y="358576"/>
                    </a:lnTo>
                    <a:close/>
                    <a:moveTo>
                      <a:pt x="1128087" y="412290"/>
                    </a:moveTo>
                    <a:lnTo>
                      <a:pt x="1131096" y="371058"/>
                    </a:lnTo>
                    <a:lnTo>
                      <a:pt x="1141460" y="215044"/>
                    </a:lnTo>
                    <a:lnTo>
                      <a:pt x="1159068" y="202117"/>
                    </a:lnTo>
                    <a:lnTo>
                      <a:pt x="1163191" y="198885"/>
                    </a:lnTo>
                    <a:lnTo>
                      <a:pt x="1149818" y="393680"/>
                    </a:lnTo>
                    <a:lnTo>
                      <a:pt x="1144915" y="398137"/>
                    </a:lnTo>
                    <a:close/>
                    <a:moveTo>
                      <a:pt x="1080726" y="453076"/>
                    </a:moveTo>
                    <a:lnTo>
                      <a:pt x="1083735" y="409950"/>
                    </a:lnTo>
                    <a:lnTo>
                      <a:pt x="1083735" y="409950"/>
                    </a:lnTo>
                    <a:lnTo>
                      <a:pt x="1094099" y="250370"/>
                    </a:lnTo>
                    <a:lnTo>
                      <a:pt x="1112820" y="236551"/>
                    </a:lnTo>
                    <a:lnTo>
                      <a:pt x="1117278" y="233097"/>
                    </a:lnTo>
                    <a:lnTo>
                      <a:pt x="1103905" y="433686"/>
                    </a:lnTo>
                    <a:lnTo>
                      <a:pt x="1098780" y="438255"/>
                    </a:lnTo>
                    <a:close/>
                    <a:moveTo>
                      <a:pt x="1032919" y="493974"/>
                    </a:moveTo>
                    <a:lnTo>
                      <a:pt x="1035928" y="449399"/>
                    </a:lnTo>
                    <a:lnTo>
                      <a:pt x="1035928" y="449399"/>
                    </a:lnTo>
                    <a:lnTo>
                      <a:pt x="1046069" y="285919"/>
                    </a:lnTo>
                    <a:lnTo>
                      <a:pt x="1066017" y="271097"/>
                    </a:lnTo>
                    <a:lnTo>
                      <a:pt x="1070809" y="267531"/>
                    </a:lnTo>
                    <a:lnTo>
                      <a:pt x="1057659" y="472801"/>
                    </a:lnTo>
                    <a:lnTo>
                      <a:pt x="1052198" y="477593"/>
                    </a:lnTo>
                    <a:close/>
                    <a:moveTo>
                      <a:pt x="984889" y="535095"/>
                    </a:moveTo>
                    <a:lnTo>
                      <a:pt x="987898" y="488291"/>
                    </a:lnTo>
                    <a:lnTo>
                      <a:pt x="987898" y="488291"/>
                    </a:lnTo>
                    <a:lnTo>
                      <a:pt x="997927" y="321802"/>
                    </a:lnTo>
                    <a:lnTo>
                      <a:pt x="1019101" y="306089"/>
                    </a:lnTo>
                    <a:lnTo>
                      <a:pt x="1024116" y="302300"/>
                    </a:lnTo>
                    <a:lnTo>
                      <a:pt x="1011077" y="512696"/>
                    </a:lnTo>
                    <a:lnTo>
                      <a:pt x="1005505" y="517710"/>
                    </a:lnTo>
                    <a:close/>
                    <a:moveTo>
                      <a:pt x="936859" y="576327"/>
                    </a:moveTo>
                    <a:lnTo>
                      <a:pt x="939868" y="527517"/>
                    </a:lnTo>
                    <a:lnTo>
                      <a:pt x="939868" y="527517"/>
                    </a:lnTo>
                    <a:lnTo>
                      <a:pt x="949675" y="357573"/>
                    </a:lnTo>
                    <a:lnTo>
                      <a:pt x="971963" y="340858"/>
                    </a:lnTo>
                    <a:lnTo>
                      <a:pt x="977312" y="336735"/>
                    </a:lnTo>
                    <a:lnTo>
                      <a:pt x="964496" y="552591"/>
                    </a:lnTo>
                    <a:lnTo>
                      <a:pt x="958590" y="557605"/>
                    </a:lnTo>
                    <a:close/>
                    <a:moveTo>
                      <a:pt x="888161" y="618005"/>
                    </a:moveTo>
                    <a:lnTo>
                      <a:pt x="891170" y="567301"/>
                    </a:lnTo>
                    <a:lnTo>
                      <a:pt x="891170" y="567301"/>
                    </a:lnTo>
                    <a:lnTo>
                      <a:pt x="900865" y="393791"/>
                    </a:lnTo>
                    <a:lnTo>
                      <a:pt x="924601" y="376184"/>
                    </a:lnTo>
                    <a:lnTo>
                      <a:pt x="930173" y="371838"/>
                    </a:lnTo>
                    <a:lnTo>
                      <a:pt x="917581" y="592931"/>
                    </a:lnTo>
                    <a:lnTo>
                      <a:pt x="911451" y="598169"/>
                    </a:lnTo>
                    <a:close/>
                    <a:moveTo>
                      <a:pt x="740170" y="744711"/>
                    </a:moveTo>
                    <a:lnTo>
                      <a:pt x="743068" y="688434"/>
                    </a:lnTo>
                    <a:lnTo>
                      <a:pt x="743068" y="688434"/>
                    </a:lnTo>
                    <a:lnTo>
                      <a:pt x="752094" y="504226"/>
                    </a:lnTo>
                    <a:lnTo>
                      <a:pt x="779732" y="483610"/>
                    </a:lnTo>
                    <a:lnTo>
                      <a:pt x="786195" y="478707"/>
                    </a:lnTo>
                    <a:lnTo>
                      <a:pt x="774382" y="715625"/>
                    </a:lnTo>
                    <a:lnTo>
                      <a:pt x="767584" y="721420"/>
                    </a:lnTo>
                    <a:close/>
                    <a:moveTo>
                      <a:pt x="689801" y="787391"/>
                    </a:moveTo>
                    <a:lnTo>
                      <a:pt x="692587" y="729221"/>
                    </a:lnTo>
                    <a:lnTo>
                      <a:pt x="692587" y="729221"/>
                    </a:lnTo>
                    <a:lnTo>
                      <a:pt x="701279" y="541558"/>
                    </a:lnTo>
                    <a:lnTo>
                      <a:pt x="730253" y="519828"/>
                    </a:lnTo>
                    <a:lnTo>
                      <a:pt x="737050" y="514702"/>
                    </a:lnTo>
                    <a:lnTo>
                      <a:pt x="725907" y="756857"/>
                    </a:lnTo>
                    <a:lnTo>
                      <a:pt x="718886" y="762875"/>
                    </a:lnTo>
                    <a:close/>
                    <a:moveTo>
                      <a:pt x="639430" y="830518"/>
                    </a:moveTo>
                    <a:lnTo>
                      <a:pt x="642216" y="770453"/>
                    </a:lnTo>
                    <a:lnTo>
                      <a:pt x="642216" y="770453"/>
                    </a:lnTo>
                    <a:lnTo>
                      <a:pt x="650574" y="579225"/>
                    </a:lnTo>
                    <a:lnTo>
                      <a:pt x="680997" y="556937"/>
                    </a:lnTo>
                    <a:lnTo>
                      <a:pt x="687906" y="551588"/>
                    </a:lnTo>
                    <a:lnTo>
                      <a:pt x="676762" y="798981"/>
                    </a:lnTo>
                    <a:lnTo>
                      <a:pt x="669519" y="805222"/>
                    </a:lnTo>
                    <a:close/>
                    <a:moveTo>
                      <a:pt x="588838" y="873979"/>
                    </a:moveTo>
                    <a:lnTo>
                      <a:pt x="591512" y="811908"/>
                    </a:lnTo>
                    <a:lnTo>
                      <a:pt x="591512" y="811908"/>
                    </a:lnTo>
                    <a:lnTo>
                      <a:pt x="599647" y="617002"/>
                    </a:lnTo>
                    <a:lnTo>
                      <a:pt x="631407" y="593266"/>
                    </a:lnTo>
                    <a:lnTo>
                      <a:pt x="638650" y="587694"/>
                    </a:lnTo>
                    <a:lnTo>
                      <a:pt x="627506" y="840436"/>
                    </a:lnTo>
                    <a:lnTo>
                      <a:pt x="619929" y="846899"/>
                    </a:lnTo>
                    <a:close/>
                    <a:moveTo>
                      <a:pt x="537799" y="917663"/>
                    </a:moveTo>
                    <a:lnTo>
                      <a:pt x="540473" y="853697"/>
                    </a:lnTo>
                    <a:lnTo>
                      <a:pt x="540473" y="853697"/>
                    </a:lnTo>
                    <a:lnTo>
                      <a:pt x="548162" y="655226"/>
                    </a:lnTo>
                    <a:lnTo>
                      <a:pt x="581594" y="630375"/>
                    </a:lnTo>
                    <a:lnTo>
                      <a:pt x="589172" y="624580"/>
                    </a:lnTo>
                    <a:lnTo>
                      <a:pt x="578919" y="882671"/>
                    </a:lnTo>
                    <a:lnTo>
                      <a:pt x="571119" y="889357"/>
                    </a:lnTo>
                    <a:close/>
                    <a:moveTo>
                      <a:pt x="486537" y="961570"/>
                    </a:moveTo>
                    <a:lnTo>
                      <a:pt x="488989" y="895710"/>
                    </a:lnTo>
                    <a:lnTo>
                      <a:pt x="488989" y="895710"/>
                    </a:lnTo>
                    <a:lnTo>
                      <a:pt x="496343" y="693672"/>
                    </a:lnTo>
                    <a:lnTo>
                      <a:pt x="530889" y="667818"/>
                    </a:lnTo>
                    <a:lnTo>
                      <a:pt x="538913" y="661800"/>
                    </a:lnTo>
                    <a:lnTo>
                      <a:pt x="529106" y="925241"/>
                    </a:lnTo>
                    <a:lnTo>
                      <a:pt x="521083" y="932039"/>
                    </a:lnTo>
                    <a:close/>
                    <a:moveTo>
                      <a:pt x="434830" y="1006145"/>
                    </a:moveTo>
                    <a:lnTo>
                      <a:pt x="437169" y="938390"/>
                    </a:lnTo>
                    <a:lnTo>
                      <a:pt x="437169" y="938390"/>
                    </a:lnTo>
                    <a:lnTo>
                      <a:pt x="444079" y="732898"/>
                    </a:lnTo>
                    <a:lnTo>
                      <a:pt x="480074" y="705818"/>
                    </a:lnTo>
                    <a:lnTo>
                      <a:pt x="488431" y="699466"/>
                    </a:lnTo>
                    <a:lnTo>
                      <a:pt x="479182" y="968367"/>
                    </a:lnTo>
                    <a:lnTo>
                      <a:pt x="470712" y="975388"/>
                    </a:lnTo>
                    <a:close/>
                    <a:moveTo>
                      <a:pt x="382677" y="1050720"/>
                    </a:moveTo>
                    <a:lnTo>
                      <a:pt x="384905" y="980960"/>
                    </a:lnTo>
                    <a:lnTo>
                      <a:pt x="384905" y="980960"/>
                    </a:lnTo>
                    <a:lnTo>
                      <a:pt x="391480" y="771790"/>
                    </a:lnTo>
                    <a:lnTo>
                      <a:pt x="428923" y="743596"/>
                    </a:lnTo>
                    <a:lnTo>
                      <a:pt x="437616" y="737133"/>
                    </a:lnTo>
                    <a:lnTo>
                      <a:pt x="428812" y="1011271"/>
                    </a:lnTo>
                    <a:lnTo>
                      <a:pt x="420231" y="1018514"/>
                    </a:lnTo>
                    <a:close/>
                    <a:moveTo>
                      <a:pt x="332418" y="1023975"/>
                    </a:moveTo>
                    <a:lnTo>
                      <a:pt x="332418" y="1023975"/>
                    </a:lnTo>
                    <a:lnTo>
                      <a:pt x="338435" y="811128"/>
                    </a:lnTo>
                    <a:lnTo>
                      <a:pt x="377439" y="781819"/>
                    </a:lnTo>
                    <a:lnTo>
                      <a:pt x="386354" y="775133"/>
                    </a:lnTo>
                    <a:lnTo>
                      <a:pt x="378107" y="1054844"/>
                    </a:lnTo>
                    <a:lnTo>
                      <a:pt x="369192" y="1062199"/>
                    </a:lnTo>
                    <a:lnTo>
                      <a:pt x="330412" y="1095630"/>
                    </a:lnTo>
                    <a:close/>
                    <a:moveTo>
                      <a:pt x="279373" y="1067102"/>
                    </a:moveTo>
                    <a:lnTo>
                      <a:pt x="279373" y="1067102"/>
                    </a:lnTo>
                    <a:lnTo>
                      <a:pt x="284945" y="850688"/>
                    </a:lnTo>
                    <a:lnTo>
                      <a:pt x="325397" y="820266"/>
                    </a:lnTo>
                    <a:lnTo>
                      <a:pt x="334647" y="813245"/>
                    </a:lnTo>
                    <a:lnTo>
                      <a:pt x="327180" y="1098193"/>
                    </a:lnTo>
                    <a:lnTo>
                      <a:pt x="318042" y="1105882"/>
                    </a:lnTo>
                    <a:lnTo>
                      <a:pt x="277590" y="1140540"/>
                    </a:lnTo>
                    <a:close/>
                  </a:path>
                </a:pathLst>
              </a:custGeom>
              <a:solidFill>
                <a:srgbClr val="C6A98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F5F9A4E-F6D4-FD64-9E52-DE94DF5E81D2}"/>
                  </a:ext>
                </a:extLst>
              </p:cNvPr>
              <p:cNvSpPr/>
              <p:nvPr/>
            </p:nvSpPr>
            <p:spPr>
              <a:xfrm>
                <a:off x="5201999" y="5068957"/>
                <a:ext cx="33654" cy="206941"/>
              </a:xfrm>
              <a:custGeom>
                <a:avLst/>
                <a:gdLst>
                  <a:gd name="connsiteX0" fmla="*/ 2898 w 33654"/>
                  <a:gd name="connsiteY0" fmla="*/ 167603 h 206941"/>
                  <a:gd name="connsiteX1" fmla="*/ 0 w 33654"/>
                  <a:gd name="connsiteY1" fmla="*/ 206941 h 206941"/>
                  <a:gd name="connsiteX2" fmla="*/ 15490 w 33654"/>
                  <a:gd name="connsiteY2" fmla="*/ 193903 h 206941"/>
                  <a:gd name="connsiteX3" fmla="*/ 20170 w 33654"/>
                  <a:gd name="connsiteY3" fmla="*/ 189668 h 206941"/>
                  <a:gd name="connsiteX4" fmla="*/ 33655 w 33654"/>
                  <a:gd name="connsiteY4" fmla="*/ 0 h 206941"/>
                  <a:gd name="connsiteX5" fmla="*/ 29754 w 33654"/>
                  <a:gd name="connsiteY5" fmla="*/ 3009 h 206941"/>
                  <a:gd name="connsiteX6" fmla="*/ 13484 w 33654"/>
                  <a:gd name="connsiteY6" fmla="*/ 15044 h 206941"/>
                  <a:gd name="connsiteX7" fmla="*/ 2898 w 33654"/>
                  <a:gd name="connsiteY7" fmla="*/ 167603 h 20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654" h="206941">
                    <a:moveTo>
                      <a:pt x="2898" y="167603"/>
                    </a:moveTo>
                    <a:lnTo>
                      <a:pt x="0" y="206941"/>
                    </a:lnTo>
                    <a:lnTo>
                      <a:pt x="15490" y="193903"/>
                    </a:lnTo>
                    <a:lnTo>
                      <a:pt x="20170" y="189668"/>
                    </a:lnTo>
                    <a:lnTo>
                      <a:pt x="33655" y="0"/>
                    </a:lnTo>
                    <a:lnTo>
                      <a:pt x="29754" y="3009"/>
                    </a:lnTo>
                    <a:lnTo>
                      <a:pt x="13484" y="15044"/>
                    </a:lnTo>
                    <a:lnTo>
                      <a:pt x="2898" y="167603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3DE22A1-B4AB-E9A3-64AA-660FEBD652E3}"/>
                  </a:ext>
                </a:extLst>
              </p:cNvPr>
              <p:cNvSpPr/>
              <p:nvPr/>
            </p:nvSpPr>
            <p:spPr>
              <a:xfrm>
                <a:off x="5154861" y="5102946"/>
                <a:ext cx="35103" cy="213293"/>
              </a:xfrm>
              <a:custGeom>
                <a:avLst/>
                <a:gdLst>
                  <a:gd name="connsiteX0" fmla="*/ 2897 w 35103"/>
                  <a:gd name="connsiteY0" fmla="*/ 172172 h 213293"/>
                  <a:gd name="connsiteX1" fmla="*/ 0 w 35103"/>
                  <a:gd name="connsiteY1" fmla="*/ 213293 h 213293"/>
                  <a:gd name="connsiteX2" fmla="*/ 16716 w 35103"/>
                  <a:gd name="connsiteY2" fmla="*/ 199252 h 213293"/>
                  <a:gd name="connsiteX3" fmla="*/ 21730 w 35103"/>
                  <a:gd name="connsiteY3" fmla="*/ 194794 h 213293"/>
                  <a:gd name="connsiteX4" fmla="*/ 35103 w 35103"/>
                  <a:gd name="connsiteY4" fmla="*/ 0 h 213293"/>
                  <a:gd name="connsiteX5" fmla="*/ 30868 w 35103"/>
                  <a:gd name="connsiteY5" fmla="*/ 3120 h 213293"/>
                  <a:gd name="connsiteX6" fmla="*/ 13372 w 35103"/>
                  <a:gd name="connsiteY6" fmla="*/ 16047 h 213293"/>
                  <a:gd name="connsiteX7" fmla="*/ 2897 w 35103"/>
                  <a:gd name="connsiteY7" fmla="*/ 172172 h 21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03" h="213293">
                    <a:moveTo>
                      <a:pt x="2897" y="172172"/>
                    </a:moveTo>
                    <a:lnTo>
                      <a:pt x="0" y="213293"/>
                    </a:lnTo>
                    <a:lnTo>
                      <a:pt x="16716" y="199252"/>
                    </a:lnTo>
                    <a:lnTo>
                      <a:pt x="21730" y="194794"/>
                    </a:lnTo>
                    <a:lnTo>
                      <a:pt x="35103" y="0"/>
                    </a:lnTo>
                    <a:lnTo>
                      <a:pt x="30868" y="3120"/>
                    </a:lnTo>
                    <a:lnTo>
                      <a:pt x="13372" y="16047"/>
                    </a:lnTo>
                    <a:lnTo>
                      <a:pt x="2897" y="172172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CCEE412-B51B-64F5-DF5D-14E52444592B}"/>
                  </a:ext>
                </a:extLst>
              </p:cNvPr>
              <p:cNvSpPr/>
              <p:nvPr/>
            </p:nvSpPr>
            <p:spPr>
              <a:xfrm>
                <a:off x="5107388" y="5137046"/>
                <a:ext cx="36551" cy="219868"/>
              </a:xfrm>
              <a:custGeom>
                <a:avLst/>
                <a:gdLst>
                  <a:gd name="connsiteX0" fmla="*/ 3009 w 36551"/>
                  <a:gd name="connsiteY0" fmla="*/ 176741 h 219868"/>
                  <a:gd name="connsiteX1" fmla="*/ 0 w 36551"/>
                  <a:gd name="connsiteY1" fmla="*/ 219868 h 219868"/>
                  <a:gd name="connsiteX2" fmla="*/ 18053 w 36551"/>
                  <a:gd name="connsiteY2" fmla="*/ 204712 h 219868"/>
                  <a:gd name="connsiteX3" fmla="*/ 23179 w 36551"/>
                  <a:gd name="connsiteY3" fmla="*/ 200032 h 219868"/>
                  <a:gd name="connsiteX4" fmla="*/ 36552 w 36551"/>
                  <a:gd name="connsiteY4" fmla="*/ 0 h 219868"/>
                  <a:gd name="connsiteX5" fmla="*/ 31983 w 36551"/>
                  <a:gd name="connsiteY5" fmla="*/ 3455 h 219868"/>
                  <a:gd name="connsiteX6" fmla="*/ 13373 w 36551"/>
                  <a:gd name="connsiteY6" fmla="*/ 17273 h 219868"/>
                  <a:gd name="connsiteX7" fmla="*/ 3009 w 36551"/>
                  <a:gd name="connsiteY7" fmla="*/ 176853 h 219868"/>
                  <a:gd name="connsiteX8" fmla="*/ 3009 w 36551"/>
                  <a:gd name="connsiteY8" fmla="*/ 176741 h 21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51" h="219868">
                    <a:moveTo>
                      <a:pt x="3009" y="176741"/>
                    </a:moveTo>
                    <a:lnTo>
                      <a:pt x="0" y="219868"/>
                    </a:lnTo>
                    <a:lnTo>
                      <a:pt x="18053" y="204712"/>
                    </a:lnTo>
                    <a:lnTo>
                      <a:pt x="23179" y="200032"/>
                    </a:lnTo>
                    <a:lnTo>
                      <a:pt x="36552" y="0"/>
                    </a:lnTo>
                    <a:lnTo>
                      <a:pt x="31983" y="3455"/>
                    </a:lnTo>
                    <a:lnTo>
                      <a:pt x="13373" y="17273"/>
                    </a:lnTo>
                    <a:lnTo>
                      <a:pt x="3009" y="176853"/>
                    </a:lnTo>
                    <a:lnTo>
                      <a:pt x="3009" y="176741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242D92F-7443-0000-AAB8-A2D08B4EB288}"/>
                  </a:ext>
                </a:extLst>
              </p:cNvPr>
              <p:cNvSpPr/>
              <p:nvPr/>
            </p:nvSpPr>
            <p:spPr>
              <a:xfrm>
                <a:off x="5059693" y="5171481"/>
                <a:ext cx="37888" cy="226331"/>
              </a:xfrm>
              <a:custGeom>
                <a:avLst/>
                <a:gdLst>
                  <a:gd name="connsiteX0" fmla="*/ 3009 w 37888"/>
                  <a:gd name="connsiteY0" fmla="*/ 181310 h 226331"/>
                  <a:gd name="connsiteX1" fmla="*/ 0 w 37888"/>
                  <a:gd name="connsiteY1" fmla="*/ 226331 h 226331"/>
                  <a:gd name="connsiteX2" fmla="*/ 19279 w 37888"/>
                  <a:gd name="connsiteY2" fmla="*/ 209950 h 226331"/>
                  <a:gd name="connsiteX3" fmla="*/ 24628 w 37888"/>
                  <a:gd name="connsiteY3" fmla="*/ 205269 h 226331"/>
                  <a:gd name="connsiteX4" fmla="*/ 37889 w 37888"/>
                  <a:gd name="connsiteY4" fmla="*/ 0 h 226331"/>
                  <a:gd name="connsiteX5" fmla="*/ 33097 w 37888"/>
                  <a:gd name="connsiteY5" fmla="*/ 3566 h 226331"/>
                  <a:gd name="connsiteX6" fmla="*/ 13150 w 37888"/>
                  <a:gd name="connsiteY6" fmla="*/ 18387 h 226331"/>
                  <a:gd name="connsiteX7" fmla="*/ 3009 w 37888"/>
                  <a:gd name="connsiteY7" fmla="*/ 181422 h 226331"/>
                  <a:gd name="connsiteX8" fmla="*/ 3009 w 37888"/>
                  <a:gd name="connsiteY8" fmla="*/ 181310 h 22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88" h="226331">
                    <a:moveTo>
                      <a:pt x="3009" y="181310"/>
                    </a:moveTo>
                    <a:lnTo>
                      <a:pt x="0" y="226331"/>
                    </a:lnTo>
                    <a:lnTo>
                      <a:pt x="19279" y="209950"/>
                    </a:lnTo>
                    <a:lnTo>
                      <a:pt x="24628" y="205269"/>
                    </a:lnTo>
                    <a:lnTo>
                      <a:pt x="37889" y="0"/>
                    </a:lnTo>
                    <a:lnTo>
                      <a:pt x="33097" y="3566"/>
                    </a:lnTo>
                    <a:lnTo>
                      <a:pt x="13150" y="18387"/>
                    </a:lnTo>
                    <a:lnTo>
                      <a:pt x="3009" y="181422"/>
                    </a:lnTo>
                    <a:lnTo>
                      <a:pt x="3009" y="181310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B89B1F7-CC99-6AC2-7B50-82D55DC9C88C}"/>
                  </a:ext>
                </a:extLst>
              </p:cNvPr>
              <p:cNvSpPr/>
              <p:nvPr/>
            </p:nvSpPr>
            <p:spPr>
              <a:xfrm>
                <a:off x="5011663" y="5206026"/>
                <a:ext cx="39226" cy="232906"/>
              </a:xfrm>
              <a:custGeom>
                <a:avLst/>
                <a:gdLst>
                  <a:gd name="connsiteX0" fmla="*/ 3009 w 39226"/>
                  <a:gd name="connsiteY0" fmla="*/ 186102 h 232906"/>
                  <a:gd name="connsiteX1" fmla="*/ 0 w 39226"/>
                  <a:gd name="connsiteY1" fmla="*/ 232906 h 232906"/>
                  <a:gd name="connsiteX2" fmla="*/ 20505 w 39226"/>
                  <a:gd name="connsiteY2" fmla="*/ 215522 h 232906"/>
                  <a:gd name="connsiteX3" fmla="*/ 26077 w 39226"/>
                  <a:gd name="connsiteY3" fmla="*/ 210507 h 232906"/>
                  <a:gd name="connsiteX4" fmla="*/ 39226 w 39226"/>
                  <a:gd name="connsiteY4" fmla="*/ 0 h 232906"/>
                  <a:gd name="connsiteX5" fmla="*/ 34212 w 39226"/>
                  <a:gd name="connsiteY5" fmla="*/ 3900 h 232906"/>
                  <a:gd name="connsiteX6" fmla="*/ 12927 w 39226"/>
                  <a:gd name="connsiteY6" fmla="*/ 19613 h 232906"/>
                  <a:gd name="connsiteX7" fmla="*/ 2897 w 39226"/>
                  <a:gd name="connsiteY7" fmla="*/ 186102 h 232906"/>
                  <a:gd name="connsiteX8" fmla="*/ 3009 w 39226"/>
                  <a:gd name="connsiteY8" fmla="*/ 186102 h 23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26" h="232906">
                    <a:moveTo>
                      <a:pt x="3009" y="186102"/>
                    </a:moveTo>
                    <a:lnTo>
                      <a:pt x="0" y="232906"/>
                    </a:lnTo>
                    <a:lnTo>
                      <a:pt x="20505" y="215522"/>
                    </a:lnTo>
                    <a:lnTo>
                      <a:pt x="26077" y="210507"/>
                    </a:lnTo>
                    <a:lnTo>
                      <a:pt x="39226" y="0"/>
                    </a:lnTo>
                    <a:lnTo>
                      <a:pt x="34212" y="3900"/>
                    </a:lnTo>
                    <a:lnTo>
                      <a:pt x="12927" y="19613"/>
                    </a:lnTo>
                    <a:lnTo>
                      <a:pt x="2897" y="186102"/>
                    </a:lnTo>
                    <a:lnTo>
                      <a:pt x="3009" y="186102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A34A712-6E67-D3D3-F396-54ECD061BDC6}"/>
                  </a:ext>
                </a:extLst>
              </p:cNvPr>
              <p:cNvSpPr/>
              <p:nvPr/>
            </p:nvSpPr>
            <p:spPr>
              <a:xfrm>
                <a:off x="4963187" y="5240907"/>
                <a:ext cx="40674" cy="239480"/>
              </a:xfrm>
              <a:custGeom>
                <a:avLst/>
                <a:gdLst>
                  <a:gd name="connsiteX0" fmla="*/ 3120 w 40674"/>
                  <a:gd name="connsiteY0" fmla="*/ 190671 h 239480"/>
                  <a:gd name="connsiteX1" fmla="*/ 0 w 40674"/>
                  <a:gd name="connsiteY1" fmla="*/ 239481 h 239480"/>
                  <a:gd name="connsiteX2" fmla="*/ 21953 w 40674"/>
                  <a:gd name="connsiteY2" fmla="*/ 220871 h 239480"/>
                  <a:gd name="connsiteX3" fmla="*/ 27748 w 40674"/>
                  <a:gd name="connsiteY3" fmla="*/ 215856 h 239480"/>
                  <a:gd name="connsiteX4" fmla="*/ 40675 w 40674"/>
                  <a:gd name="connsiteY4" fmla="*/ 0 h 239480"/>
                  <a:gd name="connsiteX5" fmla="*/ 35326 w 40674"/>
                  <a:gd name="connsiteY5" fmla="*/ 4123 h 239480"/>
                  <a:gd name="connsiteX6" fmla="*/ 12927 w 40674"/>
                  <a:gd name="connsiteY6" fmla="*/ 20839 h 239480"/>
                  <a:gd name="connsiteX7" fmla="*/ 3009 w 40674"/>
                  <a:gd name="connsiteY7" fmla="*/ 190782 h 239480"/>
                  <a:gd name="connsiteX8" fmla="*/ 3120 w 40674"/>
                  <a:gd name="connsiteY8" fmla="*/ 190671 h 239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74" h="239480">
                    <a:moveTo>
                      <a:pt x="3120" y="190671"/>
                    </a:moveTo>
                    <a:lnTo>
                      <a:pt x="0" y="239481"/>
                    </a:lnTo>
                    <a:lnTo>
                      <a:pt x="21953" y="220871"/>
                    </a:lnTo>
                    <a:lnTo>
                      <a:pt x="27748" y="215856"/>
                    </a:lnTo>
                    <a:lnTo>
                      <a:pt x="40675" y="0"/>
                    </a:lnTo>
                    <a:lnTo>
                      <a:pt x="35326" y="4123"/>
                    </a:lnTo>
                    <a:lnTo>
                      <a:pt x="12927" y="20839"/>
                    </a:lnTo>
                    <a:lnTo>
                      <a:pt x="3009" y="190782"/>
                    </a:lnTo>
                    <a:lnTo>
                      <a:pt x="3120" y="190671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F1C4606-D7CA-8A3F-AE49-F686F32A1EB2}"/>
                  </a:ext>
                </a:extLst>
              </p:cNvPr>
              <p:cNvSpPr/>
              <p:nvPr/>
            </p:nvSpPr>
            <p:spPr>
              <a:xfrm>
                <a:off x="4914489" y="5276010"/>
                <a:ext cx="42012" cy="246055"/>
              </a:xfrm>
              <a:custGeom>
                <a:avLst/>
                <a:gdLst>
                  <a:gd name="connsiteX0" fmla="*/ 3009 w 42012"/>
                  <a:gd name="connsiteY0" fmla="*/ 195351 h 246055"/>
                  <a:gd name="connsiteX1" fmla="*/ 0 w 42012"/>
                  <a:gd name="connsiteY1" fmla="*/ 246056 h 246055"/>
                  <a:gd name="connsiteX2" fmla="*/ 23291 w 42012"/>
                  <a:gd name="connsiteY2" fmla="*/ 226331 h 246055"/>
                  <a:gd name="connsiteX3" fmla="*/ 29420 w 42012"/>
                  <a:gd name="connsiteY3" fmla="*/ 221094 h 246055"/>
                  <a:gd name="connsiteX4" fmla="*/ 42012 w 42012"/>
                  <a:gd name="connsiteY4" fmla="*/ 0 h 246055"/>
                  <a:gd name="connsiteX5" fmla="*/ 36440 w 42012"/>
                  <a:gd name="connsiteY5" fmla="*/ 4235 h 246055"/>
                  <a:gd name="connsiteX6" fmla="*/ 12704 w 42012"/>
                  <a:gd name="connsiteY6" fmla="*/ 21953 h 246055"/>
                  <a:gd name="connsiteX7" fmla="*/ 3009 w 42012"/>
                  <a:gd name="connsiteY7" fmla="*/ 195463 h 246055"/>
                  <a:gd name="connsiteX8" fmla="*/ 3009 w 42012"/>
                  <a:gd name="connsiteY8" fmla="*/ 195351 h 24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012" h="246055">
                    <a:moveTo>
                      <a:pt x="3009" y="195351"/>
                    </a:moveTo>
                    <a:lnTo>
                      <a:pt x="0" y="246056"/>
                    </a:lnTo>
                    <a:lnTo>
                      <a:pt x="23291" y="226331"/>
                    </a:lnTo>
                    <a:lnTo>
                      <a:pt x="29420" y="221094"/>
                    </a:lnTo>
                    <a:lnTo>
                      <a:pt x="42012" y="0"/>
                    </a:lnTo>
                    <a:lnTo>
                      <a:pt x="36440" y="4235"/>
                    </a:lnTo>
                    <a:lnTo>
                      <a:pt x="12704" y="21953"/>
                    </a:lnTo>
                    <a:lnTo>
                      <a:pt x="3009" y="195463"/>
                    </a:lnTo>
                    <a:lnTo>
                      <a:pt x="3009" y="195351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68DA421-5EB9-2736-92AE-01C25AE6A591}"/>
                  </a:ext>
                </a:extLst>
              </p:cNvPr>
              <p:cNvSpPr/>
              <p:nvPr/>
            </p:nvSpPr>
            <p:spPr>
              <a:xfrm>
                <a:off x="4766498" y="5382879"/>
                <a:ext cx="45912" cy="265892"/>
              </a:xfrm>
              <a:custGeom>
                <a:avLst/>
                <a:gdLst>
                  <a:gd name="connsiteX0" fmla="*/ 2897 w 45912"/>
                  <a:gd name="connsiteY0" fmla="*/ 209616 h 265892"/>
                  <a:gd name="connsiteX1" fmla="*/ 0 w 45912"/>
                  <a:gd name="connsiteY1" fmla="*/ 265892 h 265892"/>
                  <a:gd name="connsiteX2" fmla="*/ 27302 w 45912"/>
                  <a:gd name="connsiteY2" fmla="*/ 242713 h 265892"/>
                  <a:gd name="connsiteX3" fmla="*/ 34100 w 45912"/>
                  <a:gd name="connsiteY3" fmla="*/ 236918 h 265892"/>
                  <a:gd name="connsiteX4" fmla="*/ 45913 w 45912"/>
                  <a:gd name="connsiteY4" fmla="*/ 0 h 265892"/>
                  <a:gd name="connsiteX5" fmla="*/ 39560 w 45912"/>
                  <a:gd name="connsiteY5" fmla="*/ 4903 h 265892"/>
                  <a:gd name="connsiteX6" fmla="*/ 11812 w 45912"/>
                  <a:gd name="connsiteY6" fmla="*/ 25519 h 265892"/>
                  <a:gd name="connsiteX7" fmla="*/ 2897 w 45912"/>
                  <a:gd name="connsiteY7" fmla="*/ 209616 h 265892"/>
                  <a:gd name="connsiteX8" fmla="*/ 2897 w 45912"/>
                  <a:gd name="connsiteY8" fmla="*/ 209616 h 26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12" h="265892">
                    <a:moveTo>
                      <a:pt x="2897" y="209616"/>
                    </a:moveTo>
                    <a:lnTo>
                      <a:pt x="0" y="265892"/>
                    </a:lnTo>
                    <a:lnTo>
                      <a:pt x="27302" y="242713"/>
                    </a:lnTo>
                    <a:lnTo>
                      <a:pt x="34100" y="236918"/>
                    </a:lnTo>
                    <a:lnTo>
                      <a:pt x="45913" y="0"/>
                    </a:lnTo>
                    <a:lnTo>
                      <a:pt x="39560" y="4903"/>
                    </a:lnTo>
                    <a:lnTo>
                      <a:pt x="11812" y="25519"/>
                    </a:lnTo>
                    <a:lnTo>
                      <a:pt x="2897" y="209616"/>
                    </a:lnTo>
                    <a:lnTo>
                      <a:pt x="2897" y="209616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1739CEB-EBCF-166B-2368-49B575418FD5}"/>
                  </a:ext>
                </a:extLst>
              </p:cNvPr>
              <p:cNvSpPr/>
              <p:nvPr/>
            </p:nvSpPr>
            <p:spPr>
              <a:xfrm>
                <a:off x="4716574" y="5418985"/>
                <a:ext cx="47138" cy="272578"/>
              </a:xfrm>
              <a:custGeom>
                <a:avLst/>
                <a:gdLst>
                  <a:gd name="connsiteX0" fmla="*/ 2786 w 47138"/>
                  <a:gd name="connsiteY0" fmla="*/ 214408 h 272578"/>
                  <a:gd name="connsiteX1" fmla="*/ 0 w 47138"/>
                  <a:gd name="connsiteY1" fmla="*/ 272578 h 272578"/>
                  <a:gd name="connsiteX2" fmla="*/ 28640 w 47138"/>
                  <a:gd name="connsiteY2" fmla="*/ 248173 h 272578"/>
                  <a:gd name="connsiteX3" fmla="*/ 35660 w 47138"/>
                  <a:gd name="connsiteY3" fmla="*/ 242156 h 272578"/>
                  <a:gd name="connsiteX4" fmla="*/ 47139 w 47138"/>
                  <a:gd name="connsiteY4" fmla="*/ 0 h 272578"/>
                  <a:gd name="connsiteX5" fmla="*/ 40452 w 47138"/>
                  <a:gd name="connsiteY5" fmla="*/ 5126 h 272578"/>
                  <a:gd name="connsiteX6" fmla="*/ 11478 w 47138"/>
                  <a:gd name="connsiteY6" fmla="*/ 26857 h 272578"/>
                  <a:gd name="connsiteX7" fmla="*/ 2786 w 47138"/>
                  <a:gd name="connsiteY7" fmla="*/ 214519 h 272578"/>
                  <a:gd name="connsiteX8" fmla="*/ 2786 w 47138"/>
                  <a:gd name="connsiteY8" fmla="*/ 214408 h 272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38" h="272578">
                    <a:moveTo>
                      <a:pt x="2786" y="214408"/>
                    </a:moveTo>
                    <a:lnTo>
                      <a:pt x="0" y="272578"/>
                    </a:lnTo>
                    <a:lnTo>
                      <a:pt x="28640" y="248173"/>
                    </a:lnTo>
                    <a:lnTo>
                      <a:pt x="35660" y="242156"/>
                    </a:lnTo>
                    <a:lnTo>
                      <a:pt x="47139" y="0"/>
                    </a:lnTo>
                    <a:lnTo>
                      <a:pt x="40452" y="5126"/>
                    </a:lnTo>
                    <a:lnTo>
                      <a:pt x="11478" y="26857"/>
                    </a:lnTo>
                    <a:lnTo>
                      <a:pt x="2786" y="214519"/>
                    </a:lnTo>
                    <a:lnTo>
                      <a:pt x="2786" y="214408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BA47F3D-67EB-09E4-76EC-7A05FEA79F53}"/>
                  </a:ext>
                </a:extLst>
              </p:cNvPr>
              <p:cNvSpPr/>
              <p:nvPr/>
            </p:nvSpPr>
            <p:spPr>
              <a:xfrm>
                <a:off x="4666204" y="5455426"/>
                <a:ext cx="48475" cy="279264"/>
              </a:xfrm>
              <a:custGeom>
                <a:avLst/>
                <a:gdLst>
                  <a:gd name="connsiteX0" fmla="*/ 2786 w 48475"/>
                  <a:gd name="connsiteY0" fmla="*/ 219199 h 279264"/>
                  <a:gd name="connsiteX1" fmla="*/ 0 w 48475"/>
                  <a:gd name="connsiteY1" fmla="*/ 279265 h 279264"/>
                  <a:gd name="connsiteX2" fmla="*/ 30088 w 48475"/>
                  <a:gd name="connsiteY2" fmla="*/ 253634 h 279264"/>
                  <a:gd name="connsiteX3" fmla="*/ 37332 w 48475"/>
                  <a:gd name="connsiteY3" fmla="*/ 247393 h 279264"/>
                  <a:gd name="connsiteX4" fmla="*/ 48476 w 48475"/>
                  <a:gd name="connsiteY4" fmla="*/ 0 h 279264"/>
                  <a:gd name="connsiteX5" fmla="*/ 41455 w 48475"/>
                  <a:gd name="connsiteY5" fmla="*/ 5238 h 279264"/>
                  <a:gd name="connsiteX6" fmla="*/ 11032 w 48475"/>
                  <a:gd name="connsiteY6" fmla="*/ 27971 h 279264"/>
                  <a:gd name="connsiteX7" fmla="*/ 2674 w 48475"/>
                  <a:gd name="connsiteY7" fmla="*/ 219199 h 279264"/>
                  <a:gd name="connsiteX8" fmla="*/ 2786 w 48475"/>
                  <a:gd name="connsiteY8" fmla="*/ 219199 h 27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5" h="279264">
                    <a:moveTo>
                      <a:pt x="2786" y="219199"/>
                    </a:moveTo>
                    <a:lnTo>
                      <a:pt x="0" y="279265"/>
                    </a:lnTo>
                    <a:lnTo>
                      <a:pt x="30088" y="253634"/>
                    </a:lnTo>
                    <a:lnTo>
                      <a:pt x="37332" y="247393"/>
                    </a:lnTo>
                    <a:lnTo>
                      <a:pt x="48476" y="0"/>
                    </a:lnTo>
                    <a:lnTo>
                      <a:pt x="41455" y="5238"/>
                    </a:lnTo>
                    <a:lnTo>
                      <a:pt x="11032" y="27971"/>
                    </a:lnTo>
                    <a:lnTo>
                      <a:pt x="2674" y="219199"/>
                    </a:lnTo>
                    <a:lnTo>
                      <a:pt x="2786" y="219199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C1351A-799D-4209-CB24-ABBEBB3BB100}"/>
                  </a:ext>
                </a:extLst>
              </p:cNvPr>
              <p:cNvSpPr/>
              <p:nvPr/>
            </p:nvSpPr>
            <p:spPr>
              <a:xfrm>
                <a:off x="4615611" y="5491977"/>
                <a:ext cx="49701" cy="286062"/>
              </a:xfrm>
              <a:custGeom>
                <a:avLst/>
                <a:gdLst>
                  <a:gd name="connsiteX0" fmla="*/ 2674 w 49701"/>
                  <a:gd name="connsiteY0" fmla="*/ 224103 h 286062"/>
                  <a:gd name="connsiteX1" fmla="*/ 0 w 49701"/>
                  <a:gd name="connsiteY1" fmla="*/ 286062 h 286062"/>
                  <a:gd name="connsiteX2" fmla="*/ 31426 w 49701"/>
                  <a:gd name="connsiteY2" fmla="*/ 259206 h 286062"/>
                  <a:gd name="connsiteX3" fmla="*/ 39003 w 49701"/>
                  <a:gd name="connsiteY3" fmla="*/ 252742 h 286062"/>
                  <a:gd name="connsiteX4" fmla="*/ 49701 w 49701"/>
                  <a:gd name="connsiteY4" fmla="*/ 0 h 286062"/>
                  <a:gd name="connsiteX5" fmla="*/ 42346 w 49701"/>
                  <a:gd name="connsiteY5" fmla="*/ 5572 h 286062"/>
                  <a:gd name="connsiteX6" fmla="*/ 10587 w 49701"/>
                  <a:gd name="connsiteY6" fmla="*/ 29308 h 286062"/>
                  <a:gd name="connsiteX7" fmla="*/ 2563 w 49701"/>
                  <a:gd name="connsiteY7" fmla="*/ 224214 h 286062"/>
                  <a:gd name="connsiteX8" fmla="*/ 2674 w 49701"/>
                  <a:gd name="connsiteY8" fmla="*/ 224103 h 286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01" h="286062">
                    <a:moveTo>
                      <a:pt x="2674" y="224103"/>
                    </a:moveTo>
                    <a:lnTo>
                      <a:pt x="0" y="286062"/>
                    </a:lnTo>
                    <a:lnTo>
                      <a:pt x="31426" y="259206"/>
                    </a:lnTo>
                    <a:lnTo>
                      <a:pt x="39003" y="252742"/>
                    </a:lnTo>
                    <a:lnTo>
                      <a:pt x="49701" y="0"/>
                    </a:lnTo>
                    <a:lnTo>
                      <a:pt x="42346" y="5572"/>
                    </a:lnTo>
                    <a:lnTo>
                      <a:pt x="10587" y="29308"/>
                    </a:lnTo>
                    <a:lnTo>
                      <a:pt x="2563" y="224214"/>
                    </a:lnTo>
                    <a:lnTo>
                      <a:pt x="2674" y="224103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D0AA157-9C59-9DA6-7080-BD90EBA8CCC0}"/>
                  </a:ext>
                </a:extLst>
              </p:cNvPr>
              <p:cNvSpPr/>
              <p:nvPr/>
            </p:nvSpPr>
            <p:spPr>
              <a:xfrm>
                <a:off x="4564572" y="5528863"/>
                <a:ext cx="51038" cy="292860"/>
              </a:xfrm>
              <a:custGeom>
                <a:avLst/>
                <a:gdLst>
                  <a:gd name="connsiteX0" fmla="*/ 2563 w 51038"/>
                  <a:gd name="connsiteY0" fmla="*/ 229006 h 292860"/>
                  <a:gd name="connsiteX1" fmla="*/ 0 w 51038"/>
                  <a:gd name="connsiteY1" fmla="*/ 292860 h 292860"/>
                  <a:gd name="connsiteX2" fmla="*/ 32986 w 51038"/>
                  <a:gd name="connsiteY2" fmla="*/ 264778 h 292860"/>
                  <a:gd name="connsiteX3" fmla="*/ 40786 w 51038"/>
                  <a:gd name="connsiteY3" fmla="*/ 258091 h 292860"/>
                  <a:gd name="connsiteX4" fmla="*/ 51039 w 51038"/>
                  <a:gd name="connsiteY4" fmla="*/ 0 h 292860"/>
                  <a:gd name="connsiteX5" fmla="*/ 43349 w 51038"/>
                  <a:gd name="connsiteY5" fmla="*/ 5795 h 292860"/>
                  <a:gd name="connsiteX6" fmla="*/ 10141 w 51038"/>
                  <a:gd name="connsiteY6" fmla="*/ 30646 h 292860"/>
                  <a:gd name="connsiteX7" fmla="*/ 2452 w 51038"/>
                  <a:gd name="connsiteY7" fmla="*/ 229117 h 292860"/>
                  <a:gd name="connsiteX8" fmla="*/ 2563 w 51038"/>
                  <a:gd name="connsiteY8" fmla="*/ 229006 h 29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38" h="292860">
                    <a:moveTo>
                      <a:pt x="2563" y="229006"/>
                    </a:moveTo>
                    <a:lnTo>
                      <a:pt x="0" y="292860"/>
                    </a:lnTo>
                    <a:lnTo>
                      <a:pt x="32986" y="264778"/>
                    </a:lnTo>
                    <a:lnTo>
                      <a:pt x="40786" y="258091"/>
                    </a:lnTo>
                    <a:lnTo>
                      <a:pt x="51039" y="0"/>
                    </a:lnTo>
                    <a:lnTo>
                      <a:pt x="43349" y="5795"/>
                    </a:lnTo>
                    <a:lnTo>
                      <a:pt x="10141" y="30646"/>
                    </a:lnTo>
                    <a:lnTo>
                      <a:pt x="2452" y="229117"/>
                    </a:lnTo>
                    <a:lnTo>
                      <a:pt x="2563" y="229006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35CBD0-1355-5852-1A44-936B1A538585}"/>
                  </a:ext>
                </a:extLst>
              </p:cNvPr>
              <p:cNvSpPr/>
              <p:nvPr/>
            </p:nvSpPr>
            <p:spPr>
              <a:xfrm>
                <a:off x="4513199" y="5566084"/>
                <a:ext cx="52264" cy="299657"/>
              </a:xfrm>
              <a:custGeom>
                <a:avLst/>
                <a:gdLst>
                  <a:gd name="connsiteX0" fmla="*/ 2452 w 52264"/>
                  <a:gd name="connsiteY0" fmla="*/ 233798 h 299657"/>
                  <a:gd name="connsiteX1" fmla="*/ 0 w 52264"/>
                  <a:gd name="connsiteY1" fmla="*/ 299658 h 299657"/>
                  <a:gd name="connsiteX2" fmla="*/ 34434 w 52264"/>
                  <a:gd name="connsiteY2" fmla="*/ 270238 h 299657"/>
                  <a:gd name="connsiteX3" fmla="*/ 42458 w 52264"/>
                  <a:gd name="connsiteY3" fmla="*/ 263440 h 299657"/>
                  <a:gd name="connsiteX4" fmla="*/ 52265 w 52264"/>
                  <a:gd name="connsiteY4" fmla="*/ 0 h 299657"/>
                  <a:gd name="connsiteX5" fmla="*/ 44353 w 52264"/>
                  <a:gd name="connsiteY5" fmla="*/ 6018 h 299657"/>
                  <a:gd name="connsiteX6" fmla="*/ 9695 w 52264"/>
                  <a:gd name="connsiteY6" fmla="*/ 31871 h 299657"/>
                  <a:gd name="connsiteX7" fmla="*/ 2340 w 52264"/>
                  <a:gd name="connsiteY7" fmla="*/ 233909 h 299657"/>
                  <a:gd name="connsiteX8" fmla="*/ 2452 w 52264"/>
                  <a:gd name="connsiteY8" fmla="*/ 233798 h 29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264" h="299657">
                    <a:moveTo>
                      <a:pt x="2452" y="233798"/>
                    </a:moveTo>
                    <a:lnTo>
                      <a:pt x="0" y="299658"/>
                    </a:lnTo>
                    <a:lnTo>
                      <a:pt x="34434" y="270238"/>
                    </a:lnTo>
                    <a:lnTo>
                      <a:pt x="42458" y="263440"/>
                    </a:lnTo>
                    <a:lnTo>
                      <a:pt x="52265" y="0"/>
                    </a:lnTo>
                    <a:lnTo>
                      <a:pt x="44353" y="6018"/>
                    </a:lnTo>
                    <a:lnTo>
                      <a:pt x="9695" y="31871"/>
                    </a:lnTo>
                    <a:lnTo>
                      <a:pt x="2340" y="233909"/>
                    </a:lnTo>
                    <a:lnTo>
                      <a:pt x="2452" y="233798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16222A5-E171-39D2-40CE-8124C7E1765E}"/>
                  </a:ext>
                </a:extLst>
              </p:cNvPr>
              <p:cNvSpPr/>
              <p:nvPr/>
            </p:nvSpPr>
            <p:spPr>
              <a:xfrm>
                <a:off x="4461492" y="5603416"/>
                <a:ext cx="53601" cy="306566"/>
              </a:xfrm>
              <a:custGeom>
                <a:avLst/>
                <a:gdLst>
                  <a:gd name="connsiteX0" fmla="*/ 2340 w 53601"/>
                  <a:gd name="connsiteY0" fmla="*/ 238924 h 306566"/>
                  <a:gd name="connsiteX1" fmla="*/ 0 w 53601"/>
                  <a:gd name="connsiteY1" fmla="*/ 306567 h 306566"/>
                  <a:gd name="connsiteX2" fmla="*/ 35883 w 53601"/>
                  <a:gd name="connsiteY2" fmla="*/ 275921 h 306566"/>
                  <a:gd name="connsiteX3" fmla="*/ 44241 w 53601"/>
                  <a:gd name="connsiteY3" fmla="*/ 268789 h 306566"/>
                  <a:gd name="connsiteX4" fmla="*/ 53602 w 53601"/>
                  <a:gd name="connsiteY4" fmla="*/ 0 h 306566"/>
                  <a:gd name="connsiteX5" fmla="*/ 45244 w 53601"/>
                  <a:gd name="connsiteY5" fmla="*/ 6352 h 306566"/>
                  <a:gd name="connsiteX6" fmla="*/ 9249 w 53601"/>
                  <a:gd name="connsiteY6" fmla="*/ 33432 h 306566"/>
                  <a:gd name="connsiteX7" fmla="*/ 2229 w 53601"/>
                  <a:gd name="connsiteY7" fmla="*/ 238924 h 306566"/>
                  <a:gd name="connsiteX8" fmla="*/ 2340 w 53601"/>
                  <a:gd name="connsiteY8" fmla="*/ 238924 h 30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601" h="306566">
                    <a:moveTo>
                      <a:pt x="2340" y="238924"/>
                    </a:moveTo>
                    <a:lnTo>
                      <a:pt x="0" y="306567"/>
                    </a:lnTo>
                    <a:lnTo>
                      <a:pt x="35883" y="275921"/>
                    </a:lnTo>
                    <a:lnTo>
                      <a:pt x="44241" y="268789"/>
                    </a:lnTo>
                    <a:lnTo>
                      <a:pt x="53602" y="0"/>
                    </a:lnTo>
                    <a:lnTo>
                      <a:pt x="45244" y="6352"/>
                    </a:lnTo>
                    <a:lnTo>
                      <a:pt x="9249" y="33432"/>
                    </a:lnTo>
                    <a:lnTo>
                      <a:pt x="2229" y="238924"/>
                    </a:lnTo>
                    <a:lnTo>
                      <a:pt x="2340" y="23892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415491-2CBC-4BDF-93E3-398D6D123086}"/>
                  </a:ext>
                </a:extLst>
              </p:cNvPr>
              <p:cNvSpPr/>
              <p:nvPr/>
            </p:nvSpPr>
            <p:spPr>
              <a:xfrm>
                <a:off x="4409450" y="5641193"/>
                <a:ext cx="54716" cy="313364"/>
              </a:xfrm>
              <a:custGeom>
                <a:avLst/>
                <a:gdLst>
                  <a:gd name="connsiteX0" fmla="*/ 2117 w 54716"/>
                  <a:gd name="connsiteY0" fmla="*/ 243716 h 313364"/>
                  <a:gd name="connsiteX1" fmla="*/ 0 w 54716"/>
                  <a:gd name="connsiteY1" fmla="*/ 313365 h 313364"/>
                  <a:gd name="connsiteX2" fmla="*/ 37332 w 54716"/>
                  <a:gd name="connsiteY2" fmla="*/ 281382 h 313364"/>
                  <a:gd name="connsiteX3" fmla="*/ 46024 w 54716"/>
                  <a:gd name="connsiteY3" fmla="*/ 274139 h 313364"/>
                  <a:gd name="connsiteX4" fmla="*/ 54716 w 54716"/>
                  <a:gd name="connsiteY4" fmla="*/ 0 h 313364"/>
                  <a:gd name="connsiteX5" fmla="*/ 46136 w 54716"/>
                  <a:gd name="connsiteY5" fmla="*/ 6463 h 313364"/>
                  <a:gd name="connsiteX6" fmla="*/ 8581 w 54716"/>
                  <a:gd name="connsiteY6" fmla="*/ 34657 h 313364"/>
                  <a:gd name="connsiteX7" fmla="*/ 2117 w 54716"/>
                  <a:gd name="connsiteY7" fmla="*/ 243827 h 313364"/>
                  <a:gd name="connsiteX8" fmla="*/ 2117 w 54716"/>
                  <a:gd name="connsiteY8" fmla="*/ 243716 h 313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16" h="313364">
                    <a:moveTo>
                      <a:pt x="2117" y="243716"/>
                    </a:moveTo>
                    <a:lnTo>
                      <a:pt x="0" y="313365"/>
                    </a:lnTo>
                    <a:lnTo>
                      <a:pt x="37332" y="281382"/>
                    </a:lnTo>
                    <a:lnTo>
                      <a:pt x="46024" y="274139"/>
                    </a:lnTo>
                    <a:lnTo>
                      <a:pt x="54716" y="0"/>
                    </a:lnTo>
                    <a:lnTo>
                      <a:pt x="46136" y="6463"/>
                    </a:lnTo>
                    <a:lnTo>
                      <a:pt x="8581" y="34657"/>
                    </a:lnTo>
                    <a:lnTo>
                      <a:pt x="2117" y="243827"/>
                    </a:lnTo>
                    <a:lnTo>
                      <a:pt x="2117" y="243716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7E034F9-701F-AF06-59FE-EBF33B4E4DCE}"/>
                  </a:ext>
                </a:extLst>
              </p:cNvPr>
              <p:cNvSpPr/>
              <p:nvPr/>
            </p:nvSpPr>
            <p:spPr>
              <a:xfrm>
                <a:off x="4357074" y="5679194"/>
                <a:ext cx="55942" cy="320273"/>
              </a:xfrm>
              <a:custGeom>
                <a:avLst/>
                <a:gdLst>
                  <a:gd name="connsiteX0" fmla="*/ 1895 w 55942"/>
                  <a:gd name="connsiteY0" fmla="*/ 248730 h 320273"/>
                  <a:gd name="connsiteX1" fmla="*/ 2006 w 55942"/>
                  <a:gd name="connsiteY1" fmla="*/ 248730 h 320273"/>
                  <a:gd name="connsiteX2" fmla="*/ 0 w 55942"/>
                  <a:gd name="connsiteY2" fmla="*/ 320274 h 320273"/>
                  <a:gd name="connsiteX3" fmla="*/ 38892 w 55942"/>
                  <a:gd name="connsiteY3" fmla="*/ 286954 h 320273"/>
                  <a:gd name="connsiteX4" fmla="*/ 47807 w 55942"/>
                  <a:gd name="connsiteY4" fmla="*/ 279488 h 320273"/>
                  <a:gd name="connsiteX5" fmla="*/ 55942 w 55942"/>
                  <a:gd name="connsiteY5" fmla="*/ 0 h 320273"/>
                  <a:gd name="connsiteX6" fmla="*/ 47027 w 55942"/>
                  <a:gd name="connsiteY6" fmla="*/ 6686 h 320273"/>
                  <a:gd name="connsiteX7" fmla="*/ 8024 w 55942"/>
                  <a:gd name="connsiteY7" fmla="*/ 35883 h 320273"/>
                  <a:gd name="connsiteX8" fmla="*/ 1895 w 55942"/>
                  <a:gd name="connsiteY8" fmla="*/ 248730 h 32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42" h="320273">
                    <a:moveTo>
                      <a:pt x="1895" y="248730"/>
                    </a:moveTo>
                    <a:lnTo>
                      <a:pt x="2006" y="248730"/>
                    </a:lnTo>
                    <a:lnTo>
                      <a:pt x="0" y="320274"/>
                    </a:lnTo>
                    <a:lnTo>
                      <a:pt x="38892" y="286954"/>
                    </a:lnTo>
                    <a:lnTo>
                      <a:pt x="47807" y="279488"/>
                    </a:lnTo>
                    <a:lnTo>
                      <a:pt x="55942" y="0"/>
                    </a:lnTo>
                    <a:lnTo>
                      <a:pt x="47027" y="6686"/>
                    </a:lnTo>
                    <a:lnTo>
                      <a:pt x="8024" y="35883"/>
                    </a:lnTo>
                    <a:lnTo>
                      <a:pt x="1895" y="248730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8A2D58E-4333-2C51-E1F3-EF35A899BEFC}"/>
                  </a:ext>
                </a:extLst>
              </p:cNvPr>
              <p:cNvSpPr/>
              <p:nvPr/>
            </p:nvSpPr>
            <p:spPr>
              <a:xfrm>
                <a:off x="4304363" y="5717417"/>
                <a:ext cx="57056" cy="327294"/>
              </a:xfrm>
              <a:custGeom>
                <a:avLst/>
                <a:gdLst>
                  <a:gd name="connsiteX0" fmla="*/ 1783 w 57056"/>
                  <a:gd name="connsiteY0" fmla="*/ 253745 h 327294"/>
                  <a:gd name="connsiteX1" fmla="*/ 0 w 57056"/>
                  <a:gd name="connsiteY1" fmla="*/ 327295 h 327294"/>
                  <a:gd name="connsiteX2" fmla="*/ 40341 w 57056"/>
                  <a:gd name="connsiteY2" fmla="*/ 292637 h 327294"/>
                  <a:gd name="connsiteX3" fmla="*/ 49479 w 57056"/>
                  <a:gd name="connsiteY3" fmla="*/ 284948 h 327294"/>
                  <a:gd name="connsiteX4" fmla="*/ 57056 w 57056"/>
                  <a:gd name="connsiteY4" fmla="*/ 0 h 327294"/>
                  <a:gd name="connsiteX5" fmla="*/ 47807 w 57056"/>
                  <a:gd name="connsiteY5" fmla="*/ 6909 h 327294"/>
                  <a:gd name="connsiteX6" fmla="*/ 7355 w 57056"/>
                  <a:gd name="connsiteY6" fmla="*/ 37443 h 327294"/>
                  <a:gd name="connsiteX7" fmla="*/ 1672 w 57056"/>
                  <a:gd name="connsiteY7" fmla="*/ 253857 h 327294"/>
                  <a:gd name="connsiteX8" fmla="*/ 1783 w 57056"/>
                  <a:gd name="connsiteY8" fmla="*/ 253745 h 32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56" h="327294">
                    <a:moveTo>
                      <a:pt x="1783" y="253745"/>
                    </a:moveTo>
                    <a:lnTo>
                      <a:pt x="0" y="327295"/>
                    </a:lnTo>
                    <a:lnTo>
                      <a:pt x="40341" y="292637"/>
                    </a:lnTo>
                    <a:lnTo>
                      <a:pt x="49479" y="284948"/>
                    </a:lnTo>
                    <a:lnTo>
                      <a:pt x="57056" y="0"/>
                    </a:lnTo>
                    <a:lnTo>
                      <a:pt x="47807" y="6909"/>
                    </a:lnTo>
                    <a:lnTo>
                      <a:pt x="7355" y="37443"/>
                    </a:lnTo>
                    <a:lnTo>
                      <a:pt x="1672" y="253857"/>
                    </a:lnTo>
                    <a:lnTo>
                      <a:pt x="1783" y="253745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D8B00A4-905E-1C22-66DD-5B1A14366486}"/>
                  </a:ext>
                </a:extLst>
              </p:cNvPr>
              <p:cNvSpPr/>
              <p:nvPr/>
            </p:nvSpPr>
            <p:spPr>
              <a:xfrm>
                <a:off x="4337683" y="6021978"/>
                <a:ext cx="11143" cy="111"/>
              </a:xfrm>
              <a:custGeom>
                <a:avLst/>
                <a:gdLst>
                  <a:gd name="connsiteX0" fmla="*/ 0 w 11143"/>
                  <a:gd name="connsiteY0" fmla="*/ 111 h 111"/>
                  <a:gd name="connsiteX1" fmla="*/ 0 w 11143"/>
                  <a:gd name="connsiteY1" fmla="*/ 0 h 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111">
                    <a:moveTo>
                      <a:pt x="0" y="111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gradFill>
                  <a:gsLst>
                    <a:gs pos="0">
                      <a:srgbClr val="7C5B4C"/>
                    </a:gs>
                    <a:gs pos="14000">
                      <a:srgbClr val="806152"/>
                    </a:gs>
                    <a:gs pos="63000">
                      <a:srgbClr val="8A7363"/>
                    </a:gs>
                    <a:gs pos="98000">
                      <a:srgbClr val="8E7969"/>
                    </a:gs>
                  </a:gsLst>
                  <a:lin ang="16234376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D0FC8E9-9106-E8C9-055A-B676F0AD218A}"/>
                  </a:ext>
                </a:extLst>
              </p:cNvPr>
              <p:cNvSpPr/>
              <p:nvPr/>
            </p:nvSpPr>
            <p:spPr>
              <a:xfrm>
                <a:off x="4304363" y="5724326"/>
                <a:ext cx="47807" cy="320385"/>
              </a:xfrm>
              <a:custGeom>
                <a:avLst/>
                <a:gdLst>
                  <a:gd name="connsiteX0" fmla="*/ 0 w 47807"/>
                  <a:gd name="connsiteY0" fmla="*/ 320385 h 320385"/>
                  <a:gd name="connsiteX1" fmla="*/ 40341 w 47807"/>
                  <a:gd name="connsiteY1" fmla="*/ 285728 h 320385"/>
                  <a:gd name="connsiteX2" fmla="*/ 47807 w 47807"/>
                  <a:gd name="connsiteY2" fmla="*/ 0 h 320385"/>
                  <a:gd name="connsiteX3" fmla="*/ 7355 w 47807"/>
                  <a:gd name="connsiteY3" fmla="*/ 30534 h 320385"/>
                  <a:gd name="connsiteX4" fmla="*/ 1783 w 47807"/>
                  <a:gd name="connsiteY4" fmla="*/ 246836 h 320385"/>
                  <a:gd name="connsiteX5" fmla="*/ 0 w 47807"/>
                  <a:gd name="connsiteY5" fmla="*/ 320385 h 32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807" h="320385">
                    <a:moveTo>
                      <a:pt x="0" y="320385"/>
                    </a:moveTo>
                    <a:lnTo>
                      <a:pt x="40341" y="285728"/>
                    </a:lnTo>
                    <a:lnTo>
                      <a:pt x="47807" y="0"/>
                    </a:lnTo>
                    <a:lnTo>
                      <a:pt x="7355" y="30534"/>
                    </a:lnTo>
                    <a:lnTo>
                      <a:pt x="1783" y="246836"/>
                    </a:lnTo>
                    <a:lnTo>
                      <a:pt x="0" y="320385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EA8E933-1B6E-4302-98DB-B8BAD072FEF6}"/>
                  </a:ext>
                </a:extLst>
              </p:cNvPr>
              <p:cNvSpPr/>
              <p:nvPr/>
            </p:nvSpPr>
            <p:spPr>
              <a:xfrm>
                <a:off x="4306035" y="5724326"/>
                <a:ext cx="46135" cy="246947"/>
              </a:xfrm>
              <a:custGeom>
                <a:avLst/>
                <a:gdLst>
                  <a:gd name="connsiteX0" fmla="*/ 0 w 46135"/>
                  <a:gd name="connsiteY0" fmla="*/ 246947 h 246947"/>
                  <a:gd name="connsiteX1" fmla="*/ 112 w 46135"/>
                  <a:gd name="connsiteY1" fmla="*/ 246836 h 246947"/>
                  <a:gd name="connsiteX2" fmla="*/ 40452 w 46135"/>
                  <a:gd name="connsiteY2" fmla="*/ 217973 h 246947"/>
                  <a:gd name="connsiteX3" fmla="*/ 46136 w 46135"/>
                  <a:gd name="connsiteY3" fmla="*/ 0 h 246947"/>
                  <a:gd name="connsiteX4" fmla="*/ 5683 w 46135"/>
                  <a:gd name="connsiteY4" fmla="*/ 30534 h 246947"/>
                  <a:gd name="connsiteX5" fmla="*/ 0 w 46135"/>
                  <a:gd name="connsiteY5" fmla="*/ 246947 h 24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35" h="246947">
                    <a:moveTo>
                      <a:pt x="0" y="246947"/>
                    </a:moveTo>
                    <a:lnTo>
                      <a:pt x="112" y="246836"/>
                    </a:lnTo>
                    <a:lnTo>
                      <a:pt x="40452" y="217973"/>
                    </a:lnTo>
                    <a:lnTo>
                      <a:pt x="46136" y="0"/>
                    </a:lnTo>
                    <a:lnTo>
                      <a:pt x="5683" y="30534"/>
                    </a:lnTo>
                    <a:lnTo>
                      <a:pt x="0" y="246947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9E51DE8-AB38-811B-3CE4-96E577A986E5}"/>
                  </a:ext>
                </a:extLst>
              </p:cNvPr>
              <p:cNvSpPr/>
              <p:nvPr/>
            </p:nvSpPr>
            <p:spPr>
              <a:xfrm>
                <a:off x="4344704" y="5717417"/>
                <a:ext cx="16715" cy="292637"/>
              </a:xfrm>
              <a:custGeom>
                <a:avLst/>
                <a:gdLst>
                  <a:gd name="connsiteX0" fmla="*/ 7467 w 16715"/>
                  <a:gd name="connsiteY0" fmla="*/ 6909 h 292637"/>
                  <a:gd name="connsiteX1" fmla="*/ 0 w 16715"/>
                  <a:gd name="connsiteY1" fmla="*/ 292637 h 292637"/>
                  <a:gd name="connsiteX2" fmla="*/ 9138 w 16715"/>
                  <a:gd name="connsiteY2" fmla="*/ 284948 h 292637"/>
                  <a:gd name="connsiteX3" fmla="*/ 16716 w 16715"/>
                  <a:gd name="connsiteY3" fmla="*/ 0 h 292637"/>
                  <a:gd name="connsiteX4" fmla="*/ 7467 w 16715"/>
                  <a:gd name="connsiteY4" fmla="*/ 6909 h 29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15" h="292637">
                    <a:moveTo>
                      <a:pt x="7467" y="6909"/>
                    </a:moveTo>
                    <a:lnTo>
                      <a:pt x="0" y="292637"/>
                    </a:lnTo>
                    <a:lnTo>
                      <a:pt x="9138" y="284948"/>
                    </a:lnTo>
                    <a:lnTo>
                      <a:pt x="16716" y="0"/>
                    </a:lnTo>
                    <a:lnTo>
                      <a:pt x="7467" y="6909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E5AF100-EDC4-3913-A65F-8FFC2C4D0059}"/>
                  </a:ext>
                </a:extLst>
              </p:cNvPr>
              <p:cNvSpPr/>
              <p:nvPr/>
            </p:nvSpPr>
            <p:spPr>
              <a:xfrm>
                <a:off x="4357074" y="5685880"/>
                <a:ext cx="47027" cy="313587"/>
              </a:xfrm>
              <a:custGeom>
                <a:avLst/>
                <a:gdLst>
                  <a:gd name="connsiteX0" fmla="*/ 38892 w 47027"/>
                  <a:gd name="connsiteY0" fmla="*/ 280268 h 313587"/>
                  <a:gd name="connsiteX1" fmla="*/ 40786 w 47027"/>
                  <a:gd name="connsiteY1" fmla="*/ 213962 h 313587"/>
                  <a:gd name="connsiteX2" fmla="*/ 47027 w 47027"/>
                  <a:gd name="connsiteY2" fmla="*/ 0 h 313587"/>
                  <a:gd name="connsiteX3" fmla="*/ 8024 w 47027"/>
                  <a:gd name="connsiteY3" fmla="*/ 29754 h 313587"/>
                  <a:gd name="connsiteX4" fmla="*/ 2006 w 47027"/>
                  <a:gd name="connsiteY4" fmla="*/ 242044 h 313587"/>
                  <a:gd name="connsiteX5" fmla="*/ 0 w 47027"/>
                  <a:gd name="connsiteY5" fmla="*/ 313588 h 313587"/>
                  <a:gd name="connsiteX6" fmla="*/ 38892 w 47027"/>
                  <a:gd name="connsiteY6" fmla="*/ 280268 h 31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27" h="313587">
                    <a:moveTo>
                      <a:pt x="38892" y="280268"/>
                    </a:moveTo>
                    <a:lnTo>
                      <a:pt x="40786" y="213962"/>
                    </a:lnTo>
                    <a:lnTo>
                      <a:pt x="47027" y="0"/>
                    </a:lnTo>
                    <a:lnTo>
                      <a:pt x="8024" y="29754"/>
                    </a:lnTo>
                    <a:lnTo>
                      <a:pt x="2006" y="242044"/>
                    </a:lnTo>
                    <a:lnTo>
                      <a:pt x="0" y="313588"/>
                    </a:lnTo>
                    <a:lnTo>
                      <a:pt x="38892" y="280268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D3FEC27-282E-0A7B-694F-D2DA396051AB}"/>
                  </a:ext>
                </a:extLst>
              </p:cNvPr>
              <p:cNvSpPr/>
              <p:nvPr/>
            </p:nvSpPr>
            <p:spPr>
              <a:xfrm>
                <a:off x="4358968" y="5685880"/>
                <a:ext cx="45132" cy="242044"/>
              </a:xfrm>
              <a:custGeom>
                <a:avLst/>
                <a:gdLst>
                  <a:gd name="connsiteX0" fmla="*/ 0 w 45132"/>
                  <a:gd name="connsiteY0" fmla="*/ 242044 h 242044"/>
                  <a:gd name="connsiteX1" fmla="*/ 112 w 45132"/>
                  <a:gd name="connsiteY1" fmla="*/ 242044 h 242044"/>
                  <a:gd name="connsiteX2" fmla="*/ 38892 w 45132"/>
                  <a:gd name="connsiteY2" fmla="*/ 213962 h 242044"/>
                  <a:gd name="connsiteX3" fmla="*/ 39003 w 45132"/>
                  <a:gd name="connsiteY3" fmla="*/ 213962 h 242044"/>
                  <a:gd name="connsiteX4" fmla="*/ 45132 w 45132"/>
                  <a:gd name="connsiteY4" fmla="*/ 0 h 242044"/>
                  <a:gd name="connsiteX5" fmla="*/ 6129 w 45132"/>
                  <a:gd name="connsiteY5" fmla="*/ 29197 h 242044"/>
                  <a:gd name="connsiteX6" fmla="*/ 0 w 45132"/>
                  <a:gd name="connsiteY6" fmla="*/ 242044 h 242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132" h="242044">
                    <a:moveTo>
                      <a:pt x="0" y="242044"/>
                    </a:moveTo>
                    <a:lnTo>
                      <a:pt x="112" y="242044"/>
                    </a:lnTo>
                    <a:lnTo>
                      <a:pt x="38892" y="213962"/>
                    </a:lnTo>
                    <a:lnTo>
                      <a:pt x="39003" y="213962"/>
                    </a:lnTo>
                    <a:lnTo>
                      <a:pt x="45132" y="0"/>
                    </a:lnTo>
                    <a:lnTo>
                      <a:pt x="6129" y="29197"/>
                    </a:lnTo>
                    <a:lnTo>
                      <a:pt x="0" y="242044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EF0268C-34A0-CA1C-E0CE-4EADDF69601E}"/>
                  </a:ext>
                </a:extLst>
              </p:cNvPr>
              <p:cNvSpPr/>
              <p:nvPr/>
            </p:nvSpPr>
            <p:spPr>
              <a:xfrm>
                <a:off x="4395966" y="5679194"/>
                <a:ext cx="17050" cy="286953"/>
              </a:xfrm>
              <a:custGeom>
                <a:avLst/>
                <a:gdLst>
                  <a:gd name="connsiteX0" fmla="*/ 1894 w 17050"/>
                  <a:gd name="connsiteY0" fmla="*/ 220648 h 286953"/>
                  <a:gd name="connsiteX1" fmla="*/ 0 w 17050"/>
                  <a:gd name="connsiteY1" fmla="*/ 286954 h 286953"/>
                  <a:gd name="connsiteX2" fmla="*/ 8915 w 17050"/>
                  <a:gd name="connsiteY2" fmla="*/ 279488 h 286953"/>
                  <a:gd name="connsiteX3" fmla="*/ 17050 w 17050"/>
                  <a:gd name="connsiteY3" fmla="*/ 0 h 286953"/>
                  <a:gd name="connsiteX4" fmla="*/ 8135 w 17050"/>
                  <a:gd name="connsiteY4" fmla="*/ 6686 h 286953"/>
                  <a:gd name="connsiteX5" fmla="*/ 1894 w 17050"/>
                  <a:gd name="connsiteY5" fmla="*/ 220648 h 28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50" h="286953">
                    <a:moveTo>
                      <a:pt x="1894" y="220648"/>
                    </a:moveTo>
                    <a:lnTo>
                      <a:pt x="0" y="286954"/>
                    </a:lnTo>
                    <a:lnTo>
                      <a:pt x="8915" y="279488"/>
                    </a:lnTo>
                    <a:lnTo>
                      <a:pt x="17050" y="0"/>
                    </a:lnTo>
                    <a:lnTo>
                      <a:pt x="8135" y="6686"/>
                    </a:lnTo>
                    <a:lnTo>
                      <a:pt x="1894" y="220648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6EC66E-5D72-F7C4-8C2B-9384ED8C1E78}"/>
                  </a:ext>
                </a:extLst>
              </p:cNvPr>
              <p:cNvSpPr/>
              <p:nvPr/>
            </p:nvSpPr>
            <p:spPr>
              <a:xfrm>
                <a:off x="4409450" y="5647657"/>
                <a:ext cx="46135" cy="306901"/>
              </a:xfrm>
              <a:custGeom>
                <a:avLst/>
                <a:gdLst>
                  <a:gd name="connsiteX0" fmla="*/ 37332 w 46135"/>
                  <a:gd name="connsiteY0" fmla="*/ 274918 h 306901"/>
                  <a:gd name="connsiteX1" fmla="*/ 39449 w 46135"/>
                  <a:gd name="connsiteY1" fmla="*/ 210061 h 306901"/>
                  <a:gd name="connsiteX2" fmla="*/ 46136 w 46135"/>
                  <a:gd name="connsiteY2" fmla="*/ 0 h 306901"/>
                  <a:gd name="connsiteX3" fmla="*/ 8692 w 46135"/>
                  <a:gd name="connsiteY3" fmla="*/ 29085 h 306901"/>
                  <a:gd name="connsiteX4" fmla="*/ 2117 w 46135"/>
                  <a:gd name="connsiteY4" fmla="*/ 237252 h 306901"/>
                  <a:gd name="connsiteX5" fmla="*/ 0 w 46135"/>
                  <a:gd name="connsiteY5" fmla="*/ 306901 h 306901"/>
                  <a:gd name="connsiteX6" fmla="*/ 37332 w 46135"/>
                  <a:gd name="connsiteY6" fmla="*/ 274918 h 306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135" h="306901">
                    <a:moveTo>
                      <a:pt x="37332" y="274918"/>
                    </a:moveTo>
                    <a:lnTo>
                      <a:pt x="39449" y="210061"/>
                    </a:lnTo>
                    <a:lnTo>
                      <a:pt x="46136" y="0"/>
                    </a:lnTo>
                    <a:lnTo>
                      <a:pt x="8692" y="29085"/>
                    </a:lnTo>
                    <a:lnTo>
                      <a:pt x="2117" y="237252"/>
                    </a:lnTo>
                    <a:lnTo>
                      <a:pt x="0" y="306901"/>
                    </a:lnTo>
                    <a:lnTo>
                      <a:pt x="37332" y="274918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EFEE1E2-562A-B01B-0717-EAA29233DFF1}"/>
                  </a:ext>
                </a:extLst>
              </p:cNvPr>
              <p:cNvSpPr/>
              <p:nvPr/>
            </p:nvSpPr>
            <p:spPr>
              <a:xfrm>
                <a:off x="4411567" y="5647657"/>
                <a:ext cx="44018" cy="237363"/>
              </a:xfrm>
              <a:custGeom>
                <a:avLst/>
                <a:gdLst>
                  <a:gd name="connsiteX0" fmla="*/ 0 w 44018"/>
                  <a:gd name="connsiteY0" fmla="*/ 237364 h 237363"/>
                  <a:gd name="connsiteX1" fmla="*/ 0 w 44018"/>
                  <a:gd name="connsiteY1" fmla="*/ 237252 h 237363"/>
                  <a:gd name="connsiteX2" fmla="*/ 37332 w 44018"/>
                  <a:gd name="connsiteY2" fmla="*/ 210061 h 237363"/>
                  <a:gd name="connsiteX3" fmla="*/ 37443 w 44018"/>
                  <a:gd name="connsiteY3" fmla="*/ 209950 h 237363"/>
                  <a:gd name="connsiteX4" fmla="*/ 44018 w 44018"/>
                  <a:gd name="connsiteY4" fmla="*/ 0 h 237363"/>
                  <a:gd name="connsiteX5" fmla="*/ 6463 w 44018"/>
                  <a:gd name="connsiteY5" fmla="*/ 28194 h 237363"/>
                  <a:gd name="connsiteX6" fmla="*/ 0 w 44018"/>
                  <a:gd name="connsiteY6" fmla="*/ 237364 h 237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18" h="237363">
                    <a:moveTo>
                      <a:pt x="0" y="237364"/>
                    </a:moveTo>
                    <a:lnTo>
                      <a:pt x="0" y="237252"/>
                    </a:lnTo>
                    <a:lnTo>
                      <a:pt x="37332" y="210061"/>
                    </a:lnTo>
                    <a:lnTo>
                      <a:pt x="37443" y="209950"/>
                    </a:lnTo>
                    <a:lnTo>
                      <a:pt x="44018" y="0"/>
                    </a:lnTo>
                    <a:lnTo>
                      <a:pt x="6463" y="28194"/>
                    </a:lnTo>
                    <a:lnTo>
                      <a:pt x="0" y="237364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004B0D3-DE11-3F13-3E0D-2F329535E963}"/>
                  </a:ext>
                </a:extLst>
              </p:cNvPr>
              <p:cNvSpPr/>
              <p:nvPr/>
            </p:nvSpPr>
            <p:spPr>
              <a:xfrm>
                <a:off x="4446782" y="5641193"/>
                <a:ext cx="17384" cy="281381"/>
              </a:xfrm>
              <a:custGeom>
                <a:avLst/>
                <a:gdLst>
                  <a:gd name="connsiteX0" fmla="*/ 2117 w 17384"/>
                  <a:gd name="connsiteY0" fmla="*/ 216525 h 281381"/>
                  <a:gd name="connsiteX1" fmla="*/ 0 w 17384"/>
                  <a:gd name="connsiteY1" fmla="*/ 281382 h 281381"/>
                  <a:gd name="connsiteX2" fmla="*/ 8692 w 17384"/>
                  <a:gd name="connsiteY2" fmla="*/ 274139 h 281381"/>
                  <a:gd name="connsiteX3" fmla="*/ 17384 w 17384"/>
                  <a:gd name="connsiteY3" fmla="*/ 0 h 281381"/>
                  <a:gd name="connsiteX4" fmla="*/ 8804 w 17384"/>
                  <a:gd name="connsiteY4" fmla="*/ 6463 h 281381"/>
                  <a:gd name="connsiteX5" fmla="*/ 2117 w 17384"/>
                  <a:gd name="connsiteY5" fmla="*/ 216525 h 28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84" h="281381">
                    <a:moveTo>
                      <a:pt x="2117" y="216525"/>
                    </a:moveTo>
                    <a:lnTo>
                      <a:pt x="0" y="281382"/>
                    </a:lnTo>
                    <a:lnTo>
                      <a:pt x="8692" y="274139"/>
                    </a:lnTo>
                    <a:lnTo>
                      <a:pt x="17384" y="0"/>
                    </a:lnTo>
                    <a:lnTo>
                      <a:pt x="8804" y="6463"/>
                    </a:lnTo>
                    <a:lnTo>
                      <a:pt x="2117" y="216525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1DEF251-9BA2-2213-53B0-D2946234326A}"/>
                  </a:ext>
                </a:extLst>
              </p:cNvPr>
              <p:cNvSpPr/>
              <p:nvPr/>
            </p:nvSpPr>
            <p:spPr>
              <a:xfrm>
                <a:off x="4461492" y="5609768"/>
                <a:ext cx="45243" cy="300215"/>
              </a:xfrm>
              <a:custGeom>
                <a:avLst/>
                <a:gdLst>
                  <a:gd name="connsiteX0" fmla="*/ 0 w 45243"/>
                  <a:gd name="connsiteY0" fmla="*/ 300215 h 300215"/>
                  <a:gd name="connsiteX1" fmla="*/ 35883 w 45243"/>
                  <a:gd name="connsiteY1" fmla="*/ 269570 h 300215"/>
                  <a:gd name="connsiteX2" fmla="*/ 38112 w 45243"/>
                  <a:gd name="connsiteY2" fmla="*/ 206050 h 300215"/>
                  <a:gd name="connsiteX3" fmla="*/ 45244 w 45243"/>
                  <a:gd name="connsiteY3" fmla="*/ 0 h 300215"/>
                  <a:gd name="connsiteX4" fmla="*/ 9361 w 45243"/>
                  <a:gd name="connsiteY4" fmla="*/ 28417 h 300215"/>
                  <a:gd name="connsiteX5" fmla="*/ 2340 w 45243"/>
                  <a:gd name="connsiteY5" fmla="*/ 232572 h 300215"/>
                  <a:gd name="connsiteX6" fmla="*/ 0 w 45243"/>
                  <a:gd name="connsiteY6" fmla="*/ 300215 h 30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43" h="300215">
                    <a:moveTo>
                      <a:pt x="0" y="300215"/>
                    </a:moveTo>
                    <a:lnTo>
                      <a:pt x="35883" y="269570"/>
                    </a:lnTo>
                    <a:lnTo>
                      <a:pt x="38112" y="206050"/>
                    </a:lnTo>
                    <a:lnTo>
                      <a:pt x="45244" y="0"/>
                    </a:lnTo>
                    <a:lnTo>
                      <a:pt x="9361" y="28417"/>
                    </a:lnTo>
                    <a:lnTo>
                      <a:pt x="2340" y="232572"/>
                    </a:lnTo>
                    <a:lnTo>
                      <a:pt x="0" y="300215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6DA68C2-998B-4FA5-A02D-799498F48D80}"/>
                  </a:ext>
                </a:extLst>
              </p:cNvPr>
              <p:cNvSpPr/>
              <p:nvPr/>
            </p:nvSpPr>
            <p:spPr>
              <a:xfrm>
                <a:off x="4463720" y="5609768"/>
                <a:ext cx="43015" cy="232572"/>
              </a:xfrm>
              <a:custGeom>
                <a:avLst/>
                <a:gdLst>
                  <a:gd name="connsiteX0" fmla="*/ 0 w 43015"/>
                  <a:gd name="connsiteY0" fmla="*/ 232572 h 232572"/>
                  <a:gd name="connsiteX1" fmla="*/ 112 w 43015"/>
                  <a:gd name="connsiteY1" fmla="*/ 232572 h 232572"/>
                  <a:gd name="connsiteX2" fmla="*/ 35883 w 43015"/>
                  <a:gd name="connsiteY2" fmla="*/ 206050 h 232572"/>
                  <a:gd name="connsiteX3" fmla="*/ 36106 w 43015"/>
                  <a:gd name="connsiteY3" fmla="*/ 205938 h 232572"/>
                  <a:gd name="connsiteX4" fmla="*/ 43015 w 43015"/>
                  <a:gd name="connsiteY4" fmla="*/ 0 h 232572"/>
                  <a:gd name="connsiteX5" fmla="*/ 7021 w 43015"/>
                  <a:gd name="connsiteY5" fmla="*/ 27080 h 232572"/>
                  <a:gd name="connsiteX6" fmla="*/ 0 w 43015"/>
                  <a:gd name="connsiteY6" fmla="*/ 232572 h 23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15" h="232572">
                    <a:moveTo>
                      <a:pt x="0" y="232572"/>
                    </a:moveTo>
                    <a:lnTo>
                      <a:pt x="112" y="232572"/>
                    </a:lnTo>
                    <a:lnTo>
                      <a:pt x="35883" y="206050"/>
                    </a:lnTo>
                    <a:lnTo>
                      <a:pt x="36106" y="205938"/>
                    </a:lnTo>
                    <a:lnTo>
                      <a:pt x="43015" y="0"/>
                    </a:lnTo>
                    <a:lnTo>
                      <a:pt x="7021" y="27080"/>
                    </a:lnTo>
                    <a:lnTo>
                      <a:pt x="0" y="232572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43DAF8-3D04-FCB5-8AFF-B6EB1E80D055}"/>
                  </a:ext>
                </a:extLst>
              </p:cNvPr>
              <p:cNvSpPr/>
              <p:nvPr/>
            </p:nvSpPr>
            <p:spPr>
              <a:xfrm>
                <a:off x="4497375" y="5603416"/>
                <a:ext cx="17718" cy="275921"/>
              </a:xfrm>
              <a:custGeom>
                <a:avLst/>
                <a:gdLst>
                  <a:gd name="connsiteX0" fmla="*/ 0 w 17718"/>
                  <a:gd name="connsiteY0" fmla="*/ 275921 h 275921"/>
                  <a:gd name="connsiteX1" fmla="*/ 8358 w 17718"/>
                  <a:gd name="connsiteY1" fmla="*/ 268789 h 275921"/>
                  <a:gd name="connsiteX2" fmla="*/ 17719 w 17718"/>
                  <a:gd name="connsiteY2" fmla="*/ 0 h 275921"/>
                  <a:gd name="connsiteX3" fmla="*/ 9361 w 17718"/>
                  <a:gd name="connsiteY3" fmla="*/ 6352 h 275921"/>
                  <a:gd name="connsiteX4" fmla="*/ 2229 w 17718"/>
                  <a:gd name="connsiteY4" fmla="*/ 212402 h 275921"/>
                  <a:gd name="connsiteX5" fmla="*/ 0 w 17718"/>
                  <a:gd name="connsiteY5" fmla="*/ 275921 h 27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18" h="275921">
                    <a:moveTo>
                      <a:pt x="0" y="275921"/>
                    </a:moveTo>
                    <a:lnTo>
                      <a:pt x="8358" y="268789"/>
                    </a:lnTo>
                    <a:lnTo>
                      <a:pt x="17719" y="0"/>
                    </a:lnTo>
                    <a:lnTo>
                      <a:pt x="9361" y="6352"/>
                    </a:lnTo>
                    <a:lnTo>
                      <a:pt x="2229" y="212402"/>
                    </a:lnTo>
                    <a:lnTo>
                      <a:pt x="0" y="275921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0CBA4A0-2B04-EA95-AA80-00FA9F220BA4}"/>
                  </a:ext>
                </a:extLst>
              </p:cNvPr>
              <p:cNvSpPr/>
              <p:nvPr/>
            </p:nvSpPr>
            <p:spPr>
              <a:xfrm>
                <a:off x="4513199" y="5572102"/>
                <a:ext cx="44352" cy="293640"/>
              </a:xfrm>
              <a:custGeom>
                <a:avLst/>
                <a:gdLst>
                  <a:gd name="connsiteX0" fmla="*/ 0 w 44352"/>
                  <a:gd name="connsiteY0" fmla="*/ 293640 h 293640"/>
                  <a:gd name="connsiteX1" fmla="*/ 34434 w 44352"/>
                  <a:gd name="connsiteY1" fmla="*/ 264220 h 293640"/>
                  <a:gd name="connsiteX2" fmla="*/ 36775 w 44352"/>
                  <a:gd name="connsiteY2" fmla="*/ 202038 h 293640"/>
                  <a:gd name="connsiteX3" fmla="*/ 44353 w 44352"/>
                  <a:gd name="connsiteY3" fmla="*/ 0 h 293640"/>
                  <a:gd name="connsiteX4" fmla="*/ 9807 w 44352"/>
                  <a:gd name="connsiteY4" fmla="*/ 27748 h 293640"/>
                  <a:gd name="connsiteX5" fmla="*/ 2452 w 44352"/>
                  <a:gd name="connsiteY5" fmla="*/ 227780 h 293640"/>
                  <a:gd name="connsiteX6" fmla="*/ 0 w 44352"/>
                  <a:gd name="connsiteY6" fmla="*/ 293640 h 293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52" h="293640">
                    <a:moveTo>
                      <a:pt x="0" y="293640"/>
                    </a:moveTo>
                    <a:lnTo>
                      <a:pt x="34434" y="264220"/>
                    </a:lnTo>
                    <a:lnTo>
                      <a:pt x="36775" y="202038"/>
                    </a:lnTo>
                    <a:lnTo>
                      <a:pt x="44353" y="0"/>
                    </a:lnTo>
                    <a:lnTo>
                      <a:pt x="9807" y="27748"/>
                    </a:lnTo>
                    <a:lnTo>
                      <a:pt x="2452" y="227780"/>
                    </a:lnTo>
                    <a:lnTo>
                      <a:pt x="0" y="293640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F8398F7-7451-D3CF-8B1F-9A4533EA15C2}"/>
                  </a:ext>
                </a:extLst>
              </p:cNvPr>
              <p:cNvSpPr/>
              <p:nvPr/>
            </p:nvSpPr>
            <p:spPr>
              <a:xfrm>
                <a:off x="4515539" y="5572102"/>
                <a:ext cx="42012" cy="227891"/>
              </a:xfrm>
              <a:custGeom>
                <a:avLst/>
                <a:gdLst>
                  <a:gd name="connsiteX0" fmla="*/ 0 w 42012"/>
                  <a:gd name="connsiteY0" fmla="*/ 227891 h 227891"/>
                  <a:gd name="connsiteX1" fmla="*/ 112 w 42012"/>
                  <a:gd name="connsiteY1" fmla="*/ 227780 h 227891"/>
                  <a:gd name="connsiteX2" fmla="*/ 34435 w 42012"/>
                  <a:gd name="connsiteY2" fmla="*/ 202038 h 227891"/>
                  <a:gd name="connsiteX3" fmla="*/ 34658 w 42012"/>
                  <a:gd name="connsiteY3" fmla="*/ 201926 h 227891"/>
                  <a:gd name="connsiteX4" fmla="*/ 42012 w 42012"/>
                  <a:gd name="connsiteY4" fmla="*/ 0 h 227891"/>
                  <a:gd name="connsiteX5" fmla="*/ 7355 w 42012"/>
                  <a:gd name="connsiteY5" fmla="*/ 25854 h 227891"/>
                  <a:gd name="connsiteX6" fmla="*/ 0 w 42012"/>
                  <a:gd name="connsiteY6" fmla="*/ 227891 h 22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012" h="227891">
                    <a:moveTo>
                      <a:pt x="0" y="227891"/>
                    </a:moveTo>
                    <a:lnTo>
                      <a:pt x="112" y="227780"/>
                    </a:lnTo>
                    <a:lnTo>
                      <a:pt x="34435" y="202038"/>
                    </a:lnTo>
                    <a:lnTo>
                      <a:pt x="34658" y="201926"/>
                    </a:lnTo>
                    <a:lnTo>
                      <a:pt x="42012" y="0"/>
                    </a:lnTo>
                    <a:lnTo>
                      <a:pt x="7355" y="25854"/>
                    </a:lnTo>
                    <a:lnTo>
                      <a:pt x="0" y="227891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3F2A85-28C8-95DA-0C65-10FC92B0C0A0}"/>
                  </a:ext>
                </a:extLst>
              </p:cNvPr>
              <p:cNvSpPr/>
              <p:nvPr/>
            </p:nvSpPr>
            <p:spPr>
              <a:xfrm>
                <a:off x="4547633" y="5566084"/>
                <a:ext cx="17830" cy="270238"/>
              </a:xfrm>
              <a:custGeom>
                <a:avLst/>
                <a:gdLst>
                  <a:gd name="connsiteX0" fmla="*/ 0 w 17830"/>
                  <a:gd name="connsiteY0" fmla="*/ 270238 h 270238"/>
                  <a:gd name="connsiteX1" fmla="*/ 8024 w 17830"/>
                  <a:gd name="connsiteY1" fmla="*/ 263440 h 270238"/>
                  <a:gd name="connsiteX2" fmla="*/ 17830 w 17830"/>
                  <a:gd name="connsiteY2" fmla="*/ 0 h 270238"/>
                  <a:gd name="connsiteX3" fmla="*/ 9918 w 17830"/>
                  <a:gd name="connsiteY3" fmla="*/ 6018 h 270238"/>
                  <a:gd name="connsiteX4" fmla="*/ 2340 w 17830"/>
                  <a:gd name="connsiteY4" fmla="*/ 208055 h 270238"/>
                  <a:gd name="connsiteX5" fmla="*/ 0 w 17830"/>
                  <a:gd name="connsiteY5" fmla="*/ 270238 h 2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30" h="270238">
                    <a:moveTo>
                      <a:pt x="0" y="270238"/>
                    </a:moveTo>
                    <a:lnTo>
                      <a:pt x="8024" y="263440"/>
                    </a:lnTo>
                    <a:lnTo>
                      <a:pt x="17830" y="0"/>
                    </a:lnTo>
                    <a:lnTo>
                      <a:pt x="9918" y="6018"/>
                    </a:lnTo>
                    <a:lnTo>
                      <a:pt x="2340" y="208055"/>
                    </a:lnTo>
                    <a:lnTo>
                      <a:pt x="0" y="270238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992B188-3EB3-F3C4-4467-D9DB31ABE715}"/>
                  </a:ext>
                </a:extLst>
              </p:cNvPr>
              <p:cNvSpPr/>
              <p:nvPr/>
            </p:nvSpPr>
            <p:spPr>
              <a:xfrm>
                <a:off x="4564572" y="5534658"/>
                <a:ext cx="43349" cy="287065"/>
              </a:xfrm>
              <a:custGeom>
                <a:avLst/>
                <a:gdLst>
                  <a:gd name="connsiteX0" fmla="*/ 0 w 43349"/>
                  <a:gd name="connsiteY0" fmla="*/ 287065 h 287065"/>
                  <a:gd name="connsiteX1" fmla="*/ 32986 w 43349"/>
                  <a:gd name="connsiteY1" fmla="*/ 258983 h 287065"/>
                  <a:gd name="connsiteX2" fmla="*/ 35437 w 43349"/>
                  <a:gd name="connsiteY2" fmla="*/ 198137 h 287065"/>
                  <a:gd name="connsiteX3" fmla="*/ 43349 w 43349"/>
                  <a:gd name="connsiteY3" fmla="*/ 0 h 287065"/>
                  <a:gd name="connsiteX4" fmla="*/ 10364 w 43349"/>
                  <a:gd name="connsiteY4" fmla="*/ 27302 h 287065"/>
                  <a:gd name="connsiteX5" fmla="*/ 2563 w 43349"/>
                  <a:gd name="connsiteY5" fmla="*/ 223211 h 287065"/>
                  <a:gd name="connsiteX6" fmla="*/ 0 w 43349"/>
                  <a:gd name="connsiteY6" fmla="*/ 287065 h 287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349" h="287065">
                    <a:moveTo>
                      <a:pt x="0" y="287065"/>
                    </a:moveTo>
                    <a:lnTo>
                      <a:pt x="32986" y="258983"/>
                    </a:lnTo>
                    <a:lnTo>
                      <a:pt x="35437" y="198137"/>
                    </a:lnTo>
                    <a:lnTo>
                      <a:pt x="43349" y="0"/>
                    </a:lnTo>
                    <a:lnTo>
                      <a:pt x="10364" y="27302"/>
                    </a:lnTo>
                    <a:lnTo>
                      <a:pt x="2563" y="223211"/>
                    </a:lnTo>
                    <a:lnTo>
                      <a:pt x="0" y="287065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C71E432-F7E7-A8BB-B473-4E24F5BBB32B}"/>
                  </a:ext>
                </a:extLst>
              </p:cNvPr>
              <p:cNvSpPr/>
              <p:nvPr/>
            </p:nvSpPr>
            <p:spPr>
              <a:xfrm>
                <a:off x="4567024" y="5534658"/>
                <a:ext cx="40897" cy="223322"/>
              </a:xfrm>
              <a:custGeom>
                <a:avLst/>
                <a:gdLst>
                  <a:gd name="connsiteX0" fmla="*/ 0 w 40897"/>
                  <a:gd name="connsiteY0" fmla="*/ 223322 h 223322"/>
                  <a:gd name="connsiteX1" fmla="*/ 111 w 40897"/>
                  <a:gd name="connsiteY1" fmla="*/ 223211 h 223322"/>
                  <a:gd name="connsiteX2" fmla="*/ 32986 w 40897"/>
                  <a:gd name="connsiteY2" fmla="*/ 198137 h 223322"/>
                  <a:gd name="connsiteX3" fmla="*/ 33208 w 40897"/>
                  <a:gd name="connsiteY3" fmla="*/ 197915 h 223322"/>
                  <a:gd name="connsiteX4" fmla="*/ 40898 w 40897"/>
                  <a:gd name="connsiteY4" fmla="*/ 0 h 223322"/>
                  <a:gd name="connsiteX5" fmla="*/ 7689 w 40897"/>
                  <a:gd name="connsiteY5" fmla="*/ 24851 h 223322"/>
                  <a:gd name="connsiteX6" fmla="*/ 0 w 40897"/>
                  <a:gd name="connsiteY6" fmla="*/ 223322 h 22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97" h="223322">
                    <a:moveTo>
                      <a:pt x="0" y="223322"/>
                    </a:moveTo>
                    <a:lnTo>
                      <a:pt x="111" y="223211"/>
                    </a:lnTo>
                    <a:lnTo>
                      <a:pt x="32986" y="198137"/>
                    </a:lnTo>
                    <a:lnTo>
                      <a:pt x="33208" y="197915"/>
                    </a:lnTo>
                    <a:lnTo>
                      <a:pt x="40898" y="0"/>
                    </a:lnTo>
                    <a:lnTo>
                      <a:pt x="7689" y="24851"/>
                    </a:lnTo>
                    <a:lnTo>
                      <a:pt x="0" y="223322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16A079F-577F-6BFB-50EC-AD234DB15747}"/>
                  </a:ext>
                </a:extLst>
              </p:cNvPr>
              <p:cNvSpPr/>
              <p:nvPr/>
            </p:nvSpPr>
            <p:spPr>
              <a:xfrm>
                <a:off x="4597558" y="5528863"/>
                <a:ext cx="18052" cy="264777"/>
              </a:xfrm>
              <a:custGeom>
                <a:avLst/>
                <a:gdLst>
                  <a:gd name="connsiteX0" fmla="*/ 0 w 18052"/>
                  <a:gd name="connsiteY0" fmla="*/ 264778 h 264777"/>
                  <a:gd name="connsiteX1" fmla="*/ 7801 w 18052"/>
                  <a:gd name="connsiteY1" fmla="*/ 258091 h 264777"/>
                  <a:gd name="connsiteX2" fmla="*/ 18053 w 18052"/>
                  <a:gd name="connsiteY2" fmla="*/ 0 h 264777"/>
                  <a:gd name="connsiteX3" fmla="*/ 10364 w 18052"/>
                  <a:gd name="connsiteY3" fmla="*/ 5795 h 264777"/>
                  <a:gd name="connsiteX4" fmla="*/ 2452 w 18052"/>
                  <a:gd name="connsiteY4" fmla="*/ 203932 h 264777"/>
                  <a:gd name="connsiteX5" fmla="*/ 0 w 18052"/>
                  <a:gd name="connsiteY5" fmla="*/ 264778 h 26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52" h="264777">
                    <a:moveTo>
                      <a:pt x="0" y="264778"/>
                    </a:moveTo>
                    <a:lnTo>
                      <a:pt x="7801" y="258091"/>
                    </a:lnTo>
                    <a:lnTo>
                      <a:pt x="18053" y="0"/>
                    </a:lnTo>
                    <a:lnTo>
                      <a:pt x="10364" y="5795"/>
                    </a:lnTo>
                    <a:lnTo>
                      <a:pt x="2452" y="203932"/>
                    </a:lnTo>
                    <a:lnTo>
                      <a:pt x="0" y="264778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04E8A03-F02E-6F31-A97C-21DD43B51B6F}"/>
                  </a:ext>
                </a:extLst>
              </p:cNvPr>
              <p:cNvSpPr/>
              <p:nvPr/>
            </p:nvSpPr>
            <p:spPr>
              <a:xfrm>
                <a:off x="4615611" y="5497549"/>
                <a:ext cx="42346" cy="280490"/>
              </a:xfrm>
              <a:custGeom>
                <a:avLst/>
                <a:gdLst>
                  <a:gd name="connsiteX0" fmla="*/ 0 w 42346"/>
                  <a:gd name="connsiteY0" fmla="*/ 280490 h 280490"/>
                  <a:gd name="connsiteX1" fmla="*/ 31426 w 42346"/>
                  <a:gd name="connsiteY1" fmla="*/ 253634 h 280490"/>
                  <a:gd name="connsiteX2" fmla="*/ 33989 w 42346"/>
                  <a:gd name="connsiteY2" fmla="*/ 194237 h 280490"/>
                  <a:gd name="connsiteX3" fmla="*/ 42346 w 42346"/>
                  <a:gd name="connsiteY3" fmla="*/ 0 h 280490"/>
                  <a:gd name="connsiteX4" fmla="*/ 10810 w 42346"/>
                  <a:gd name="connsiteY4" fmla="*/ 26634 h 280490"/>
                  <a:gd name="connsiteX5" fmla="*/ 2674 w 42346"/>
                  <a:gd name="connsiteY5" fmla="*/ 218531 h 280490"/>
                  <a:gd name="connsiteX6" fmla="*/ 0 w 42346"/>
                  <a:gd name="connsiteY6" fmla="*/ 280490 h 28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46" h="280490">
                    <a:moveTo>
                      <a:pt x="0" y="280490"/>
                    </a:moveTo>
                    <a:lnTo>
                      <a:pt x="31426" y="253634"/>
                    </a:lnTo>
                    <a:lnTo>
                      <a:pt x="33989" y="194237"/>
                    </a:lnTo>
                    <a:lnTo>
                      <a:pt x="42346" y="0"/>
                    </a:lnTo>
                    <a:lnTo>
                      <a:pt x="10810" y="26634"/>
                    </a:lnTo>
                    <a:lnTo>
                      <a:pt x="2674" y="218531"/>
                    </a:lnTo>
                    <a:lnTo>
                      <a:pt x="0" y="280490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8CD6F40-7ED5-7B76-BFB9-E48E2F85274B}"/>
                  </a:ext>
                </a:extLst>
              </p:cNvPr>
              <p:cNvSpPr/>
              <p:nvPr/>
            </p:nvSpPr>
            <p:spPr>
              <a:xfrm>
                <a:off x="4618174" y="5497549"/>
                <a:ext cx="39783" cy="218642"/>
              </a:xfrm>
              <a:custGeom>
                <a:avLst/>
                <a:gdLst>
                  <a:gd name="connsiteX0" fmla="*/ 0 w 39783"/>
                  <a:gd name="connsiteY0" fmla="*/ 218642 h 218642"/>
                  <a:gd name="connsiteX1" fmla="*/ 111 w 39783"/>
                  <a:gd name="connsiteY1" fmla="*/ 218531 h 218642"/>
                  <a:gd name="connsiteX2" fmla="*/ 31425 w 39783"/>
                  <a:gd name="connsiteY2" fmla="*/ 194237 h 218642"/>
                  <a:gd name="connsiteX3" fmla="*/ 31871 w 39783"/>
                  <a:gd name="connsiteY3" fmla="*/ 194014 h 218642"/>
                  <a:gd name="connsiteX4" fmla="*/ 39783 w 39783"/>
                  <a:gd name="connsiteY4" fmla="*/ 0 h 218642"/>
                  <a:gd name="connsiteX5" fmla="*/ 8024 w 39783"/>
                  <a:gd name="connsiteY5" fmla="*/ 23736 h 218642"/>
                  <a:gd name="connsiteX6" fmla="*/ 0 w 39783"/>
                  <a:gd name="connsiteY6" fmla="*/ 218642 h 21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783" h="218642">
                    <a:moveTo>
                      <a:pt x="0" y="218642"/>
                    </a:moveTo>
                    <a:lnTo>
                      <a:pt x="111" y="218531"/>
                    </a:lnTo>
                    <a:lnTo>
                      <a:pt x="31425" y="194237"/>
                    </a:lnTo>
                    <a:lnTo>
                      <a:pt x="31871" y="194014"/>
                    </a:lnTo>
                    <a:lnTo>
                      <a:pt x="39783" y="0"/>
                    </a:lnTo>
                    <a:lnTo>
                      <a:pt x="8024" y="23736"/>
                    </a:lnTo>
                    <a:lnTo>
                      <a:pt x="0" y="218642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DA1916-0A58-0735-AA21-50CBB0E1CA9D}"/>
                  </a:ext>
                </a:extLst>
              </p:cNvPr>
              <p:cNvSpPr/>
              <p:nvPr/>
            </p:nvSpPr>
            <p:spPr>
              <a:xfrm>
                <a:off x="4647036" y="5491977"/>
                <a:ext cx="18275" cy="259205"/>
              </a:xfrm>
              <a:custGeom>
                <a:avLst/>
                <a:gdLst>
                  <a:gd name="connsiteX0" fmla="*/ 0 w 18275"/>
                  <a:gd name="connsiteY0" fmla="*/ 259206 h 259205"/>
                  <a:gd name="connsiteX1" fmla="*/ 7578 w 18275"/>
                  <a:gd name="connsiteY1" fmla="*/ 252742 h 259205"/>
                  <a:gd name="connsiteX2" fmla="*/ 18276 w 18275"/>
                  <a:gd name="connsiteY2" fmla="*/ 0 h 259205"/>
                  <a:gd name="connsiteX3" fmla="*/ 10921 w 18275"/>
                  <a:gd name="connsiteY3" fmla="*/ 5572 h 259205"/>
                  <a:gd name="connsiteX4" fmla="*/ 2563 w 18275"/>
                  <a:gd name="connsiteY4" fmla="*/ 199809 h 259205"/>
                  <a:gd name="connsiteX5" fmla="*/ 0 w 18275"/>
                  <a:gd name="connsiteY5" fmla="*/ 259206 h 25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75" h="259205">
                    <a:moveTo>
                      <a:pt x="0" y="259206"/>
                    </a:moveTo>
                    <a:lnTo>
                      <a:pt x="7578" y="252742"/>
                    </a:lnTo>
                    <a:lnTo>
                      <a:pt x="18276" y="0"/>
                    </a:lnTo>
                    <a:lnTo>
                      <a:pt x="10921" y="5572"/>
                    </a:lnTo>
                    <a:lnTo>
                      <a:pt x="2563" y="199809"/>
                    </a:lnTo>
                    <a:lnTo>
                      <a:pt x="0" y="259206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4F427F0-B919-0EE6-0106-FDE2261A45FE}"/>
                  </a:ext>
                </a:extLst>
              </p:cNvPr>
              <p:cNvSpPr/>
              <p:nvPr/>
            </p:nvSpPr>
            <p:spPr>
              <a:xfrm>
                <a:off x="4666204" y="5460663"/>
                <a:ext cx="41455" cy="274026"/>
              </a:xfrm>
              <a:custGeom>
                <a:avLst/>
                <a:gdLst>
                  <a:gd name="connsiteX0" fmla="*/ 0 w 41455"/>
                  <a:gd name="connsiteY0" fmla="*/ 274027 h 274026"/>
                  <a:gd name="connsiteX1" fmla="*/ 30088 w 41455"/>
                  <a:gd name="connsiteY1" fmla="*/ 248396 h 274026"/>
                  <a:gd name="connsiteX2" fmla="*/ 32763 w 41455"/>
                  <a:gd name="connsiteY2" fmla="*/ 190337 h 274026"/>
                  <a:gd name="connsiteX3" fmla="*/ 41455 w 41455"/>
                  <a:gd name="connsiteY3" fmla="*/ 0 h 274026"/>
                  <a:gd name="connsiteX4" fmla="*/ 11367 w 41455"/>
                  <a:gd name="connsiteY4" fmla="*/ 26077 h 274026"/>
                  <a:gd name="connsiteX5" fmla="*/ 2786 w 41455"/>
                  <a:gd name="connsiteY5" fmla="*/ 213962 h 274026"/>
                  <a:gd name="connsiteX6" fmla="*/ 0 w 41455"/>
                  <a:gd name="connsiteY6" fmla="*/ 274027 h 27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455" h="274026">
                    <a:moveTo>
                      <a:pt x="0" y="274027"/>
                    </a:moveTo>
                    <a:lnTo>
                      <a:pt x="30088" y="248396"/>
                    </a:lnTo>
                    <a:lnTo>
                      <a:pt x="32763" y="190337"/>
                    </a:lnTo>
                    <a:lnTo>
                      <a:pt x="41455" y="0"/>
                    </a:lnTo>
                    <a:lnTo>
                      <a:pt x="11367" y="26077"/>
                    </a:lnTo>
                    <a:lnTo>
                      <a:pt x="2786" y="213962"/>
                    </a:lnTo>
                    <a:lnTo>
                      <a:pt x="0" y="274027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2A17C4D-FA4C-5F11-CDE0-E60E0C2A65DC}"/>
                  </a:ext>
                </a:extLst>
              </p:cNvPr>
              <p:cNvSpPr/>
              <p:nvPr/>
            </p:nvSpPr>
            <p:spPr>
              <a:xfrm>
                <a:off x="4668878" y="5460663"/>
                <a:ext cx="38780" cy="213961"/>
              </a:xfrm>
              <a:custGeom>
                <a:avLst/>
                <a:gdLst>
                  <a:gd name="connsiteX0" fmla="*/ 0 w 38780"/>
                  <a:gd name="connsiteY0" fmla="*/ 213962 h 213961"/>
                  <a:gd name="connsiteX1" fmla="*/ 112 w 38780"/>
                  <a:gd name="connsiteY1" fmla="*/ 213962 h 213961"/>
                  <a:gd name="connsiteX2" fmla="*/ 30088 w 38780"/>
                  <a:gd name="connsiteY2" fmla="*/ 190337 h 213961"/>
                  <a:gd name="connsiteX3" fmla="*/ 30534 w 38780"/>
                  <a:gd name="connsiteY3" fmla="*/ 190002 h 213961"/>
                  <a:gd name="connsiteX4" fmla="*/ 38781 w 38780"/>
                  <a:gd name="connsiteY4" fmla="*/ 0 h 213961"/>
                  <a:gd name="connsiteX5" fmla="*/ 8358 w 38780"/>
                  <a:gd name="connsiteY5" fmla="*/ 22733 h 213961"/>
                  <a:gd name="connsiteX6" fmla="*/ 0 w 38780"/>
                  <a:gd name="connsiteY6" fmla="*/ 213962 h 21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80" h="213961">
                    <a:moveTo>
                      <a:pt x="0" y="213962"/>
                    </a:moveTo>
                    <a:lnTo>
                      <a:pt x="112" y="213962"/>
                    </a:lnTo>
                    <a:lnTo>
                      <a:pt x="30088" y="190337"/>
                    </a:lnTo>
                    <a:lnTo>
                      <a:pt x="30534" y="190002"/>
                    </a:lnTo>
                    <a:lnTo>
                      <a:pt x="38781" y="0"/>
                    </a:lnTo>
                    <a:lnTo>
                      <a:pt x="8358" y="22733"/>
                    </a:lnTo>
                    <a:lnTo>
                      <a:pt x="0" y="213962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2189AC5-764F-39AA-38B2-AA960CBF2C8B}"/>
                  </a:ext>
                </a:extLst>
              </p:cNvPr>
              <p:cNvSpPr/>
              <p:nvPr/>
            </p:nvSpPr>
            <p:spPr>
              <a:xfrm>
                <a:off x="4696292" y="5455426"/>
                <a:ext cx="18387" cy="253633"/>
              </a:xfrm>
              <a:custGeom>
                <a:avLst/>
                <a:gdLst>
                  <a:gd name="connsiteX0" fmla="*/ 0 w 18387"/>
                  <a:gd name="connsiteY0" fmla="*/ 253634 h 253633"/>
                  <a:gd name="connsiteX1" fmla="*/ 7244 w 18387"/>
                  <a:gd name="connsiteY1" fmla="*/ 247393 h 253633"/>
                  <a:gd name="connsiteX2" fmla="*/ 18388 w 18387"/>
                  <a:gd name="connsiteY2" fmla="*/ 0 h 253633"/>
                  <a:gd name="connsiteX3" fmla="*/ 11367 w 18387"/>
                  <a:gd name="connsiteY3" fmla="*/ 5238 h 253633"/>
                  <a:gd name="connsiteX4" fmla="*/ 2675 w 18387"/>
                  <a:gd name="connsiteY4" fmla="*/ 195574 h 253633"/>
                  <a:gd name="connsiteX5" fmla="*/ 0 w 18387"/>
                  <a:gd name="connsiteY5" fmla="*/ 253634 h 25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7" h="253633">
                    <a:moveTo>
                      <a:pt x="0" y="253634"/>
                    </a:moveTo>
                    <a:lnTo>
                      <a:pt x="7244" y="247393"/>
                    </a:lnTo>
                    <a:lnTo>
                      <a:pt x="18388" y="0"/>
                    </a:lnTo>
                    <a:lnTo>
                      <a:pt x="11367" y="5238"/>
                    </a:lnTo>
                    <a:lnTo>
                      <a:pt x="2675" y="195574"/>
                    </a:lnTo>
                    <a:lnTo>
                      <a:pt x="0" y="253634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2119543-CD81-1946-3E10-3292AE56122C}"/>
                  </a:ext>
                </a:extLst>
              </p:cNvPr>
              <p:cNvSpPr/>
              <p:nvPr/>
            </p:nvSpPr>
            <p:spPr>
              <a:xfrm>
                <a:off x="4716574" y="5424111"/>
                <a:ext cx="40452" cy="267452"/>
              </a:xfrm>
              <a:custGeom>
                <a:avLst/>
                <a:gdLst>
                  <a:gd name="connsiteX0" fmla="*/ 0 w 40452"/>
                  <a:gd name="connsiteY0" fmla="*/ 267452 h 267452"/>
                  <a:gd name="connsiteX1" fmla="*/ 28640 w 40452"/>
                  <a:gd name="connsiteY1" fmla="*/ 243047 h 267452"/>
                  <a:gd name="connsiteX2" fmla="*/ 31426 w 40452"/>
                  <a:gd name="connsiteY2" fmla="*/ 186436 h 267452"/>
                  <a:gd name="connsiteX3" fmla="*/ 40452 w 40452"/>
                  <a:gd name="connsiteY3" fmla="*/ 0 h 267452"/>
                  <a:gd name="connsiteX4" fmla="*/ 11701 w 40452"/>
                  <a:gd name="connsiteY4" fmla="*/ 25408 h 267452"/>
                  <a:gd name="connsiteX5" fmla="*/ 2786 w 40452"/>
                  <a:gd name="connsiteY5" fmla="*/ 209281 h 267452"/>
                  <a:gd name="connsiteX6" fmla="*/ 0 w 40452"/>
                  <a:gd name="connsiteY6" fmla="*/ 267452 h 26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52" h="267452">
                    <a:moveTo>
                      <a:pt x="0" y="267452"/>
                    </a:moveTo>
                    <a:lnTo>
                      <a:pt x="28640" y="243047"/>
                    </a:lnTo>
                    <a:lnTo>
                      <a:pt x="31426" y="186436"/>
                    </a:lnTo>
                    <a:lnTo>
                      <a:pt x="40452" y="0"/>
                    </a:lnTo>
                    <a:lnTo>
                      <a:pt x="11701" y="25408"/>
                    </a:lnTo>
                    <a:lnTo>
                      <a:pt x="2786" y="209281"/>
                    </a:lnTo>
                    <a:lnTo>
                      <a:pt x="0" y="267452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68707FB-C08B-2404-065C-D0FCADB17423}"/>
                  </a:ext>
                </a:extLst>
              </p:cNvPr>
              <p:cNvSpPr/>
              <p:nvPr/>
            </p:nvSpPr>
            <p:spPr>
              <a:xfrm>
                <a:off x="4719360" y="5424111"/>
                <a:ext cx="37666" cy="209392"/>
              </a:xfrm>
              <a:custGeom>
                <a:avLst/>
                <a:gdLst>
                  <a:gd name="connsiteX0" fmla="*/ 0 w 37666"/>
                  <a:gd name="connsiteY0" fmla="*/ 209393 h 209392"/>
                  <a:gd name="connsiteX1" fmla="*/ 0 w 37666"/>
                  <a:gd name="connsiteY1" fmla="*/ 209281 h 209392"/>
                  <a:gd name="connsiteX2" fmla="*/ 28640 w 37666"/>
                  <a:gd name="connsiteY2" fmla="*/ 186436 h 209392"/>
                  <a:gd name="connsiteX3" fmla="*/ 29086 w 37666"/>
                  <a:gd name="connsiteY3" fmla="*/ 185991 h 209392"/>
                  <a:gd name="connsiteX4" fmla="*/ 37666 w 37666"/>
                  <a:gd name="connsiteY4" fmla="*/ 0 h 209392"/>
                  <a:gd name="connsiteX5" fmla="*/ 8692 w 37666"/>
                  <a:gd name="connsiteY5" fmla="*/ 21730 h 209392"/>
                  <a:gd name="connsiteX6" fmla="*/ 0 w 37666"/>
                  <a:gd name="connsiteY6" fmla="*/ 209393 h 209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66" h="209392">
                    <a:moveTo>
                      <a:pt x="0" y="209393"/>
                    </a:moveTo>
                    <a:lnTo>
                      <a:pt x="0" y="209281"/>
                    </a:lnTo>
                    <a:lnTo>
                      <a:pt x="28640" y="186436"/>
                    </a:lnTo>
                    <a:lnTo>
                      <a:pt x="29086" y="185991"/>
                    </a:lnTo>
                    <a:lnTo>
                      <a:pt x="37666" y="0"/>
                    </a:lnTo>
                    <a:lnTo>
                      <a:pt x="8692" y="21730"/>
                    </a:lnTo>
                    <a:lnTo>
                      <a:pt x="0" y="209393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CA15A6F-461C-ECA2-E3E6-BF3315AFA10A}"/>
                  </a:ext>
                </a:extLst>
              </p:cNvPr>
              <p:cNvSpPr/>
              <p:nvPr/>
            </p:nvSpPr>
            <p:spPr>
              <a:xfrm>
                <a:off x="4745214" y="5418985"/>
                <a:ext cx="18498" cy="248173"/>
              </a:xfrm>
              <a:custGeom>
                <a:avLst/>
                <a:gdLst>
                  <a:gd name="connsiteX0" fmla="*/ 0 w 18498"/>
                  <a:gd name="connsiteY0" fmla="*/ 248173 h 248173"/>
                  <a:gd name="connsiteX1" fmla="*/ 7021 w 18498"/>
                  <a:gd name="connsiteY1" fmla="*/ 242156 h 248173"/>
                  <a:gd name="connsiteX2" fmla="*/ 18499 w 18498"/>
                  <a:gd name="connsiteY2" fmla="*/ 0 h 248173"/>
                  <a:gd name="connsiteX3" fmla="*/ 11812 w 18498"/>
                  <a:gd name="connsiteY3" fmla="*/ 5126 h 248173"/>
                  <a:gd name="connsiteX4" fmla="*/ 2786 w 18498"/>
                  <a:gd name="connsiteY4" fmla="*/ 191563 h 248173"/>
                  <a:gd name="connsiteX5" fmla="*/ 0 w 18498"/>
                  <a:gd name="connsiteY5" fmla="*/ 248173 h 24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98" h="248173">
                    <a:moveTo>
                      <a:pt x="0" y="248173"/>
                    </a:moveTo>
                    <a:lnTo>
                      <a:pt x="7021" y="242156"/>
                    </a:lnTo>
                    <a:lnTo>
                      <a:pt x="18499" y="0"/>
                    </a:lnTo>
                    <a:lnTo>
                      <a:pt x="11812" y="5126"/>
                    </a:lnTo>
                    <a:lnTo>
                      <a:pt x="2786" y="191563"/>
                    </a:lnTo>
                    <a:lnTo>
                      <a:pt x="0" y="248173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29816B3-5AC4-7B5C-424F-A43E9E67FC81}"/>
                  </a:ext>
                </a:extLst>
              </p:cNvPr>
              <p:cNvSpPr/>
              <p:nvPr/>
            </p:nvSpPr>
            <p:spPr>
              <a:xfrm>
                <a:off x="4766498" y="5387782"/>
                <a:ext cx="39560" cy="260988"/>
              </a:xfrm>
              <a:custGeom>
                <a:avLst/>
                <a:gdLst>
                  <a:gd name="connsiteX0" fmla="*/ 0 w 39560"/>
                  <a:gd name="connsiteY0" fmla="*/ 260989 h 260988"/>
                  <a:gd name="connsiteX1" fmla="*/ 27302 w 39560"/>
                  <a:gd name="connsiteY1" fmla="*/ 237810 h 260988"/>
                  <a:gd name="connsiteX2" fmla="*/ 30200 w 39560"/>
                  <a:gd name="connsiteY2" fmla="*/ 182536 h 260988"/>
                  <a:gd name="connsiteX3" fmla="*/ 39560 w 39560"/>
                  <a:gd name="connsiteY3" fmla="*/ 0 h 260988"/>
                  <a:gd name="connsiteX4" fmla="*/ 12147 w 39560"/>
                  <a:gd name="connsiteY4" fmla="*/ 24962 h 260988"/>
                  <a:gd name="connsiteX5" fmla="*/ 2897 w 39560"/>
                  <a:gd name="connsiteY5" fmla="*/ 204712 h 260988"/>
                  <a:gd name="connsiteX6" fmla="*/ 0 w 39560"/>
                  <a:gd name="connsiteY6" fmla="*/ 260989 h 26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60" h="260988">
                    <a:moveTo>
                      <a:pt x="0" y="260989"/>
                    </a:moveTo>
                    <a:lnTo>
                      <a:pt x="27302" y="237810"/>
                    </a:lnTo>
                    <a:lnTo>
                      <a:pt x="30200" y="182536"/>
                    </a:lnTo>
                    <a:lnTo>
                      <a:pt x="39560" y="0"/>
                    </a:lnTo>
                    <a:lnTo>
                      <a:pt x="12147" y="24962"/>
                    </a:lnTo>
                    <a:lnTo>
                      <a:pt x="2897" y="204712"/>
                    </a:lnTo>
                    <a:lnTo>
                      <a:pt x="0" y="260989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139179B-B045-B0B3-84B8-8E356389DD0E}"/>
                  </a:ext>
                </a:extLst>
              </p:cNvPr>
              <p:cNvSpPr/>
              <p:nvPr/>
            </p:nvSpPr>
            <p:spPr>
              <a:xfrm>
                <a:off x="4769396" y="5387782"/>
                <a:ext cx="36663" cy="204712"/>
              </a:xfrm>
              <a:custGeom>
                <a:avLst/>
                <a:gdLst>
                  <a:gd name="connsiteX0" fmla="*/ 0 w 36663"/>
                  <a:gd name="connsiteY0" fmla="*/ 204712 h 204712"/>
                  <a:gd name="connsiteX1" fmla="*/ 0 w 36663"/>
                  <a:gd name="connsiteY1" fmla="*/ 204712 h 204712"/>
                  <a:gd name="connsiteX2" fmla="*/ 27303 w 36663"/>
                  <a:gd name="connsiteY2" fmla="*/ 182536 h 204712"/>
                  <a:gd name="connsiteX3" fmla="*/ 27860 w 36663"/>
                  <a:gd name="connsiteY3" fmla="*/ 182090 h 204712"/>
                  <a:gd name="connsiteX4" fmla="*/ 36663 w 36663"/>
                  <a:gd name="connsiteY4" fmla="*/ 0 h 204712"/>
                  <a:gd name="connsiteX5" fmla="*/ 8915 w 36663"/>
                  <a:gd name="connsiteY5" fmla="*/ 20616 h 204712"/>
                  <a:gd name="connsiteX6" fmla="*/ 0 w 36663"/>
                  <a:gd name="connsiteY6" fmla="*/ 204712 h 204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63" h="204712">
                    <a:moveTo>
                      <a:pt x="0" y="204712"/>
                    </a:moveTo>
                    <a:lnTo>
                      <a:pt x="0" y="204712"/>
                    </a:lnTo>
                    <a:lnTo>
                      <a:pt x="27303" y="182536"/>
                    </a:lnTo>
                    <a:lnTo>
                      <a:pt x="27860" y="182090"/>
                    </a:lnTo>
                    <a:lnTo>
                      <a:pt x="36663" y="0"/>
                    </a:lnTo>
                    <a:lnTo>
                      <a:pt x="8915" y="20616"/>
                    </a:lnTo>
                    <a:lnTo>
                      <a:pt x="0" y="204712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F31616D-477E-D593-6D72-6561B7A0C206}"/>
                  </a:ext>
                </a:extLst>
              </p:cNvPr>
              <p:cNvSpPr/>
              <p:nvPr/>
            </p:nvSpPr>
            <p:spPr>
              <a:xfrm>
                <a:off x="4793801" y="5382879"/>
                <a:ext cx="18610" cy="242712"/>
              </a:xfrm>
              <a:custGeom>
                <a:avLst/>
                <a:gdLst>
                  <a:gd name="connsiteX0" fmla="*/ 0 w 18610"/>
                  <a:gd name="connsiteY0" fmla="*/ 242713 h 242712"/>
                  <a:gd name="connsiteX1" fmla="*/ 6798 w 18610"/>
                  <a:gd name="connsiteY1" fmla="*/ 236918 h 242712"/>
                  <a:gd name="connsiteX2" fmla="*/ 18610 w 18610"/>
                  <a:gd name="connsiteY2" fmla="*/ 0 h 242712"/>
                  <a:gd name="connsiteX3" fmla="*/ 12258 w 18610"/>
                  <a:gd name="connsiteY3" fmla="*/ 4903 h 242712"/>
                  <a:gd name="connsiteX4" fmla="*/ 2898 w 18610"/>
                  <a:gd name="connsiteY4" fmla="*/ 187439 h 242712"/>
                  <a:gd name="connsiteX5" fmla="*/ 0 w 18610"/>
                  <a:gd name="connsiteY5" fmla="*/ 242713 h 242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0" h="242712">
                    <a:moveTo>
                      <a:pt x="0" y="242713"/>
                    </a:moveTo>
                    <a:lnTo>
                      <a:pt x="6798" y="236918"/>
                    </a:lnTo>
                    <a:lnTo>
                      <a:pt x="18610" y="0"/>
                    </a:lnTo>
                    <a:lnTo>
                      <a:pt x="12258" y="4903"/>
                    </a:lnTo>
                    <a:lnTo>
                      <a:pt x="2898" y="187439"/>
                    </a:lnTo>
                    <a:lnTo>
                      <a:pt x="0" y="242713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92EF0F4-90F6-3A54-4EBC-ED06B0ABB30D}"/>
                  </a:ext>
                </a:extLst>
              </p:cNvPr>
              <p:cNvSpPr/>
              <p:nvPr/>
            </p:nvSpPr>
            <p:spPr>
              <a:xfrm>
                <a:off x="4914489" y="5280244"/>
                <a:ext cx="36440" cy="241821"/>
              </a:xfrm>
              <a:custGeom>
                <a:avLst/>
                <a:gdLst>
                  <a:gd name="connsiteX0" fmla="*/ 0 w 36440"/>
                  <a:gd name="connsiteY0" fmla="*/ 241821 h 241821"/>
                  <a:gd name="connsiteX1" fmla="*/ 23291 w 36440"/>
                  <a:gd name="connsiteY1" fmla="*/ 222097 h 241821"/>
                  <a:gd name="connsiteX2" fmla="*/ 26299 w 36440"/>
                  <a:gd name="connsiteY2" fmla="*/ 171058 h 241821"/>
                  <a:gd name="connsiteX3" fmla="*/ 36440 w 36440"/>
                  <a:gd name="connsiteY3" fmla="*/ 0 h 241821"/>
                  <a:gd name="connsiteX4" fmla="*/ 13038 w 36440"/>
                  <a:gd name="connsiteY4" fmla="*/ 23402 h 241821"/>
                  <a:gd name="connsiteX5" fmla="*/ 3009 w 36440"/>
                  <a:gd name="connsiteY5" fmla="*/ 191117 h 241821"/>
                  <a:gd name="connsiteX6" fmla="*/ 0 w 36440"/>
                  <a:gd name="connsiteY6" fmla="*/ 241821 h 24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40" h="241821">
                    <a:moveTo>
                      <a:pt x="0" y="241821"/>
                    </a:moveTo>
                    <a:lnTo>
                      <a:pt x="23291" y="222097"/>
                    </a:lnTo>
                    <a:lnTo>
                      <a:pt x="26299" y="171058"/>
                    </a:lnTo>
                    <a:lnTo>
                      <a:pt x="36440" y="0"/>
                    </a:lnTo>
                    <a:lnTo>
                      <a:pt x="13038" y="23402"/>
                    </a:lnTo>
                    <a:lnTo>
                      <a:pt x="3009" y="191117"/>
                    </a:lnTo>
                    <a:lnTo>
                      <a:pt x="0" y="241821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1FC9D5-46D8-7627-9B14-2C4BE80766F5}"/>
                  </a:ext>
                </a:extLst>
              </p:cNvPr>
              <p:cNvSpPr/>
              <p:nvPr/>
            </p:nvSpPr>
            <p:spPr>
              <a:xfrm>
                <a:off x="4917497" y="5280244"/>
                <a:ext cx="33431" cy="191228"/>
              </a:xfrm>
              <a:custGeom>
                <a:avLst/>
                <a:gdLst>
                  <a:gd name="connsiteX0" fmla="*/ 9695 w 33431"/>
                  <a:gd name="connsiteY0" fmla="*/ 17719 h 191228"/>
                  <a:gd name="connsiteX1" fmla="*/ 0 w 33431"/>
                  <a:gd name="connsiteY1" fmla="*/ 191228 h 191228"/>
                  <a:gd name="connsiteX2" fmla="*/ 0 w 33431"/>
                  <a:gd name="connsiteY2" fmla="*/ 191117 h 191228"/>
                  <a:gd name="connsiteX3" fmla="*/ 23291 w 33431"/>
                  <a:gd name="connsiteY3" fmla="*/ 171058 h 191228"/>
                  <a:gd name="connsiteX4" fmla="*/ 24071 w 33431"/>
                  <a:gd name="connsiteY4" fmla="*/ 170389 h 191228"/>
                  <a:gd name="connsiteX5" fmla="*/ 33432 w 33431"/>
                  <a:gd name="connsiteY5" fmla="*/ 0 h 191228"/>
                  <a:gd name="connsiteX6" fmla="*/ 9695 w 33431"/>
                  <a:gd name="connsiteY6" fmla="*/ 17719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31" h="191228">
                    <a:moveTo>
                      <a:pt x="9695" y="17719"/>
                    </a:moveTo>
                    <a:lnTo>
                      <a:pt x="0" y="191228"/>
                    </a:lnTo>
                    <a:lnTo>
                      <a:pt x="0" y="191117"/>
                    </a:lnTo>
                    <a:lnTo>
                      <a:pt x="23291" y="171058"/>
                    </a:lnTo>
                    <a:lnTo>
                      <a:pt x="24071" y="170389"/>
                    </a:lnTo>
                    <a:lnTo>
                      <a:pt x="33432" y="0"/>
                    </a:lnTo>
                    <a:lnTo>
                      <a:pt x="9695" y="17719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C03CB16-BB0A-EF2C-EC8F-CD44604197BC}"/>
                  </a:ext>
                </a:extLst>
              </p:cNvPr>
              <p:cNvSpPr/>
              <p:nvPr/>
            </p:nvSpPr>
            <p:spPr>
              <a:xfrm>
                <a:off x="4937779" y="5276010"/>
                <a:ext cx="18721" cy="226331"/>
              </a:xfrm>
              <a:custGeom>
                <a:avLst/>
                <a:gdLst>
                  <a:gd name="connsiteX0" fmla="*/ 0 w 18721"/>
                  <a:gd name="connsiteY0" fmla="*/ 226331 h 226331"/>
                  <a:gd name="connsiteX1" fmla="*/ 6129 w 18721"/>
                  <a:gd name="connsiteY1" fmla="*/ 221094 h 226331"/>
                  <a:gd name="connsiteX2" fmla="*/ 18722 w 18721"/>
                  <a:gd name="connsiteY2" fmla="*/ 0 h 226331"/>
                  <a:gd name="connsiteX3" fmla="*/ 13150 w 18721"/>
                  <a:gd name="connsiteY3" fmla="*/ 4235 h 226331"/>
                  <a:gd name="connsiteX4" fmla="*/ 3009 w 18721"/>
                  <a:gd name="connsiteY4" fmla="*/ 175293 h 226331"/>
                  <a:gd name="connsiteX5" fmla="*/ 0 w 18721"/>
                  <a:gd name="connsiteY5" fmla="*/ 226331 h 22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1" h="226331">
                    <a:moveTo>
                      <a:pt x="0" y="226331"/>
                    </a:moveTo>
                    <a:lnTo>
                      <a:pt x="6129" y="221094"/>
                    </a:lnTo>
                    <a:lnTo>
                      <a:pt x="18722" y="0"/>
                    </a:lnTo>
                    <a:lnTo>
                      <a:pt x="13150" y="4235"/>
                    </a:lnTo>
                    <a:lnTo>
                      <a:pt x="3009" y="175293"/>
                    </a:lnTo>
                    <a:lnTo>
                      <a:pt x="0" y="226331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1A73A45-728C-7576-7435-EBE188994BD7}"/>
                  </a:ext>
                </a:extLst>
              </p:cNvPr>
              <p:cNvSpPr/>
              <p:nvPr/>
            </p:nvSpPr>
            <p:spPr>
              <a:xfrm>
                <a:off x="4963187" y="5245030"/>
                <a:ext cx="35326" cy="235357"/>
              </a:xfrm>
              <a:custGeom>
                <a:avLst/>
                <a:gdLst>
                  <a:gd name="connsiteX0" fmla="*/ 0 w 35326"/>
                  <a:gd name="connsiteY0" fmla="*/ 235358 h 235357"/>
                  <a:gd name="connsiteX1" fmla="*/ 21953 w 35326"/>
                  <a:gd name="connsiteY1" fmla="*/ 216748 h 235357"/>
                  <a:gd name="connsiteX2" fmla="*/ 25074 w 35326"/>
                  <a:gd name="connsiteY2" fmla="*/ 167046 h 235357"/>
                  <a:gd name="connsiteX3" fmla="*/ 35326 w 35326"/>
                  <a:gd name="connsiteY3" fmla="*/ 0 h 235357"/>
                  <a:gd name="connsiteX4" fmla="*/ 13261 w 35326"/>
                  <a:gd name="connsiteY4" fmla="*/ 22734 h 235357"/>
                  <a:gd name="connsiteX5" fmla="*/ 3120 w 35326"/>
                  <a:gd name="connsiteY5" fmla="*/ 186548 h 235357"/>
                  <a:gd name="connsiteX6" fmla="*/ 0 w 35326"/>
                  <a:gd name="connsiteY6" fmla="*/ 235358 h 23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6" h="235357">
                    <a:moveTo>
                      <a:pt x="0" y="235358"/>
                    </a:moveTo>
                    <a:lnTo>
                      <a:pt x="21953" y="216748"/>
                    </a:lnTo>
                    <a:lnTo>
                      <a:pt x="25074" y="167046"/>
                    </a:lnTo>
                    <a:lnTo>
                      <a:pt x="35326" y="0"/>
                    </a:lnTo>
                    <a:lnTo>
                      <a:pt x="13261" y="22734"/>
                    </a:lnTo>
                    <a:lnTo>
                      <a:pt x="3120" y="186548"/>
                    </a:lnTo>
                    <a:lnTo>
                      <a:pt x="0" y="235358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8D08ACC-1F51-237A-226B-95B643B3F0B3}"/>
                  </a:ext>
                </a:extLst>
              </p:cNvPr>
              <p:cNvSpPr/>
              <p:nvPr/>
            </p:nvSpPr>
            <p:spPr>
              <a:xfrm>
                <a:off x="4966196" y="5245030"/>
                <a:ext cx="32317" cy="186659"/>
              </a:xfrm>
              <a:custGeom>
                <a:avLst/>
                <a:gdLst>
                  <a:gd name="connsiteX0" fmla="*/ 9918 w 32317"/>
                  <a:gd name="connsiteY0" fmla="*/ 16716 h 186659"/>
                  <a:gd name="connsiteX1" fmla="*/ 0 w 32317"/>
                  <a:gd name="connsiteY1" fmla="*/ 186659 h 186659"/>
                  <a:gd name="connsiteX2" fmla="*/ 112 w 32317"/>
                  <a:gd name="connsiteY2" fmla="*/ 186548 h 186659"/>
                  <a:gd name="connsiteX3" fmla="*/ 22065 w 32317"/>
                  <a:gd name="connsiteY3" fmla="*/ 167046 h 186659"/>
                  <a:gd name="connsiteX4" fmla="*/ 22845 w 32317"/>
                  <a:gd name="connsiteY4" fmla="*/ 166266 h 186659"/>
                  <a:gd name="connsiteX5" fmla="*/ 32317 w 32317"/>
                  <a:gd name="connsiteY5" fmla="*/ 0 h 186659"/>
                  <a:gd name="connsiteX6" fmla="*/ 9918 w 32317"/>
                  <a:gd name="connsiteY6" fmla="*/ 16716 h 186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17" h="186659">
                    <a:moveTo>
                      <a:pt x="9918" y="16716"/>
                    </a:moveTo>
                    <a:lnTo>
                      <a:pt x="0" y="186659"/>
                    </a:lnTo>
                    <a:lnTo>
                      <a:pt x="112" y="186548"/>
                    </a:lnTo>
                    <a:lnTo>
                      <a:pt x="22065" y="167046"/>
                    </a:lnTo>
                    <a:lnTo>
                      <a:pt x="22845" y="166266"/>
                    </a:lnTo>
                    <a:lnTo>
                      <a:pt x="32317" y="0"/>
                    </a:lnTo>
                    <a:lnTo>
                      <a:pt x="9918" y="16716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2A5F14C-411B-F76B-3A34-EDD249DE018D}"/>
                  </a:ext>
                </a:extLst>
              </p:cNvPr>
              <p:cNvSpPr/>
              <p:nvPr/>
            </p:nvSpPr>
            <p:spPr>
              <a:xfrm>
                <a:off x="4985140" y="5240907"/>
                <a:ext cx="18721" cy="220870"/>
              </a:xfrm>
              <a:custGeom>
                <a:avLst/>
                <a:gdLst>
                  <a:gd name="connsiteX0" fmla="*/ 0 w 18721"/>
                  <a:gd name="connsiteY0" fmla="*/ 220871 h 220870"/>
                  <a:gd name="connsiteX1" fmla="*/ 5795 w 18721"/>
                  <a:gd name="connsiteY1" fmla="*/ 215856 h 220870"/>
                  <a:gd name="connsiteX2" fmla="*/ 18722 w 18721"/>
                  <a:gd name="connsiteY2" fmla="*/ 0 h 220870"/>
                  <a:gd name="connsiteX3" fmla="*/ 13373 w 18721"/>
                  <a:gd name="connsiteY3" fmla="*/ 4123 h 220870"/>
                  <a:gd name="connsiteX4" fmla="*/ 3120 w 18721"/>
                  <a:gd name="connsiteY4" fmla="*/ 171169 h 220870"/>
                  <a:gd name="connsiteX5" fmla="*/ 0 w 18721"/>
                  <a:gd name="connsiteY5" fmla="*/ 220871 h 22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1" h="220870">
                    <a:moveTo>
                      <a:pt x="0" y="220871"/>
                    </a:moveTo>
                    <a:lnTo>
                      <a:pt x="5795" y="215856"/>
                    </a:lnTo>
                    <a:lnTo>
                      <a:pt x="18722" y="0"/>
                    </a:lnTo>
                    <a:lnTo>
                      <a:pt x="13373" y="4123"/>
                    </a:lnTo>
                    <a:lnTo>
                      <a:pt x="3120" y="171169"/>
                    </a:lnTo>
                    <a:lnTo>
                      <a:pt x="0" y="220871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4F25ED2-32E3-A08B-C9F1-672C30DBBC5A}"/>
                  </a:ext>
                </a:extLst>
              </p:cNvPr>
              <p:cNvSpPr/>
              <p:nvPr/>
            </p:nvSpPr>
            <p:spPr>
              <a:xfrm>
                <a:off x="5011663" y="5209927"/>
                <a:ext cx="34211" cy="229005"/>
              </a:xfrm>
              <a:custGeom>
                <a:avLst/>
                <a:gdLst>
                  <a:gd name="connsiteX0" fmla="*/ 0 w 34211"/>
                  <a:gd name="connsiteY0" fmla="*/ 229006 h 229005"/>
                  <a:gd name="connsiteX1" fmla="*/ 20505 w 34211"/>
                  <a:gd name="connsiteY1" fmla="*/ 211621 h 229005"/>
                  <a:gd name="connsiteX2" fmla="*/ 23736 w 34211"/>
                  <a:gd name="connsiteY2" fmla="*/ 163257 h 229005"/>
                  <a:gd name="connsiteX3" fmla="*/ 34212 w 34211"/>
                  <a:gd name="connsiteY3" fmla="*/ 0 h 229005"/>
                  <a:gd name="connsiteX4" fmla="*/ 13372 w 34211"/>
                  <a:gd name="connsiteY4" fmla="*/ 22288 h 229005"/>
                  <a:gd name="connsiteX5" fmla="*/ 3009 w 34211"/>
                  <a:gd name="connsiteY5" fmla="*/ 182202 h 229005"/>
                  <a:gd name="connsiteX6" fmla="*/ 0 w 34211"/>
                  <a:gd name="connsiteY6" fmla="*/ 229006 h 229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11" h="229005">
                    <a:moveTo>
                      <a:pt x="0" y="229006"/>
                    </a:moveTo>
                    <a:lnTo>
                      <a:pt x="20505" y="211621"/>
                    </a:lnTo>
                    <a:lnTo>
                      <a:pt x="23736" y="163257"/>
                    </a:lnTo>
                    <a:lnTo>
                      <a:pt x="34212" y="0"/>
                    </a:lnTo>
                    <a:lnTo>
                      <a:pt x="13372" y="22288"/>
                    </a:lnTo>
                    <a:lnTo>
                      <a:pt x="3009" y="182202"/>
                    </a:lnTo>
                    <a:lnTo>
                      <a:pt x="0" y="229006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B79EC8A-A7CD-4726-A4FC-253E22E5C401}"/>
                  </a:ext>
                </a:extLst>
              </p:cNvPr>
              <p:cNvSpPr/>
              <p:nvPr/>
            </p:nvSpPr>
            <p:spPr>
              <a:xfrm>
                <a:off x="5014560" y="5209927"/>
                <a:ext cx="31314" cy="182201"/>
              </a:xfrm>
              <a:custGeom>
                <a:avLst/>
                <a:gdLst>
                  <a:gd name="connsiteX0" fmla="*/ 10030 w 31314"/>
                  <a:gd name="connsiteY0" fmla="*/ 15713 h 182201"/>
                  <a:gd name="connsiteX1" fmla="*/ 0 w 31314"/>
                  <a:gd name="connsiteY1" fmla="*/ 182202 h 182201"/>
                  <a:gd name="connsiteX2" fmla="*/ 112 w 31314"/>
                  <a:gd name="connsiteY2" fmla="*/ 182202 h 182201"/>
                  <a:gd name="connsiteX3" fmla="*/ 20839 w 31314"/>
                  <a:gd name="connsiteY3" fmla="*/ 163257 h 182201"/>
                  <a:gd name="connsiteX4" fmla="*/ 21619 w 31314"/>
                  <a:gd name="connsiteY4" fmla="*/ 162477 h 182201"/>
                  <a:gd name="connsiteX5" fmla="*/ 31314 w 31314"/>
                  <a:gd name="connsiteY5" fmla="*/ 0 h 182201"/>
                  <a:gd name="connsiteX6" fmla="*/ 10030 w 31314"/>
                  <a:gd name="connsiteY6" fmla="*/ 15713 h 18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314" h="182201">
                    <a:moveTo>
                      <a:pt x="10030" y="15713"/>
                    </a:moveTo>
                    <a:lnTo>
                      <a:pt x="0" y="182202"/>
                    </a:lnTo>
                    <a:lnTo>
                      <a:pt x="112" y="182202"/>
                    </a:lnTo>
                    <a:lnTo>
                      <a:pt x="20839" y="163257"/>
                    </a:lnTo>
                    <a:lnTo>
                      <a:pt x="21619" y="162477"/>
                    </a:lnTo>
                    <a:lnTo>
                      <a:pt x="31314" y="0"/>
                    </a:lnTo>
                    <a:lnTo>
                      <a:pt x="10030" y="15713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BD5D592-43F6-0FD1-CC78-0F7C108DCE56}"/>
                  </a:ext>
                </a:extLst>
              </p:cNvPr>
              <p:cNvSpPr/>
              <p:nvPr/>
            </p:nvSpPr>
            <p:spPr>
              <a:xfrm>
                <a:off x="5032167" y="5206026"/>
                <a:ext cx="18721" cy="215521"/>
              </a:xfrm>
              <a:custGeom>
                <a:avLst/>
                <a:gdLst>
                  <a:gd name="connsiteX0" fmla="*/ 0 w 18721"/>
                  <a:gd name="connsiteY0" fmla="*/ 215522 h 215521"/>
                  <a:gd name="connsiteX1" fmla="*/ 5572 w 18721"/>
                  <a:gd name="connsiteY1" fmla="*/ 210507 h 215521"/>
                  <a:gd name="connsiteX2" fmla="*/ 18722 w 18721"/>
                  <a:gd name="connsiteY2" fmla="*/ 0 h 215521"/>
                  <a:gd name="connsiteX3" fmla="*/ 13707 w 18721"/>
                  <a:gd name="connsiteY3" fmla="*/ 3900 h 215521"/>
                  <a:gd name="connsiteX4" fmla="*/ 3232 w 18721"/>
                  <a:gd name="connsiteY4" fmla="*/ 167158 h 215521"/>
                  <a:gd name="connsiteX5" fmla="*/ 0 w 18721"/>
                  <a:gd name="connsiteY5" fmla="*/ 215522 h 21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1" h="215521">
                    <a:moveTo>
                      <a:pt x="0" y="215522"/>
                    </a:moveTo>
                    <a:lnTo>
                      <a:pt x="5572" y="210507"/>
                    </a:lnTo>
                    <a:lnTo>
                      <a:pt x="18722" y="0"/>
                    </a:lnTo>
                    <a:lnTo>
                      <a:pt x="13707" y="3900"/>
                    </a:lnTo>
                    <a:lnTo>
                      <a:pt x="3232" y="167158"/>
                    </a:lnTo>
                    <a:lnTo>
                      <a:pt x="0" y="215522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5AE9378-2955-52BE-7E8A-C09770F2E0CD}"/>
                  </a:ext>
                </a:extLst>
              </p:cNvPr>
              <p:cNvSpPr/>
              <p:nvPr/>
            </p:nvSpPr>
            <p:spPr>
              <a:xfrm>
                <a:off x="5059693" y="5175047"/>
                <a:ext cx="33097" cy="222765"/>
              </a:xfrm>
              <a:custGeom>
                <a:avLst/>
                <a:gdLst>
                  <a:gd name="connsiteX0" fmla="*/ 0 w 33097"/>
                  <a:gd name="connsiteY0" fmla="*/ 222765 h 222765"/>
                  <a:gd name="connsiteX1" fmla="*/ 19279 w 33097"/>
                  <a:gd name="connsiteY1" fmla="*/ 206384 h 222765"/>
                  <a:gd name="connsiteX2" fmla="*/ 22399 w 33097"/>
                  <a:gd name="connsiteY2" fmla="*/ 159468 h 222765"/>
                  <a:gd name="connsiteX3" fmla="*/ 33097 w 33097"/>
                  <a:gd name="connsiteY3" fmla="*/ 0 h 222765"/>
                  <a:gd name="connsiteX4" fmla="*/ 13484 w 33097"/>
                  <a:gd name="connsiteY4" fmla="*/ 21842 h 222765"/>
                  <a:gd name="connsiteX5" fmla="*/ 3009 w 33097"/>
                  <a:gd name="connsiteY5" fmla="*/ 177744 h 222765"/>
                  <a:gd name="connsiteX6" fmla="*/ 0 w 33097"/>
                  <a:gd name="connsiteY6" fmla="*/ 222765 h 22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97" h="222765">
                    <a:moveTo>
                      <a:pt x="0" y="222765"/>
                    </a:moveTo>
                    <a:lnTo>
                      <a:pt x="19279" y="206384"/>
                    </a:lnTo>
                    <a:lnTo>
                      <a:pt x="22399" y="159468"/>
                    </a:lnTo>
                    <a:lnTo>
                      <a:pt x="33097" y="0"/>
                    </a:lnTo>
                    <a:lnTo>
                      <a:pt x="13484" y="21842"/>
                    </a:lnTo>
                    <a:lnTo>
                      <a:pt x="3009" y="177744"/>
                    </a:lnTo>
                    <a:lnTo>
                      <a:pt x="0" y="222765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6087B98-6743-40A9-0E42-F20A12D9DFEE}"/>
                  </a:ext>
                </a:extLst>
              </p:cNvPr>
              <p:cNvSpPr/>
              <p:nvPr/>
            </p:nvSpPr>
            <p:spPr>
              <a:xfrm>
                <a:off x="5062701" y="5175047"/>
                <a:ext cx="30088" cy="177855"/>
              </a:xfrm>
              <a:custGeom>
                <a:avLst/>
                <a:gdLst>
                  <a:gd name="connsiteX0" fmla="*/ 10141 w 30088"/>
                  <a:gd name="connsiteY0" fmla="*/ 14821 h 177855"/>
                  <a:gd name="connsiteX1" fmla="*/ 0 w 30088"/>
                  <a:gd name="connsiteY1" fmla="*/ 177856 h 177855"/>
                  <a:gd name="connsiteX2" fmla="*/ 0 w 30088"/>
                  <a:gd name="connsiteY2" fmla="*/ 177744 h 177855"/>
                  <a:gd name="connsiteX3" fmla="*/ 19391 w 30088"/>
                  <a:gd name="connsiteY3" fmla="*/ 159468 h 177855"/>
                  <a:gd name="connsiteX4" fmla="*/ 20282 w 30088"/>
                  <a:gd name="connsiteY4" fmla="*/ 158577 h 177855"/>
                  <a:gd name="connsiteX5" fmla="*/ 30088 w 30088"/>
                  <a:gd name="connsiteY5" fmla="*/ 0 h 177855"/>
                  <a:gd name="connsiteX6" fmla="*/ 10141 w 30088"/>
                  <a:gd name="connsiteY6" fmla="*/ 14821 h 17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88" h="177855">
                    <a:moveTo>
                      <a:pt x="10141" y="14821"/>
                    </a:moveTo>
                    <a:lnTo>
                      <a:pt x="0" y="177856"/>
                    </a:lnTo>
                    <a:lnTo>
                      <a:pt x="0" y="177744"/>
                    </a:lnTo>
                    <a:lnTo>
                      <a:pt x="19391" y="159468"/>
                    </a:lnTo>
                    <a:lnTo>
                      <a:pt x="20282" y="158577"/>
                    </a:lnTo>
                    <a:lnTo>
                      <a:pt x="30088" y="0"/>
                    </a:lnTo>
                    <a:lnTo>
                      <a:pt x="10141" y="14821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FCC4E6A-B635-2E46-9F82-B0229C9CCB0B}"/>
                  </a:ext>
                </a:extLst>
              </p:cNvPr>
              <p:cNvSpPr/>
              <p:nvPr/>
            </p:nvSpPr>
            <p:spPr>
              <a:xfrm>
                <a:off x="5078972" y="5171481"/>
                <a:ext cx="18610" cy="209949"/>
              </a:xfrm>
              <a:custGeom>
                <a:avLst/>
                <a:gdLst>
                  <a:gd name="connsiteX0" fmla="*/ 0 w 18610"/>
                  <a:gd name="connsiteY0" fmla="*/ 209950 h 209949"/>
                  <a:gd name="connsiteX1" fmla="*/ 5349 w 18610"/>
                  <a:gd name="connsiteY1" fmla="*/ 205269 h 209949"/>
                  <a:gd name="connsiteX2" fmla="*/ 18610 w 18610"/>
                  <a:gd name="connsiteY2" fmla="*/ 0 h 209949"/>
                  <a:gd name="connsiteX3" fmla="*/ 13818 w 18610"/>
                  <a:gd name="connsiteY3" fmla="*/ 3566 h 209949"/>
                  <a:gd name="connsiteX4" fmla="*/ 3120 w 18610"/>
                  <a:gd name="connsiteY4" fmla="*/ 163034 h 209949"/>
                  <a:gd name="connsiteX5" fmla="*/ 0 w 18610"/>
                  <a:gd name="connsiteY5" fmla="*/ 209950 h 20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0" h="209949">
                    <a:moveTo>
                      <a:pt x="0" y="209950"/>
                    </a:moveTo>
                    <a:lnTo>
                      <a:pt x="5349" y="205269"/>
                    </a:lnTo>
                    <a:lnTo>
                      <a:pt x="18610" y="0"/>
                    </a:lnTo>
                    <a:lnTo>
                      <a:pt x="13818" y="3566"/>
                    </a:lnTo>
                    <a:lnTo>
                      <a:pt x="3120" y="163034"/>
                    </a:lnTo>
                    <a:lnTo>
                      <a:pt x="0" y="209950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B255762-99D7-3D24-34FE-31002A79FA22}"/>
                  </a:ext>
                </a:extLst>
              </p:cNvPr>
              <p:cNvSpPr/>
              <p:nvPr/>
            </p:nvSpPr>
            <p:spPr>
              <a:xfrm>
                <a:off x="5107388" y="5140501"/>
                <a:ext cx="31982" cy="216413"/>
              </a:xfrm>
              <a:custGeom>
                <a:avLst/>
                <a:gdLst>
                  <a:gd name="connsiteX0" fmla="*/ 0 w 31982"/>
                  <a:gd name="connsiteY0" fmla="*/ 216414 h 216413"/>
                  <a:gd name="connsiteX1" fmla="*/ 18053 w 31982"/>
                  <a:gd name="connsiteY1" fmla="*/ 201258 h 216413"/>
                  <a:gd name="connsiteX2" fmla="*/ 21173 w 31982"/>
                  <a:gd name="connsiteY2" fmla="*/ 155679 h 216413"/>
                  <a:gd name="connsiteX3" fmla="*/ 31983 w 31982"/>
                  <a:gd name="connsiteY3" fmla="*/ 0 h 216413"/>
                  <a:gd name="connsiteX4" fmla="*/ 13707 w 31982"/>
                  <a:gd name="connsiteY4" fmla="*/ 21285 h 216413"/>
                  <a:gd name="connsiteX5" fmla="*/ 3009 w 31982"/>
                  <a:gd name="connsiteY5" fmla="*/ 173287 h 216413"/>
                  <a:gd name="connsiteX6" fmla="*/ 0 w 31982"/>
                  <a:gd name="connsiteY6" fmla="*/ 216414 h 21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2" h="216413">
                    <a:moveTo>
                      <a:pt x="0" y="216414"/>
                    </a:moveTo>
                    <a:lnTo>
                      <a:pt x="18053" y="201258"/>
                    </a:lnTo>
                    <a:lnTo>
                      <a:pt x="21173" y="155679"/>
                    </a:lnTo>
                    <a:lnTo>
                      <a:pt x="31983" y="0"/>
                    </a:lnTo>
                    <a:lnTo>
                      <a:pt x="13707" y="21285"/>
                    </a:lnTo>
                    <a:lnTo>
                      <a:pt x="3009" y="173287"/>
                    </a:lnTo>
                    <a:lnTo>
                      <a:pt x="0" y="216414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A955935-CDF4-751B-3253-64AD984341F9}"/>
                  </a:ext>
                </a:extLst>
              </p:cNvPr>
              <p:cNvSpPr/>
              <p:nvPr/>
            </p:nvSpPr>
            <p:spPr>
              <a:xfrm>
                <a:off x="5110397" y="5140501"/>
                <a:ext cx="28974" cy="173398"/>
              </a:xfrm>
              <a:custGeom>
                <a:avLst/>
                <a:gdLst>
                  <a:gd name="connsiteX0" fmla="*/ 10364 w 28974"/>
                  <a:gd name="connsiteY0" fmla="*/ 13818 h 173398"/>
                  <a:gd name="connsiteX1" fmla="*/ 0 w 28974"/>
                  <a:gd name="connsiteY1" fmla="*/ 173398 h 173398"/>
                  <a:gd name="connsiteX2" fmla="*/ 0 w 28974"/>
                  <a:gd name="connsiteY2" fmla="*/ 173287 h 173398"/>
                  <a:gd name="connsiteX3" fmla="*/ 18165 w 28974"/>
                  <a:gd name="connsiteY3" fmla="*/ 155679 h 173398"/>
                  <a:gd name="connsiteX4" fmla="*/ 19279 w 28974"/>
                  <a:gd name="connsiteY4" fmla="*/ 154677 h 173398"/>
                  <a:gd name="connsiteX5" fmla="*/ 28974 w 28974"/>
                  <a:gd name="connsiteY5" fmla="*/ 0 h 173398"/>
                  <a:gd name="connsiteX6" fmla="*/ 10364 w 28974"/>
                  <a:gd name="connsiteY6" fmla="*/ 13818 h 17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74" h="173398">
                    <a:moveTo>
                      <a:pt x="10364" y="13818"/>
                    </a:moveTo>
                    <a:lnTo>
                      <a:pt x="0" y="173398"/>
                    </a:lnTo>
                    <a:lnTo>
                      <a:pt x="0" y="173287"/>
                    </a:lnTo>
                    <a:lnTo>
                      <a:pt x="18165" y="155679"/>
                    </a:lnTo>
                    <a:lnTo>
                      <a:pt x="19279" y="154677"/>
                    </a:lnTo>
                    <a:lnTo>
                      <a:pt x="28974" y="0"/>
                    </a:lnTo>
                    <a:lnTo>
                      <a:pt x="10364" y="13818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FC0EC91-A6CC-9B95-6A6E-BF1E8ACDEF97}"/>
                  </a:ext>
                </a:extLst>
              </p:cNvPr>
              <p:cNvSpPr/>
              <p:nvPr/>
            </p:nvSpPr>
            <p:spPr>
              <a:xfrm>
                <a:off x="5125441" y="5137046"/>
                <a:ext cx="18498" cy="204712"/>
              </a:xfrm>
              <a:custGeom>
                <a:avLst/>
                <a:gdLst>
                  <a:gd name="connsiteX0" fmla="*/ 0 w 18498"/>
                  <a:gd name="connsiteY0" fmla="*/ 204712 h 204712"/>
                  <a:gd name="connsiteX1" fmla="*/ 5126 w 18498"/>
                  <a:gd name="connsiteY1" fmla="*/ 200032 h 204712"/>
                  <a:gd name="connsiteX2" fmla="*/ 18499 w 18498"/>
                  <a:gd name="connsiteY2" fmla="*/ 0 h 204712"/>
                  <a:gd name="connsiteX3" fmla="*/ 13930 w 18498"/>
                  <a:gd name="connsiteY3" fmla="*/ 3455 h 204712"/>
                  <a:gd name="connsiteX4" fmla="*/ 3120 w 18498"/>
                  <a:gd name="connsiteY4" fmla="*/ 159134 h 204712"/>
                  <a:gd name="connsiteX5" fmla="*/ 0 w 18498"/>
                  <a:gd name="connsiteY5" fmla="*/ 204712 h 204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98" h="204712">
                    <a:moveTo>
                      <a:pt x="0" y="204712"/>
                    </a:moveTo>
                    <a:lnTo>
                      <a:pt x="5126" y="200032"/>
                    </a:lnTo>
                    <a:lnTo>
                      <a:pt x="18499" y="0"/>
                    </a:lnTo>
                    <a:lnTo>
                      <a:pt x="13930" y="3455"/>
                    </a:lnTo>
                    <a:lnTo>
                      <a:pt x="3120" y="159134"/>
                    </a:lnTo>
                    <a:lnTo>
                      <a:pt x="0" y="204712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93D7454-7307-A0D9-720F-635B2AB2EF18}"/>
                  </a:ext>
                </a:extLst>
              </p:cNvPr>
              <p:cNvSpPr/>
              <p:nvPr/>
            </p:nvSpPr>
            <p:spPr>
              <a:xfrm>
                <a:off x="5154861" y="5106066"/>
                <a:ext cx="30868" cy="210172"/>
              </a:xfrm>
              <a:custGeom>
                <a:avLst/>
                <a:gdLst>
                  <a:gd name="connsiteX0" fmla="*/ 0 w 30868"/>
                  <a:gd name="connsiteY0" fmla="*/ 210173 h 210172"/>
                  <a:gd name="connsiteX1" fmla="*/ 16716 w 30868"/>
                  <a:gd name="connsiteY1" fmla="*/ 196132 h 210172"/>
                  <a:gd name="connsiteX2" fmla="*/ 19947 w 30868"/>
                  <a:gd name="connsiteY2" fmla="*/ 151891 h 210172"/>
                  <a:gd name="connsiteX3" fmla="*/ 30868 w 30868"/>
                  <a:gd name="connsiteY3" fmla="*/ 0 h 210172"/>
                  <a:gd name="connsiteX4" fmla="*/ 13707 w 30868"/>
                  <a:gd name="connsiteY4" fmla="*/ 20950 h 210172"/>
                  <a:gd name="connsiteX5" fmla="*/ 2897 w 30868"/>
                  <a:gd name="connsiteY5" fmla="*/ 169052 h 210172"/>
                  <a:gd name="connsiteX6" fmla="*/ 0 w 30868"/>
                  <a:gd name="connsiteY6" fmla="*/ 210173 h 2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68" h="210172">
                    <a:moveTo>
                      <a:pt x="0" y="210173"/>
                    </a:moveTo>
                    <a:lnTo>
                      <a:pt x="16716" y="196132"/>
                    </a:lnTo>
                    <a:lnTo>
                      <a:pt x="19947" y="151891"/>
                    </a:lnTo>
                    <a:lnTo>
                      <a:pt x="30868" y="0"/>
                    </a:lnTo>
                    <a:lnTo>
                      <a:pt x="13707" y="20950"/>
                    </a:lnTo>
                    <a:lnTo>
                      <a:pt x="2897" y="169052"/>
                    </a:lnTo>
                    <a:lnTo>
                      <a:pt x="0" y="210173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5F7D7DD-CAB0-D32C-D5B1-FFEDC3BA0F9A}"/>
                  </a:ext>
                </a:extLst>
              </p:cNvPr>
              <p:cNvSpPr/>
              <p:nvPr/>
            </p:nvSpPr>
            <p:spPr>
              <a:xfrm>
                <a:off x="5157758" y="5106066"/>
                <a:ext cx="27971" cy="169052"/>
              </a:xfrm>
              <a:custGeom>
                <a:avLst/>
                <a:gdLst>
                  <a:gd name="connsiteX0" fmla="*/ 10475 w 27971"/>
                  <a:gd name="connsiteY0" fmla="*/ 12927 h 169052"/>
                  <a:gd name="connsiteX1" fmla="*/ 0 w 27971"/>
                  <a:gd name="connsiteY1" fmla="*/ 169052 h 169052"/>
                  <a:gd name="connsiteX2" fmla="*/ 17050 w 27971"/>
                  <a:gd name="connsiteY2" fmla="*/ 151891 h 169052"/>
                  <a:gd name="connsiteX3" fmla="*/ 18053 w 27971"/>
                  <a:gd name="connsiteY3" fmla="*/ 150888 h 169052"/>
                  <a:gd name="connsiteX4" fmla="*/ 27971 w 27971"/>
                  <a:gd name="connsiteY4" fmla="*/ 0 h 169052"/>
                  <a:gd name="connsiteX5" fmla="*/ 10475 w 27971"/>
                  <a:gd name="connsiteY5" fmla="*/ 12927 h 16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971" h="169052">
                    <a:moveTo>
                      <a:pt x="10475" y="12927"/>
                    </a:moveTo>
                    <a:lnTo>
                      <a:pt x="0" y="169052"/>
                    </a:lnTo>
                    <a:lnTo>
                      <a:pt x="17050" y="151891"/>
                    </a:lnTo>
                    <a:lnTo>
                      <a:pt x="18053" y="150888"/>
                    </a:lnTo>
                    <a:lnTo>
                      <a:pt x="27971" y="0"/>
                    </a:lnTo>
                    <a:lnTo>
                      <a:pt x="10475" y="12927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CA08C4F-E1D7-DC53-BE9D-7A3862C8CC2F}"/>
                  </a:ext>
                </a:extLst>
              </p:cNvPr>
              <p:cNvSpPr/>
              <p:nvPr/>
            </p:nvSpPr>
            <p:spPr>
              <a:xfrm>
                <a:off x="5171577" y="5102946"/>
                <a:ext cx="18387" cy="199251"/>
              </a:xfrm>
              <a:custGeom>
                <a:avLst/>
                <a:gdLst>
                  <a:gd name="connsiteX0" fmla="*/ 0 w 18387"/>
                  <a:gd name="connsiteY0" fmla="*/ 199252 h 199251"/>
                  <a:gd name="connsiteX1" fmla="*/ 5015 w 18387"/>
                  <a:gd name="connsiteY1" fmla="*/ 194794 h 199251"/>
                  <a:gd name="connsiteX2" fmla="*/ 18387 w 18387"/>
                  <a:gd name="connsiteY2" fmla="*/ 0 h 199251"/>
                  <a:gd name="connsiteX3" fmla="*/ 14153 w 18387"/>
                  <a:gd name="connsiteY3" fmla="*/ 3120 h 199251"/>
                  <a:gd name="connsiteX4" fmla="*/ 3231 w 18387"/>
                  <a:gd name="connsiteY4" fmla="*/ 155011 h 199251"/>
                  <a:gd name="connsiteX5" fmla="*/ 0 w 18387"/>
                  <a:gd name="connsiteY5" fmla="*/ 199252 h 19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7" h="199251">
                    <a:moveTo>
                      <a:pt x="0" y="199252"/>
                    </a:moveTo>
                    <a:lnTo>
                      <a:pt x="5015" y="194794"/>
                    </a:lnTo>
                    <a:lnTo>
                      <a:pt x="18387" y="0"/>
                    </a:lnTo>
                    <a:lnTo>
                      <a:pt x="14153" y="3120"/>
                    </a:lnTo>
                    <a:lnTo>
                      <a:pt x="3231" y="155011"/>
                    </a:lnTo>
                    <a:lnTo>
                      <a:pt x="0" y="199252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413D47F-915A-B828-3B3D-42A492F6FD7E}"/>
                  </a:ext>
                </a:extLst>
              </p:cNvPr>
              <p:cNvSpPr/>
              <p:nvPr/>
            </p:nvSpPr>
            <p:spPr>
              <a:xfrm>
                <a:off x="5201999" y="5071966"/>
                <a:ext cx="29754" cy="203932"/>
              </a:xfrm>
              <a:custGeom>
                <a:avLst/>
                <a:gdLst>
                  <a:gd name="connsiteX0" fmla="*/ 0 w 29754"/>
                  <a:gd name="connsiteY0" fmla="*/ 203932 h 203932"/>
                  <a:gd name="connsiteX1" fmla="*/ 15490 w 29754"/>
                  <a:gd name="connsiteY1" fmla="*/ 190894 h 203932"/>
                  <a:gd name="connsiteX2" fmla="*/ 18722 w 29754"/>
                  <a:gd name="connsiteY2" fmla="*/ 148213 h 203932"/>
                  <a:gd name="connsiteX3" fmla="*/ 29754 w 29754"/>
                  <a:gd name="connsiteY3" fmla="*/ 0 h 203932"/>
                  <a:gd name="connsiteX4" fmla="*/ 13707 w 29754"/>
                  <a:gd name="connsiteY4" fmla="*/ 20505 h 203932"/>
                  <a:gd name="connsiteX5" fmla="*/ 2898 w 29754"/>
                  <a:gd name="connsiteY5" fmla="*/ 164595 h 203932"/>
                  <a:gd name="connsiteX6" fmla="*/ 0 w 29754"/>
                  <a:gd name="connsiteY6" fmla="*/ 203932 h 20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54" h="203932">
                    <a:moveTo>
                      <a:pt x="0" y="203932"/>
                    </a:moveTo>
                    <a:lnTo>
                      <a:pt x="15490" y="190894"/>
                    </a:lnTo>
                    <a:lnTo>
                      <a:pt x="18722" y="148213"/>
                    </a:lnTo>
                    <a:lnTo>
                      <a:pt x="29754" y="0"/>
                    </a:lnTo>
                    <a:lnTo>
                      <a:pt x="13707" y="20505"/>
                    </a:lnTo>
                    <a:lnTo>
                      <a:pt x="2898" y="164595"/>
                    </a:lnTo>
                    <a:lnTo>
                      <a:pt x="0" y="203932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50D2FD9-3FA3-DC7D-C595-40B160E49504}"/>
                  </a:ext>
                </a:extLst>
              </p:cNvPr>
              <p:cNvSpPr/>
              <p:nvPr/>
            </p:nvSpPr>
            <p:spPr>
              <a:xfrm>
                <a:off x="5204897" y="5071966"/>
                <a:ext cx="26856" cy="164594"/>
              </a:xfrm>
              <a:custGeom>
                <a:avLst/>
                <a:gdLst>
                  <a:gd name="connsiteX0" fmla="*/ 10587 w 26856"/>
                  <a:gd name="connsiteY0" fmla="*/ 12035 h 164594"/>
                  <a:gd name="connsiteX1" fmla="*/ 0 w 26856"/>
                  <a:gd name="connsiteY1" fmla="*/ 164595 h 164594"/>
                  <a:gd name="connsiteX2" fmla="*/ 15824 w 26856"/>
                  <a:gd name="connsiteY2" fmla="*/ 148213 h 164594"/>
                  <a:gd name="connsiteX3" fmla="*/ 16939 w 26856"/>
                  <a:gd name="connsiteY3" fmla="*/ 147099 h 164594"/>
                  <a:gd name="connsiteX4" fmla="*/ 26857 w 26856"/>
                  <a:gd name="connsiteY4" fmla="*/ 0 h 164594"/>
                  <a:gd name="connsiteX5" fmla="*/ 10587 w 26856"/>
                  <a:gd name="connsiteY5" fmla="*/ 12035 h 16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56" h="164594">
                    <a:moveTo>
                      <a:pt x="10587" y="12035"/>
                    </a:moveTo>
                    <a:lnTo>
                      <a:pt x="0" y="164595"/>
                    </a:lnTo>
                    <a:lnTo>
                      <a:pt x="15824" y="148213"/>
                    </a:lnTo>
                    <a:lnTo>
                      <a:pt x="16939" y="147099"/>
                    </a:lnTo>
                    <a:lnTo>
                      <a:pt x="26857" y="0"/>
                    </a:lnTo>
                    <a:lnTo>
                      <a:pt x="10587" y="12035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C711017-99F1-1845-741D-D25D443952F6}"/>
                  </a:ext>
                </a:extLst>
              </p:cNvPr>
              <p:cNvSpPr/>
              <p:nvPr/>
            </p:nvSpPr>
            <p:spPr>
              <a:xfrm>
                <a:off x="5217490" y="5068957"/>
                <a:ext cx="18164" cy="193902"/>
              </a:xfrm>
              <a:custGeom>
                <a:avLst/>
                <a:gdLst>
                  <a:gd name="connsiteX0" fmla="*/ 0 w 18164"/>
                  <a:gd name="connsiteY0" fmla="*/ 193903 h 193902"/>
                  <a:gd name="connsiteX1" fmla="*/ 4680 w 18164"/>
                  <a:gd name="connsiteY1" fmla="*/ 189668 h 193902"/>
                  <a:gd name="connsiteX2" fmla="*/ 18165 w 18164"/>
                  <a:gd name="connsiteY2" fmla="*/ 0 h 193902"/>
                  <a:gd name="connsiteX3" fmla="*/ 14264 w 18164"/>
                  <a:gd name="connsiteY3" fmla="*/ 3009 h 193902"/>
                  <a:gd name="connsiteX4" fmla="*/ 3231 w 18164"/>
                  <a:gd name="connsiteY4" fmla="*/ 151222 h 193902"/>
                  <a:gd name="connsiteX5" fmla="*/ 0 w 18164"/>
                  <a:gd name="connsiteY5" fmla="*/ 193903 h 193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64" h="193902">
                    <a:moveTo>
                      <a:pt x="0" y="193903"/>
                    </a:moveTo>
                    <a:lnTo>
                      <a:pt x="4680" y="189668"/>
                    </a:lnTo>
                    <a:lnTo>
                      <a:pt x="18165" y="0"/>
                    </a:lnTo>
                    <a:lnTo>
                      <a:pt x="14264" y="3009"/>
                    </a:lnTo>
                    <a:lnTo>
                      <a:pt x="3231" y="151222"/>
                    </a:lnTo>
                    <a:lnTo>
                      <a:pt x="0" y="193903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67AF356-BCF2-EA07-FB9C-3082EDB4C1E8}"/>
                  </a:ext>
                </a:extLst>
              </p:cNvPr>
              <p:cNvSpPr/>
              <p:nvPr/>
            </p:nvSpPr>
            <p:spPr>
              <a:xfrm>
                <a:off x="4302469" y="6149241"/>
                <a:ext cx="24293" cy="77895"/>
              </a:xfrm>
              <a:custGeom>
                <a:avLst/>
                <a:gdLst>
                  <a:gd name="connsiteX0" fmla="*/ 0 w 24293"/>
                  <a:gd name="connsiteY0" fmla="*/ 77895 h 77895"/>
                  <a:gd name="connsiteX1" fmla="*/ 22845 w 24293"/>
                  <a:gd name="connsiteY1" fmla="*/ 56945 h 77895"/>
                  <a:gd name="connsiteX2" fmla="*/ 24294 w 24293"/>
                  <a:gd name="connsiteY2" fmla="*/ 0 h 77895"/>
                  <a:gd name="connsiteX3" fmla="*/ 1337 w 24293"/>
                  <a:gd name="connsiteY3" fmla="*/ 20728 h 77895"/>
                  <a:gd name="connsiteX4" fmla="*/ 0 w 24293"/>
                  <a:gd name="connsiteY4" fmla="*/ 77895 h 77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3" h="77895">
                    <a:moveTo>
                      <a:pt x="0" y="77895"/>
                    </a:moveTo>
                    <a:lnTo>
                      <a:pt x="22845" y="56945"/>
                    </a:lnTo>
                    <a:lnTo>
                      <a:pt x="24294" y="0"/>
                    </a:lnTo>
                    <a:lnTo>
                      <a:pt x="1337" y="20728"/>
                    </a:lnTo>
                    <a:lnTo>
                      <a:pt x="0" y="77895"/>
                    </a:lnTo>
                    <a:close/>
                  </a:path>
                </a:pathLst>
              </a:custGeom>
              <a:solidFill>
                <a:srgbClr val="4F2418"/>
              </a:solidFill>
              <a:ln w="3231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9C3ACFE-45BD-B815-1125-8C55C25FF83F}"/>
                  </a:ext>
                </a:extLst>
              </p:cNvPr>
              <p:cNvSpPr/>
              <p:nvPr/>
            </p:nvSpPr>
            <p:spPr>
              <a:xfrm>
                <a:off x="4349496" y="6107117"/>
                <a:ext cx="23847" cy="76558"/>
              </a:xfrm>
              <a:custGeom>
                <a:avLst/>
                <a:gdLst>
                  <a:gd name="connsiteX0" fmla="*/ 0 w 23847"/>
                  <a:gd name="connsiteY0" fmla="*/ 76558 h 76558"/>
                  <a:gd name="connsiteX1" fmla="*/ 22399 w 23847"/>
                  <a:gd name="connsiteY1" fmla="*/ 56053 h 76558"/>
                  <a:gd name="connsiteX2" fmla="*/ 23848 w 23847"/>
                  <a:gd name="connsiteY2" fmla="*/ 0 h 76558"/>
                  <a:gd name="connsiteX3" fmla="*/ 1449 w 23847"/>
                  <a:gd name="connsiteY3" fmla="*/ 20282 h 76558"/>
                  <a:gd name="connsiteX4" fmla="*/ 0 w 23847"/>
                  <a:gd name="connsiteY4" fmla="*/ 76558 h 7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7" h="76558">
                    <a:moveTo>
                      <a:pt x="0" y="76558"/>
                    </a:moveTo>
                    <a:lnTo>
                      <a:pt x="22399" y="56053"/>
                    </a:lnTo>
                    <a:lnTo>
                      <a:pt x="23848" y="0"/>
                    </a:lnTo>
                    <a:lnTo>
                      <a:pt x="1449" y="20282"/>
                    </a:lnTo>
                    <a:lnTo>
                      <a:pt x="0" y="76558"/>
                    </a:lnTo>
                    <a:close/>
                  </a:path>
                </a:pathLst>
              </a:custGeom>
              <a:solidFill>
                <a:srgbClr val="4F2418"/>
              </a:solidFill>
              <a:ln w="311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FD6214A-0737-2A22-88E1-356BB62E8987}"/>
                  </a:ext>
                </a:extLst>
              </p:cNvPr>
              <p:cNvSpPr/>
              <p:nvPr/>
            </p:nvSpPr>
            <p:spPr>
              <a:xfrm>
                <a:off x="4396523" y="6064994"/>
                <a:ext cx="23513" cy="75109"/>
              </a:xfrm>
              <a:custGeom>
                <a:avLst/>
                <a:gdLst>
                  <a:gd name="connsiteX0" fmla="*/ 0 w 23513"/>
                  <a:gd name="connsiteY0" fmla="*/ 75110 h 75109"/>
                  <a:gd name="connsiteX1" fmla="*/ 21842 w 23513"/>
                  <a:gd name="connsiteY1" fmla="*/ 55051 h 75109"/>
                  <a:gd name="connsiteX2" fmla="*/ 23514 w 23513"/>
                  <a:gd name="connsiteY2" fmla="*/ 0 h 75109"/>
                  <a:gd name="connsiteX3" fmla="*/ 1560 w 23513"/>
                  <a:gd name="connsiteY3" fmla="*/ 19836 h 75109"/>
                  <a:gd name="connsiteX4" fmla="*/ 0 w 23513"/>
                  <a:gd name="connsiteY4" fmla="*/ 75110 h 7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13" h="75109">
                    <a:moveTo>
                      <a:pt x="0" y="75110"/>
                    </a:moveTo>
                    <a:lnTo>
                      <a:pt x="21842" y="55051"/>
                    </a:lnTo>
                    <a:lnTo>
                      <a:pt x="23514" y="0"/>
                    </a:lnTo>
                    <a:lnTo>
                      <a:pt x="1560" y="19836"/>
                    </a:lnTo>
                    <a:lnTo>
                      <a:pt x="0" y="75110"/>
                    </a:lnTo>
                    <a:close/>
                  </a:path>
                </a:pathLst>
              </a:custGeom>
              <a:solidFill>
                <a:srgbClr val="4F2418"/>
              </a:solidFill>
              <a:ln w="311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9A74985-7A7E-C99D-44FF-ABD7E4C5C5C6}"/>
                  </a:ext>
                </a:extLst>
              </p:cNvPr>
              <p:cNvSpPr/>
              <p:nvPr/>
            </p:nvSpPr>
            <p:spPr>
              <a:xfrm>
                <a:off x="4443550" y="6022870"/>
                <a:ext cx="23067" cy="73772"/>
              </a:xfrm>
              <a:custGeom>
                <a:avLst/>
                <a:gdLst>
                  <a:gd name="connsiteX0" fmla="*/ 0 w 23067"/>
                  <a:gd name="connsiteY0" fmla="*/ 73772 h 73772"/>
                  <a:gd name="connsiteX1" fmla="*/ 21396 w 23067"/>
                  <a:gd name="connsiteY1" fmla="*/ 54159 h 73772"/>
                  <a:gd name="connsiteX2" fmla="*/ 23068 w 23067"/>
                  <a:gd name="connsiteY2" fmla="*/ 0 h 73772"/>
                  <a:gd name="connsiteX3" fmla="*/ 1672 w 23067"/>
                  <a:gd name="connsiteY3" fmla="*/ 19502 h 73772"/>
                  <a:gd name="connsiteX4" fmla="*/ 0 w 23067"/>
                  <a:gd name="connsiteY4" fmla="*/ 73772 h 7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7" h="73772">
                    <a:moveTo>
                      <a:pt x="0" y="73772"/>
                    </a:moveTo>
                    <a:lnTo>
                      <a:pt x="21396" y="54159"/>
                    </a:lnTo>
                    <a:lnTo>
                      <a:pt x="23068" y="0"/>
                    </a:lnTo>
                    <a:lnTo>
                      <a:pt x="1672" y="19502"/>
                    </a:lnTo>
                    <a:lnTo>
                      <a:pt x="0" y="73772"/>
                    </a:lnTo>
                    <a:close/>
                  </a:path>
                </a:pathLst>
              </a:custGeom>
              <a:solidFill>
                <a:srgbClr val="4F2418"/>
              </a:solidFill>
              <a:ln w="300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7E0BD62-DF6E-9226-24D6-8E8FDFC95E64}"/>
                  </a:ext>
                </a:extLst>
              </p:cNvPr>
              <p:cNvSpPr/>
              <p:nvPr/>
            </p:nvSpPr>
            <p:spPr>
              <a:xfrm>
                <a:off x="4490577" y="5980746"/>
                <a:ext cx="22733" cy="72434"/>
              </a:xfrm>
              <a:custGeom>
                <a:avLst/>
                <a:gdLst>
                  <a:gd name="connsiteX0" fmla="*/ 0 w 22733"/>
                  <a:gd name="connsiteY0" fmla="*/ 72435 h 72434"/>
                  <a:gd name="connsiteX1" fmla="*/ 20950 w 22733"/>
                  <a:gd name="connsiteY1" fmla="*/ 53268 h 72434"/>
                  <a:gd name="connsiteX2" fmla="*/ 22734 w 22733"/>
                  <a:gd name="connsiteY2" fmla="*/ 0 h 72434"/>
                  <a:gd name="connsiteX3" fmla="*/ 1783 w 22733"/>
                  <a:gd name="connsiteY3" fmla="*/ 19056 h 72434"/>
                  <a:gd name="connsiteX4" fmla="*/ 0 w 22733"/>
                  <a:gd name="connsiteY4" fmla="*/ 72435 h 7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3" h="72434">
                    <a:moveTo>
                      <a:pt x="0" y="72435"/>
                    </a:moveTo>
                    <a:lnTo>
                      <a:pt x="20950" y="53268"/>
                    </a:lnTo>
                    <a:lnTo>
                      <a:pt x="22734" y="0"/>
                    </a:lnTo>
                    <a:lnTo>
                      <a:pt x="1783" y="19056"/>
                    </a:lnTo>
                    <a:lnTo>
                      <a:pt x="0" y="72435"/>
                    </a:lnTo>
                    <a:close/>
                  </a:path>
                </a:pathLst>
              </a:custGeom>
              <a:solidFill>
                <a:srgbClr val="4F2418"/>
              </a:solidFill>
              <a:ln w="300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136C651-D5CA-2659-832F-773145933B3F}"/>
                  </a:ext>
                </a:extLst>
              </p:cNvPr>
              <p:cNvSpPr/>
              <p:nvPr/>
            </p:nvSpPr>
            <p:spPr>
              <a:xfrm>
                <a:off x="4537604" y="5938734"/>
                <a:ext cx="22399" cy="70874"/>
              </a:xfrm>
              <a:custGeom>
                <a:avLst/>
                <a:gdLst>
                  <a:gd name="connsiteX0" fmla="*/ 0 w 22399"/>
                  <a:gd name="connsiteY0" fmla="*/ 70875 h 70874"/>
                  <a:gd name="connsiteX1" fmla="*/ 20505 w 22399"/>
                  <a:gd name="connsiteY1" fmla="*/ 52153 h 70874"/>
                  <a:gd name="connsiteX2" fmla="*/ 22399 w 22399"/>
                  <a:gd name="connsiteY2" fmla="*/ 0 h 70874"/>
                  <a:gd name="connsiteX3" fmla="*/ 1895 w 22399"/>
                  <a:gd name="connsiteY3" fmla="*/ 18499 h 70874"/>
                  <a:gd name="connsiteX4" fmla="*/ 0 w 22399"/>
                  <a:gd name="connsiteY4" fmla="*/ 70875 h 70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9" h="70874">
                    <a:moveTo>
                      <a:pt x="0" y="70875"/>
                    </a:moveTo>
                    <a:lnTo>
                      <a:pt x="20505" y="52153"/>
                    </a:lnTo>
                    <a:lnTo>
                      <a:pt x="22399" y="0"/>
                    </a:lnTo>
                    <a:lnTo>
                      <a:pt x="1895" y="18499"/>
                    </a:lnTo>
                    <a:lnTo>
                      <a:pt x="0" y="70875"/>
                    </a:lnTo>
                    <a:close/>
                  </a:path>
                </a:pathLst>
              </a:custGeom>
              <a:solidFill>
                <a:srgbClr val="4F2418"/>
              </a:solidFill>
              <a:ln w="300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B20568F1-48FA-DF8A-E57F-1B9FFD587650}"/>
                  </a:ext>
                </a:extLst>
              </p:cNvPr>
              <p:cNvSpPr/>
              <p:nvPr/>
            </p:nvSpPr>
            <p:spPr>
              <a:xfrm>
                <a:off x="4584742" y="5896610"/>
                <a:ext cx="21841" cy="69537"/>
              </a:xfrm>
              <a:custGeom>
                <a:avLst/>
                <a:gdLst>
                  <a:gd name="connsiteX0" fmla="*/ 0 w 21841"/>
                  <a:gd name="connsiteY0" fmla="*/ 69538 h 69537"/>
                  <a:gd name="connsiteX1" fmla="*/ 19947 w 21841"/>
                  <a:gd name="connsiteY1" fmla="*/ 51262 h 69537"/>
                  <a:gd name="connsiteX2" fmla="*/ 21842 w 21841"/>
                  <a:gd name="connsiteY2" fmla="*/ 0 h 69537"/>
                  <a:gd name="connsiteX3" fmla="*/ 1894 w 21841"/>
                  <a:gd name="connsiteY3" fmla="*/ 18053 h 69537"/>
                  <a:gd name="connsiteX4" fmla="*/ 0 w 21841"/>
                  <a:gd name="connsiteY4" fmla="*/ 69538 h 6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1" h="69537">
                    <a:moveTo>
                      <a:pt x="0" y="69538"/>
                    </a:moveTo>
                    <a:lnTo>
                      <a:pt x="19947" y="51262"/>
                    </a:lnTo>
                    <a:lnTo>
                      <a:pt x="21842" y="0"/>
                    </a:lnTo>
                    <a:lnTo>
                      <a:pt x="1894" y="18053"/>
                    </a:lnTo>
                    <a:lnTo>
                      <a:pt x="0" y="69538"/>
                    </a:lnTo>
                    <a:close/>
                  </a:path>
                </a:pathLst>
              </a:custGeom>
              <a:solidFill>
                <a:srgbClr val="4F2418"/>
              </a:solidFill>
              <a:ln w="2896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77E8291-F6C3-10C3-24E9-0B2148C8AA5F}"/>
                  </a:ext>
                </a:extLst>
              </p:cNvPr>
              <p:cNvSpPr/>
              <p:nvPr/>
            </p:nvSpPr>
            <p:spPr>
              <a:xfrm>
                <a:off x="4631769" y="5854486"/>
                <a:ext cx="21507" cy="68200"/>
              </a:xfrm>
              <a:custGeom>
                <a:avLst/>
                <a:gdLst>
                  <a:gd name="connsiteX0" fmla="*/ 0 w 21507"/>
                  <a:gd name="connsiteY0" fmla="*/ 68200 h 68200"/>
                  <a:gd name="connsiteX1" fmla="*/ 19390 w 21507"/>
                  <a:gd name="connsiteY1" fmla="*/ 50259 h 68200"/>
                  <a:gd name="connsiteX2" fmla="*/ 21508 w 21507"/>
                  <a:gd name="connsiteY2" fmla="*/ 0 h 68200"/>
                  <a:gd name="connsiteX3" fmla="*/ 2006 w 21507"/>
                  <a:gd name="connsiteY3" fmla="*/ 17719 h 68200"/>
                  <a:gd name="connsiteX4" fmla="*/ 0 w 21507"/>
                  <a:gd name="connsiteY4" fmla="*/ 68200 h 6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7" h="68200">
                    <a:moveTo>
                      <a:pt x="0" y="68200"/>
                    </a:moveTo>
                    <a:lnTo>
                      <a:pt x="19390" y="50259"/>
                    </a:lnTo>
                    <a:lnTo>
                      <a:pt x="21508" y="0"/>
                    </a:lnTo>
                    <a:lnTo>
                      <a:pt x="2006" y="17719"/>
                    </a:lnTo>
                    <a:lnTo>
                      <a:pt x="0" y="68200"/>
                    </a:lnTo>
                    <a:close/>
                  </a:path>
                </a:pathLst>
              </a:custGeom>
              <a:solidFill>
                <a:srgbClr val="4F2418"/>
              </a:solidFill>
              <a:ln w="2896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B79095A-5CD9-F2E6-B95C-91A1F2BEEA69}"/>
                  </a:ext>
                </a:extLst>
              </p:cNvPr>
              <p:cNvSpPr/>
              <p:nvPr/>
            </p:nvSpPr>
            <p:spPr>
              <a:xfrm>
                <a:off x="4678796" y="5812363"/>
                <a:ext cx="21173" cy="66751"/>
              </a:xfrm>
              <a:custGeom>
                <a:avLst/>
                <a:gdLst>
                  <a:gd name="connsiteX0" fmla="*/ 0 w 21173"/>
                  <a:gd name="connsiteY0" fmla="*/ 66752 h 66751"/>
                  <a:gd name="connsiteX1" fmla="*/ 18944 w 21173"/>
                  <a:gd name="connsiteY1" fmla="*/ 49367 h 66751"/>
                  <a:gd name="connsiteX2" fmla="*/ 21173 w 21173"/>
                  <a:gd name="connsiteY2" fmla="*/ 0 h 66751"/>
                  <a:gd name="connsiteX3" fmla="*/ 2117 w 21173"/>
                  <a:gd name="connsiteY3" fmla="*/ 17273 h 66751"/>
                  <a:gd name="connsiteX4" fmla="*/ 0 w 21173"/>
                  <a:gd name="connsiteY4" fmla="*/ 66752 h 66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" h="66751">
                    <a:moveTo>
                      <a:pt x="0" y="66752"/>
                    </a:moveTo>
                    <a:lnTo>
                      <a:pt x="18944" y="49367"/>
                    </a:lnTo>
                    <a:lnTo>
                      <a:pt x="21173" y="0"/>
                    </a:lnTo>
                    <a:lnTo>
                      <a:pt x="2117" y="17273"/>
                    </a:lnTo>
                    <a:lnTo>
                      <a:pt x="0" y="66752"/>
                    </a:lnTo>
                    <a:close/>
                  </a:path>
                </a:pathLst>
              </a:custGeom>
              <a:solidFill>
                <a:srgbClr val="4F2418"/>
              </a:solidFill>
              <a:ln w="278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2FC9EBF-9A73-6793-455F-5712821D2E2E}"/>
                  </a:ext>
                </a:extLst>
              </p:cNvPr>
              <p:cNvSpPr/>
              <p:nvPr/>
            </p:nvSpPr>
            <p:spPr>
              <a:xfrm>
                <a:off x="4725823" y="5770239"/>
                <a:ext cx="20727" cy="65414"/>
              </a:xfrm>
              <a:custGeom>
                <a:avLst/>
                <a:gdLst>
                  <a:gd name="connsiteX0" fmla="*/ 0 w 20727"/>
                  <a:gd name="connsiteY0" fmla="*/ 65414 h 65414"/>
                  <a:gd name="connsiteX1" fmla="*/ 18498 w 20727"/>
                  <a:gd name="connsiteY1" fmla="*/ 48364 h 65414"/>
                  <a:gd name="connsiteX2" fmla="*/ 20727 w 20727"/>
                  <a:gd name="connsiteY2" fmla="*/ 0 h 65414"/>
                  <a:gd name="connsiteX3" fmla="*/ 2229 w 20727"/>
                  <a:gd name="connsiteY3" fmla="*/ 16827 h 65414"/>
                  <a:gd name="connsiteX4" fmla="*/ 0 w 20727"/>
                  <a:gd name="connsiteY4" fmla="*/ 65414 h 6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27" h="65414">
                    <a:moveTo>
                      <a:pt x="0" y="65414"/>
                    </a:moveTo>
                    <a:lnTo>
                      <a:pt x="18498" y="48364"/>
                    </a:lnTo>
                    <a:lnTo>
                      <a:pt x="20727" y="0"/>
                    </a:lnTo>
                    <a:lnTo>
                      <a:pt x="2229" y="16827"/>
                    </a:lnTo>
                    <a:lnTo>
                      <a:pt x="0" y="65414"/>
                    </a:lnTo>
                    <a:close/>
                  </a:path>
                </a:pathLst>
              </a:custGeom>
              <a:solidFill>
                <a:srgbClr val="4F2418"/>
              </a:solidFill>
              <a:ln w="278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10859F5-4C8D-8756-1B0F-E3A479A7E997}"/>
                  </a:ext>
                </a:extLst>
              </p:cNvPr>
              <p:cNvSpPr/>
              <p:nvPr/>
            </p:nvSpPr>
            <p:spPr>
              <a:xfrm>
                <a:off x="4772850" y="5728115"/>
                <a:ext cx="20393" cy="64077"/>
              </a:xfrm>
              <a:custGeom>
                <a:avLst/>
                <a:gdLst>
                  <a:gd name="connsiteX0" fmla="*/ 0 w 20393"/>
                  <a:gd name="connsiteY0" fmla="*/ 64077 h 64077"/>
                  <a:gd name="connsiteX1" fmla="*/ 18053 w 20393"/>
                  <a:gd name="connsiteY1" fmla="*/ 47473 h 64077"/>
                  <a:gd name="connsiteX2" fmla="*/ 20393 w 20393"/>
                  <a:gd name="connsiteY2" fmla="*/ 0 h 64077"/>
                  <a:gd name="connsiteX3" fmla="*/ 2340 w 20393"/>
                  <a:gd name="connsiteY3" fmla="*/ 16381 h 64077"/>
                  <a:gd name="connsiteX4" fmla="*/ 0 w 20393"/>
                  <a:gd name="connsiteY4" fmla="*/ 64077 h 64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93" h="64077">
                    <a:moveTo>
                      <a:pt x="0" y="64077"/>
                    </a:moveTo>
                    <a:lnTo>
                      <a:pt x="18053" y="47473"/>
                    </a:lnTo>
                    <a:lnTo>
                      <a:pt x="20393" y="0"/>
                    </a:lnTo>
                    <a:lnTo>
                      <a:pt x="2340" y="16381"/>
                    </a:lnTo>
                    <a:lnTo>
                      <a:pt x="0" y="64077"/>
                    </a:lnTo>
                    <a:close/>
                  </a:path>
                </a:pathLst>
              </a:custGeom>
              <a:solidFill>
                <a:srgbClr val="4F2418"/>
              </a:solidFill>
              <a:ln w="2674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7EC86-EA4E-7049-94E9-1EDC79AD2612}"/>
                  </a:ext>
                </a:extLst>
              </p:cNvPr>
              <p:cNvSpPr/>
              <p:nvPr/>
            </p:nvSpPr>
            <p:spPr>
              <a:xfrm>
                <a:off x="4902007" y="5616565"/>
                <a:ext cx="17607" cy="55050"/>
              </a:xfrm>
              <a:custGeom>
                <a:avLst/>
                <a:gdLst>
                  <a:gd name="connsiteX0" fmla="*/ 0 w 17607"/>
                  <a:gd name="connsiteY0" fmla="*/ 55051 h 55050"/>
                  <a:gd name="connsiteX1" fmla="*/ 15379 w 17607"/>
                  <a:gd name="connsiteY1" fmla="*/ 40898 h 55050"/>
                  <a:gd name="connsiteX2" fmla="*/ 17607 w 17607"/>
                  <a:gd name="connsiteY2" fmla="*/ 0 h 55050"/>
                  <a:gd name="connsiteX3" fmla="*/ 2229 w 17607"/>
                  <a:gd name="connsiteY3" fmla="*/ 13930 h 55050"/>
                  <a:gd name="connsiteX4" fmla="*/ 0 w 17607"/>
                  <a:gd name="connsiteY4" fmla="*/ 55051 h 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07" h="55050">
                    <a:moveTo>
                      <a:pt x="0" y="55051"/>
                    </a:moveTo>
                    <a:lnTo>
                      <a:pt x="15379" y="40898"/>
                    </a:lnTo>
                    <a:lnTo>
                      <a:pt x="17607" y="0"/>
                    </a:lnTo>
                    <a:lnTo>
                      <a:pt x="2229" y="13930"/>
                    </a:lnTo>
                    <a:lnTo>
                      <a:pt x="0" y="55051"/>
                    </a:lnTo>
                    <a:close/>
                  </a:path>
                </a:pathLst>
              </a:custGeom>
              <a:solidFill>
                <a:srgbClr val="4F2418"/>
              </a:solidFill>
              <a:ln w="233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08B0029-1312-318B-6219-6EE7A00BBA5E}"/>
                  </a:ext>
                </a:extLst>
              </p:cNvPr>
              <p:cNvSpPr/>
              <p:nvPr/>
            </p:nvSpPr>
            <p:spPr>
              <a:xfrm>
                <a:off x="4933879" y="5588037"/>
                <a:ext cx="17384" cy="54047"/>
              </a:xfrm>
              <a:custGeom>
                <a:avLst/>
                <a:gdLst>
                  <a:gd name="connsiteX0" fmla="*/ 0 w 17384"/>
                  <a:gd name="connsiteY0" fmla="*/ 54048 h 54047"/>
                  <a:gd name="connsiteX1" fmla="*/ 15044 w 17384"/>
                  <a:gd name="connsiteY1" fmla="*/ 40229 h 54047"/>
                  <a:gd name="connsiteX2" fmla="*/ 17384 w 17384"/>
                  <a:gd name="connsiteY2" fmla="*/ 0 h 54047"/>
                  <a:gd name="connsiteX3" fmla="*/ 2229 w 17384"/>
                  <a:gd name="connsiteY3" fmla="*/ 13707 h 54047"/>
                  <a:gd name="connsiteX4" fmla="*/ 0 w 17384"/>
                  <a:gd name="connsiteY4" fmla="*/ 54048 h 5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4" h="54047">
                    <a:moveTo>
                      <a:pt x="0" y="54048"/>
                    </a:moveTo>
                    <a:lnTo>
                      <a:pt x="15044" y="40229"/>
                    </a:lnTo>
                    <a:lnTo>
                      <a:pt x="17384" y="0"/>
                    </a:lnTo>
                    <a:lnTo>
                      <a:pt x="2229" y="13707"/>
                    </a:lnTo>
                    <a:lnTo>
                      <a:pt x="0" y="54048"/>
                    </a:lnTo>
                    <a:close/>
                  </a:path>
                </a:pathLst>
              </a:custGeom>
              <a:solidFill>
                <a:srgbClr val="4F2418"/>
              </a:solidFill>
              <a:ln w="233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07C1F4A-A521-3A68-962D-081BC2BA2286}"/>
                  </a:ext>
                </a:extLst>
              </p:cNvPr>
              <p:cNvSpPr/>
              <p:nvPr/>
            </p:nvSpPr>
            <p:spPr>
              <a:xfrm>
                <a:off x="4965750" y="5559509"/>
                <a:ext cx="17050" cy="53156"/>
              </a:xfrm>
              <a:custGeom>
                <a:avLst/>
                <a:gdLst>
                  <a:gd name="connsiteX0" fmla="*/ 0 w 17050"/>
                  <a:gd name="connsiteY0" fmla="*/ 53156 h 53156"/>
                  <a:gd name="connsiteX1" fmla="*/ 14710 w 17050"/>
                  <a:gd name="connsiteY1" fmla="*/ 39561 h 53156"/>
                  <a:gd name="connsiteX2" fmla="*/ 17050 w 17050"/>
                  <a:gd name="connsiteY2" fmla="*/ 0 h 53156"/>
                  <a:gd name="connsiteX3" fmla="*/ 2340 w 17050"/>
                  <a:gd name="connsiteY3" fmla="*/ 13373 h 53156"/>
                  <a:gd name="connsiteX4" fmla="*/ 0 w 17050"/>
                  <a:gd name="connsiteY4" fmla="*/ 53156 h 5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50" h="53156">
                    <a:moveTo>
                      <a:pt x="0" y="53156"/>
                    </a:moveTo>
                    <a:lnTo>
                      <a:pt x="14710" y="39561"/>
                    </a:lnTo>
                    <a:lnTo>
                      <a:pt x="17050" y="0"/>
                    </a:lnTo>
                    <a:lnTo>
                      <a:pt x="2340" y="13373"/>
                    </a:lnTo>
                    <a:lnTo>
                      <a:pt x="0" y="53156"/>
                    </a:lnTo>
                    <a:close/>
                  </a:path>
                </a:pathLst>
              </a:custGeom>
              <a:solidFill>
                <a:srgbClr val="4F2418"/>
              </a:solidFill>
              <a:ln w="222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A9BAF4F-5169-F175-EB8B-6F8E13F80CF8}"/>
                  </a:ext>
                </a:extLst>
              </p:cNvPr>
              <p:cNvSpPr/>
              <p:nvPr/>
            </p:nvSpPr>
            <p:spPr>
              <a:xfrm>
                <a:off x="4997621" y="5530981"/>
                <a:ext cx="16827" cy="52153"/>
              </a:xfrm>
              <a:custGeom>
                <a:avLst/>
                <a:gdLst>
                  <a:gd name="connsiteX0" fmla="*/ 0 w 16827"/>
                  <a:gd name="connsiteY0" fmla="*/ 52153 h 52153"/>
                  <a:gd name="connsiteX1" fmla="*/ 14487 w 16827"/>
                  <a:gd name="connsiteY1" fmla="*/ 38892 h 52153"/>
                  <a:gd name="connsiteX2" fmla="*/ 16827 w 16827"/>
                  <a:gd name="connsiteY2" fmla="*/ 0 h 52153"/>
                  <a:gd name="connsiteX3" fmla="*/ 2340 w 16827"/>
                  <a:gd name="connsiteY3" fmla="*/ 13150 h 52153"/>
                  <a:gd name="connsiteX4" fmla="*/ 0 w 16827"/>
                  <a:gd name="connsiteY4" fmla="*/ 52153 h 5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" h="52153">
                    <a:moveTo>
                      <a:pt x="0" y="52153"/>
                    </a:moveTo>
                    <a:lnTo>
                      <a:pt x="14487" y="38892"/>
                    </a:lnTo>
                    <a:lnTo>
                      <a:pt x="16827" y="0"/>
                    </a:lnTo>
                    <a:lnTo>
                      <a:pt x="2340" y="13150"/>
                    </a:lnTo>
                    <a:lnTo>
                      <a:pt x="0" y="52153"/>
                    </a:lnTo>
                    <a:close/>
                  </a:path>
                </a:pathLst>
              </a:custGeom>
              <a:solidFill>
                <a:srgbClr val="4F2418"/>
              </a:solidFill>
              <a:ln w="222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D25BA4F-C31A-78FB-8EAC-7585F2B9F73A}"/>
                  </a:ext>
                </a:extLst>
              </p:cNvPr>
              <p:cNvSpPr/>
              <p:nvPr/>
            </p:nvSpPr>
            <p:spPr>
              <a:xfrm>
                <a:off x="5029493" y="5502453"/>
                <a:ext cx="16492" cy="51261"/>
              </a:xfrm>
              <a:custGeom>
                <a:avLst/>
                <a:gdLst>
                  <a:gd name="connsiteX0" fmla="*/ 0 w 16492"/>
                  <a:gd name="connsiteY0" fmla="*/ 51262 h 51261"/>
                  <a:gd name="connsiteX1" fmla="*/ 14153 w 16492"/>
                  <a:gd name="connsiteY1" fmla="*/ 38223 h 51261"/>
                  <a:gd name="connsiteX2" fmla="*/ 16493 w 16492"/>
                  <a:gd name="connsiteY2" fmla="*/ 0 h 51261"/>
                  <a:gd name="connsiteX3" fmla="*/ 2340 w 16492"/>
                  <a:gd name="connsiteY3" fmla="*/ 12927 h 51261"/>
                  <a:gd name="connsiteX4" fmla="*/ 0 w 16492"/>
                  <a:gd name="connsiteY4" fmla="*/ 51262 h 5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92" h="51261">
                    <a:moveTo>
                      <a:pt x="0" y="51262"/>
                    </a:moveTo>
                    <a:lnTo>
                      <a:pt x="14153" y="38223"/>
                    </a:lnTo>
                    <a:lnTo>
                      <a:pt x="16493" y="0"/>
                    </a:lnTo>
                    <a:lnTo>
                      <a:pt x="2340" y="12927"/>
                    </a:lnTo>
                    <a:lnTo>
                      <a:pt x="0" y="51262"/>
                    </a:lnTo>
                    <a:close/>
                  </a:path>
                </a:pathLst>
              </a:custGeom>
              <a:solidFill>
                <a:srgbClr val="4F2418"/>
              </a:solidFill>
              <a:ln w="222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829374D-FF5F-309F-0546-489F424B5B7B}"/>
                  </a:ext>
                </a:extLst>
              </p:cNvPr>
              <p:cNvSpPr/>
              <p:nvPr/>
            </p:nvSpPr>
            <p:spPr>
              <a:xfrm>
                <a:off x="5061364" y="5474036"/>
                <a:ext cx="16269" cy="50147"/>
              </a:xfrm>
              <a:custGeom>
                <a:avLst/>
                <a:gdLst>
                  <a:gd name="connsiteX0" fmla="*/ 0 w 16269"/>
                  <a:gd name="connsiteY0" fmla="*/ 50147 h 50147"/>
                  <a:gd name="connsiteX1" fmla="*/ 13818 w 16269"/>
                  <a:gd name="connsiteY1" fmla="*/ 37443 h 50147"/>
                  <a:gd name="connsiteX2" fmla="*/ 16270 w 16269"/>
                  <a:gd name="connsiteY2" fmla="*/ 0 h 50147"/>
                  <a:gd name="connsiteX3" fmla="*/ 2340 w 16269"/>
                  <a:gd name="connsiteY3" fmla="*/ 12481 h 50147"/>
                  <a:gd name="connsiteX4" fmla="*/ 0 w 16269"/>
                  <a:gd name="connsiteY4" fmla="*/ 50147 h 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69" h="50147">
                    <a:moveTo>
                      <a:pt x="0" y="50147"/>
                    </a:moveTo>
                    <a:lnTo>
                      <a:pt x="13818" y="37443"/>
                    </a:lnTo>
                    <a:lnTo>
                      <a:pt x="16270" y="0"/>
                    </a:lnTo>
                    <a:lnTo>
                      <a:pt x="2340" y="12481"/>
                    </a:lnTo>
                    <a:lnTo>
                      <a:pt x="0" y="50147"/>
                    </a:lnTo>
                    <a:close/>
                  </a:path>
                </a:pathLst>
              </a:custGeom>
              <a:solidFill>
                <a:srgbClr val="4F2418"/>
              </a:solidFill>
              <a:ln w="2117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7E3C587-01F2-80F9-C255-76BECDE5DC7C}"/>
                  </a:ext>
                </a:extLst>
              </p:cNvPr>
              <p:cNvSpPr/>
              <p:nvPr/>
            </p:nvSpPr>
            <p:spPr>
              <a:xfrm>
                <a:off x="5093236" y="5445508"/>
                <a:ext cx="15935" cy="49255"/>
              </a:xfrm>
              <a:custGeom>
                <a:avLst/>
                <a:gdLst>
                  <a:gd name="connsiteX0" fmla="*/ 0 w 15935"/>
                  <a:gd name="connsiteY0" fmla="*/ 49256 h 49255"/>
                  <a:gd name="connsiteX1" fmla="*/ 13595 w 15935"/>
                  <a:gd name="connsiteY1" fmla="*/ 36775 h 49255"/>
                  <a:gd name="connsiteX2" fmla="*/ 15936 w 15935"/>
                  <a:gd name="connsiteY2" fmla="*/ 0 h 49255"/>
                  <a:gd name="connsiteX3" fmla="*/ 2340 w 15935"/>
                  <a:gd name="connsiteY3" fmla="*/ 12258 h 49255"/>
                  <a:gd name="connsiteX4" fmla="*/ 0 w 15935"/>
                  <a:gd name="connsiteY4" fmla="*/ 49256 h 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5" h="49255">
                    <a:moveTo>
                      <a:pt x="0" y="49256"/>
                    </a:moveTo>
                    <a:lnTo>
                      <a:pt x="13595" y="36775"/>
                    </a:lnTo>
                    <a:lnTo>
                      <a:pt x="15936" y="0"/>
                    </a:lnTo>
                    <a:lnTo>
                      <a:pt x="2340" y="12258"/>
                    </a:lnTo>
                    <a:lnTo>
                      <a:pt x="0" y="49256"/>
                    </a:lnTo>
                    <a:close/>
                  </a:path>
                </a:pathLst>
              </a:custGeom>
              <a:solidFill>
                <a:srgbClr val="4F2418"/>
              </a:solidFill>
              <a:ln w="2117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8793A49-FFC0-850D-B150-F1A07E4F70A3}"/>
                  </a:ext>
                </a:extLst>
              </p:cNvPr>
              <p:cNvSpPr/>
              <p:nvPr/>
            </p:nvSpPr>
            <p:spPr>
              <a:xfrm>
                <a:off x="5125107" y="5416979"/>
                <a:ext cx="15712" cy="48252"/>
              </a:xfrm>
              <a:custGeom>
                <a:avLst/>
                <a:gdLst>
                  <a:gd name="connsiteX0" fmla="*/ 0 w 15712"/>
                  <a:gd name="connsiteY0" fmla="*/ 48253 h 48252"/>
                  <a:gd name="connsiteX1" fmla="*/ 13261 w 15712"/>
                  <a:gd name="connsiteY1" fmla="*/ 36106 h 48252"/>
                  <a:gd name="connsiteX2" fmla="*/ 15713 w 15712"/>
                  <a:gd name="connsiteY2" fmla="*/ 0 h 48252"/>
                  <a:gd name="connsiteX3" fmla="*/ 2452 w 15712"/>
                  <a:gd name="connsiteY3" fmla="*/ 11924 h 48252"/>
                  <a:gd name="connsiteX4" fmla="*/ 0 w 15712"/>
                  <a:gd name="connsiteY4" fmla="*/ 48253 h 4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2" h="48252">
                    <a:moveTo>
                      <a:pt x="0" y="48253"/>
                    </a:moveTo>
                    <a:lnTo>
                      <a:pt x="13261" y="36106"/>
                    </a:lnTo>
                    <a:lnTo>
                      <a:pt x="15713" y="0"/>
                    </a:lnTo>
                    <a:lnTo>
                      <a:pt x="2452" y="11924"/>
                    </a:lnTo>
                    <a:lnTo>
                      <a:pt x="0" y="48253"/>
                    </a:lnTo>
                    <a:close/>
                  </a:path>
                </a:pathLst>
              </a:custGeom>
              <a:solidFill>
                <a:srgbClr val="4F2418"/>
              </a:solidFill>
              <a:ln w="2117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35032A6-BB06-9C05-0816-3012F81A0D1D}"/>
                  </a:ext>
                </a:extLst>
              </p:cNvPr>
              <p:cNvSpPr/>
              <p:nvPr/>
            </p:nvSpPr>
            <p:spPr>
              <a:xfrm>
                <a:off x="5156979" y="5388451"/>
                <a:ext cx="15378" cy="47361"/>
              </a:xfrm>
              <a:custGeom>
                <a:avLst/>
                <a:gdLst>
                  <a:gd name="connsiteX0" fmla="*/ 0 w 15378"/>
                  <a:gd name="connsiteY0" fmla="*/ 47361 h 47361"/>
                  <a:gd name="connsiteX1" fmla="*/ 12927 w 15378"/>
                  <a:gd name="connsiteY1" fmla="*/ 35437 h 47361"/>
                  <a:gd name="connsiteX2" fmla="*/ 15378 w 15378"/>
                  <a:gd name="connsiteY2" fmla="*/ 0 h 47361"/>
                  <a:gd name="connsiteX3" fmla="*/ 2451 w 15378"/>
                  <a:gd name="connsiteY3" fmla="*/ 11701 h 47361"/>
                  <a:gd name="connsiteX4" fmla="*/ 0 w 15378"/>
                  <a:gd name="connsiteY4" fmla="*/ 47361 h 4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78" h="47361">
                    <a:moveTo>
                      <a:pt x="0" y="47361"/>
                    </a:moveTo>
                    <a:lnTo>
                      <a:pt x="12927" y="35437"/>
                    </a:lnTo>
                    <a:lnTo>
                      <a:pt x="15378" y="0"/>
                    </a:lnTo>
                    <a:lnTo>
                      <a:pt x="2451" y="11701"/>
                    </a:lnTo>
                    <a:lnTo>
                      <a:pt x="0" y="47361"/>
                    </a:lnTo>
                    <a:close/>
                  </a:path>
                </a:pathLst>
              </a:custGeom>
              <a:solidFill>
                <a:srgbClr val="4F2418"/>
              </a:solidFill>
              <a:ln w="200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8086E74-8E02-1B7F-2EF5-1E6469CD7808}"/>
                  </a:ext>
                </a:extLst>
              </p:cNvPr>
              <p:cNvSpPr/>
              <p:nvPr/>
            </p:nvSpPr>
            <p:spPr>
              <a:xfrm>
                <a:off x="5188850" y="5359923"/>
                <a:ext cx="15155" cy="46358"/>
              </a:xfrm>
              <a:custGeom>
                <a:avLst/>
                <a:gdLst>
                  <a:gd name="connsiteX0" fmla="*/ 0 w 15155"/>
                  <a:gd name="connsiteY0" fmla="*/ 46358 h 46358"/>
                  <a:gd name="connsiteX1" fmla="*/ 12704 w 15155"/>
                  <a:gd name="connsiteY1" fmla="*/ 34769 h 46358"/>
                  <a:gd name="connsiteX2" fmla="*/ 15155 w 15155"/>
                  <a:gd name="connsiteY2" fmla="*/ 0 h 46358"/>
                  <a:gd name="connsiteX3" fmla="*/ 2452 w 15155"/>
                  <a:gd name="connsiteY3" fmla="*/ 11478 h 46358"/>
                  <a:gd name="connsiteX4" fmla="*/ 0 w 15155"/>
                  <a:gd name="connsiteY4" fmla="*/ 46358 h 4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55" h="46358">
                    <a:moveTo>
                      <a:pt x="0" y="46358"/>
                    </a:moveTo>
                    <a:lnTo>
                      <a:pt x="12704" y="34769"/>
                    </a:lnTo>
                    <a:lnTo>
                      <a:pt x="15155" y="0"/>
                    </a:lnTo>
                    <a:lnTo>
                      <a:pt x="2452" y="11478"/>
                    </a:lnTo>
                    <a:lnTo>
                      <a:pt x="0" y="46358"/>
                    </a:lnTo>
                    <a:close/>
                  </a:path>
                </a:pathLst>
              </a:custGeom>
              <a:solidFill>
                <a:srgbClr val="4F2418"/>
              </a:solidFill>
              <a:ln w="200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0B27531-6AE3-044C-41AE-470FEA93EEB5}"/>
                  </a:ext>
                </a:extLst>
              </p:cNvPr>
              <p:cNvSpPr/>
              <p:nvPr/>
            </p:nvSpPr>
            <p:spPr>
              <a:xfrm>
                <a:off x="5220721" y="5331395"/>
                <a:ext cx="14821" cy="45355"/>
              </a:xfrm>
              <a:custGeom>
                <a:avLst/>
                <a:gdLst>
                  <a:gd name="connsiteX0" fmla="*/ 0 w 14821"/>
                  <a:gd name="connsiteY0" fmla="*/ 45356 h 45355"/>
                  <a:gd name="connsiteX1" fmla="*/ 12370 w 14821"/>
                  <a:gd name="connsiteY1" fmla="*/ 34100 h 45355"/>
                  <a:gd name="connsiteX2" fmla="*/ 14821 w 14821"/>
                  <a:gd name="connsiteY2" fmla="*/ 0 h 45355"/>
                  <a:gd name="connsiteX3" fmla="*/ 2452 w 14821"/>
                  <a:gd name="connsiteY3" fmla="*/ 11144 h 45355"/>
                  <a:gd name="connsiteX4" fmla="*/ 0 w 14821"/>
                  <a:gd name="connsiteY4" fmla="*/ 45356 h 4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21" h="45355">
                    <a:moveTo>
                      <a:pt x="0" y="45356"/>
                    </a:moveTo>
                    <a:lnTo>
                      <a:pt x="12370" y="34100"/>
                    </a:lnTo>
                    <a:lnTo>
                      <a:pt x="14821" y="0"/>
                    </a:lnTo>
                    <a:lnTo>
                      <a:pt x="2452" y="11144"/>
                    </a:lnTo>
                    <a:lnTo>
                      <a:pt x="0" y="45356"/>
                    </a:lnTo>
                    <a:close/>
                  </a:path>
                </a:pathLst>
              </a:custGeom>
              <a:solidFill>
                <a:srgbClr val="4F2418"/>
              </a:solidFill>
              <a:ln w="200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447F83E-9208-7F6B-D062-1D1B487D8B21}"/>
                  </a:ext>
                </a:extLst>
              </p:cNvPr>
              <p:cNvSpPr/>
              <p:nvPr/>
            </p:nvSpPr>
            <p:spPr>
              <a:xfrm>
                <a:off x="4303918" y="6279289"/>
                <a:ext cx="5683" cy="17384"/>
              </a:xfrm>
              <a:custGeom>
                <a:avLst/>
                <a:gdLst>
                  <a:gd name="connsiteX0" fmla="*/ 0 w 5683"/>
                  <a:gd name="connsiteY0" fmla="*/ 17384 h 17384"/>
                  <a:gd name="connsiteX1" fmla="*/ 5126 w 5683"/>
                  <a:gd name="connsiteY1" fmla="*/ 12704 h 17384"/>
                  <a:gd name="connsiteX2" fmla="*/ 5683 w 5683"/>
                  <a:gd name="connsiteY2" fmla="*/ 0 h 17384"/>
                  <a:gd name="connsiteX3" fmla="*/ 446 w 5683"/>
                  <a:gd name="connsiteY3" fmla="*/ 4681 h 17384"/>
                  <a:gd name="connsiteX4" fmla="*/ 0 w 5683"/>
                  <a:gd name="connsiteY4" fmla="*/ 17384 h 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384">
                    <a:moveTo>
                      <a:pt x="0" y="17384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446" y="4681"/>
                    </a:lnTo>
                    <a:lnTo>
                      <a:pt x="0" y="1738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E280E9F-C257-3D26-97FA-B73B66DE5C08}"/>
                  </a:ext>
                </a:extLst>
              </p:cNvPr>
              <p:cNvSpPr/>
              <p:nvPr/>
            </p:nvSpPr>
            <p:spPr>
              <a:xfrm>
                <a:off x="4344481" y="6239729"/>
                <a:ext cx="5683" cy="17272"/>
              </a:xfrm>
              <a:custGeom>
                <a:avLst/>
                <a:gdLst>
                  <a:gd name="connsiteX0" fmla="*/ 0 w 5683"/>
                  <a:gd name="connsiteY0" fmla="*/ 17273 h 17272"/>
                  <a:gd name="connsiteX1" fmla="*/ 5238 w 5683"/>
                  <a:gd name="connsiteY1" fmla="*/ 12704 h 17272"/>
                  <a:gd name="connsiteX2" fmla="*/ 5683 w 5683"/>
                  <a:gd name="connsiteY2" fmla="*/ 0 h 17272"/>
                  <a:gd name="connsiteX3" fmla="*/ 557 w 5683"/>
                  <a:gd name="connsiteY3" fmla="*/ 4569 h 17272"/>
                  <a:gd name="connsiteX4" fmla="*/ 0 w 5683"/>
                  <a:gd name="connsiteY4" fmla="*/ 17273 h 1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272">
                    <a:moveTo>
                      <a:pt x="0" y="17273"/>
                    </a:moveTo>
                    <a:lnTo>
                      <a:pt x="5238" y="12704"/>
                    </a:lnTo>
                    <a:lnTo>
                      <a:pt x="5683" y="0"/>
                    </a:lnTo>
                    <a:lnTo>
                      <a:pt x="557" y="4569"/>
                    </a:lnTo>
                    <a:lnTo>
                      <a:pt x="0" y="17273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69C4099-9FD7-1D2B-EB1F-66796D7D3BEC}"/>
                  </a:ext>
                </a:extLst>
              </p:cNvPr>
              <p:cNvSpPr/>
              <p:nvPr/>
            </p:nvSpPr>
            <p:spPr>
              <a:xfrm>
                <a:off x="4388277" y="6198497"/>
                <a:ext cx="5683" cy="17272"/>
              </a:xfrm>
              <a:custGeom>
                <a:avLst/>
                <a:gdLst>
                  <a:gd name="connsiteX0" fmla="*/ 0 w 5683"/>
                  <a:gd name="connsiteY0" fmla="*/ 17273 h 17272"/>
                  <a:gd name="connsiteX1" fmla="*/ 5126 w 5683"/>
                  <a:gd name="connsiteY1" fmla="*/ 12704 h 17272"/>
                  <a:gd name="connsiteX2" fmla="*/ 5683 w 5683"/>
                  <a:gd name="connsiteY2" fmla="*/ 0 h 17272"/>
                  <a:gd name="connsiteX3" fmla="*/ 446 w 5683"/>
                  <a:gd name="connsiteY3" fmla="*/ 4569 h 17272"/>
                  <a:gd name="connsiteX4" fmla="*/ 0 w 5683"/>
                  <a:gd name="connsiteY4" fmla="*/ 17273 h 1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272">
                    <a:moveTo>
                      <a:pt x="0" y="17273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446" y="4569"/>
                    </a:lnTo>
                    <a:lnTo>
                      <a:pt x="0" y="17273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65E0C47-38B4-662B-4973-56165692A799}"/>
                  </a:ext>
                </a:extLst>
              </p:cNvPr>
              <p:cNvSpPr/>
              <p:nvPr/>
            </p:nvSpPr>
            <p:spPr>
              <a:xfrm>
                <a:off x="4430066" y="6159382"/>
                <a:ext cx="5683" cy="17161"/>
              </a:xfrm>
              <a:custGeom>
                <a:avLst/>
                <a:gdLst>
                  <a:gd name="connsiteX0" fmla="*/ 0 w 5683"/>
                  <a:gd name="connsiteY0" fmla="*/ 17161 h 17161"/>
                  <a:gd name="connsiteX1" fmla="*/ 5126 w 5683"/>
                  <a:gd name="connsiteY1" fmla="*/ 12704 h 17161"/>
                  <a:gd name="connsiteX2" fmla="*/ 5683 w 5683"/>
                  <a:gd name="connsiteY2" fmla="*/ 0 h 17161"/>
                  <a:gd name="connsiteX3" fmla="*/ 557 w 5683"/>
                  <a:gd name="connsiteY3" fmla="*/ 4457 h 17161"/>
                  <a:gd name="connsiteX4" fmla="*/ 0 w 5683"/>
                  <a:gd name="connsiteY4" fmla="*/ 17161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161">
                    <a:moveTo>
                      <a:pt x="0" y="17161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557" y="4457"/>
                    </a:lnTo>
                    <a:lnTo>
                      <a:pt x="0" y="1716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6341CB3-8F00-9841-5167-4504F34FB1AF}"/>
                  </a:ext>
                </a:extLst>
              </p:cNvPr>
              <p:cNvSpPr/>
              <p:nvPr/>
            </p:nvSpPr>
            <p:spPr>
              <a:xfrm>
                <a:off x="4471521" y="6121381"/>
                <a:ext cx="5683" cy="17161"/>
              </a:xfrm>
              <a:custGeom>
                <a:avLst/>
                <a:gdLst>
                  <a:gd name="connsiteX0" fmla="*/ 0 w 5683"/>
                  <a:gd name="connsiteY0" fmla="*/ 17162 h 17161"/>
                  <a:gd name="connsiteX1" fmla="*/ 5126 w 5683"/>
                  <a:gd name="connsiteY1" fmla="*/ 12704 h 17161"/>
                  <a:gd name="connsiteX2" fmla="*/ 5683 w 5683"/>
                  <a:gd name="connsiteY2" fmla="*/ 0 h 17161"/>
                  <a:gd name="connsiteX3" fmla="*/ 669 w 5683"/>
                  <a:gd name="connsiteY3" fmla="*/ 4458 h 17161"/>
                  <a:gd name="connsiteX4" fmla="*/ 0 w 5683"/>
                  <a:gd name="connsiteY4" fmla="*/ 17162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161">
                    <a:moveTo>
                      <a:pt x="0" y="17162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669" y="4458"/>
                    </a:lnTo>
                    <a:lnTo>
                      <a:pt x="0" y="17162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722E9DC-3F35-3397-0894-99691696DD9E}"/>
                  </a:ext>
                </a:extLst>
              </p:cNvPr>
              <p:cNvSpPr/>
              <p:nvPr/>
            </p:nvSpPr>
            <p:spPr>
              <a:xfrm>
                <a:off x="4512976" y="6082155"/>
                <a:ext cx="5683" cy="17161"/>
              </a:xfrm>
              <a:custGeom>
                <a:avLst/>
                <a:gdLst>
                  <a:gd name="connsiteX0" fmla="*/ 0 w 5683"/>
                  <a:gd name="connsiteY0" fmla="*/ 17162 h 17161"/>
                  <a:gd name="connsiteX1" fmla="*/ 5015 w 5683"/>
                  <a:gd name="connsiteY1" fmla="*/ 12593 h 17161"/>
                  <a:gd name="connsiteX2" fmla="*/ 5683 w 5683"/>
                  <a:gd name="connsiteY2" fmla="*/ 0 h 17161"/>
                  <a:gd name="connsiteX3" fmla="*/ 557 w 5683"/>
                  <a:gd name="connsiteY3" fmla="*/ 4458 h 17161"/>
                  <a:gd name="connsiteX4" fmla="*/ 0 w 5683"/>
                  <a:gd name="connsiteY4" fmla="*/ 17162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161">
                    <a:moveTo>
                      <a:pt x="0" y="17162"/>
                    </a:moveTo>
                    <a:lnTo>
                      <a:pt x="5015" y="12593"/>
                    </a:lnTo>
                    <a:lnTo>
                      <a:pt x="5683" y="0"/>
                    </a:lnTo>
                    <a:lnTo>
                      <a:pt x="557" y="4458"/>
                    </a:lnTo>
                    <a:lnTo>
                      <a:pt x="0" y="17162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886F1B81-6481-109A-95F2-A81906D394FA}"/>
                  </a:ext>
                </a:extLst>
              </p:cNvPr>
              <p:cNvSpPr/>
              <p:nvPr/>
            </p:nvSpPr>
            <p:spPr>
              <a:xfrm>
                <a:off x="4554320" y="6039363"/>
                <a:ext cx="5571" cy="17161"/>
              </a:xfrm>
              <a:custGeom>
                <a:avLst/>
                <a:gdLst>
                  <a:gd name="connsiteX0" fmla="*/ 0 w 5571"/>
                  <a:gd name="connsiteY0" fmla="*/ 17162 h 17161"/>
                  <a:gd name="connsiteX1" fmla="*/ 5015 w 5571"/>
                  <a:gd name="connsiteY1" fmla="*/ 12593 h 17161"/>
                  <a:gd name="connsiteX2" fmla="*/ 5572 w 5571"/>
                  <a:gd name="connsiteY2" fmla="*/ 0 h 17161"/>
                  <a:gd name="connsiteX3" fmla="*/ 557 w 5571"/>
                  <a:gd name="connsiteY3" fmla="*/ 4458 h 17161"/>
                  <a:gd name="connsiteX4" fmla="*/ 0 w 5571"/>
                  <a:gd name="connsiteY4" fmla="*/ 17162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1" h="17161">
                    <a:moveTo>
                      <a:pt x="0" y="17162"/>
                    </a:moveTo>
                    <a:lnTo>
                      <a:pt x="5015" y="12593"/>
                    </a:lnTo>
                    <a:lnTo>
                      <a:pt x="5572" y="0"/>
                    </a:lnTo>
                    <a:lnTo>
                      <a:pt x="557" y="4458"/>
                    </a:lnTo>
                    <a:lnTo>
                      <a:pt x="0" y="17162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D40F848-5702-2E47-9A02-F1800F436875}"/>
                  </a:ext>
                </a:extLst>
              </p:cNvPr>
              <p:cNvSpPr/>
              <p:nvPr/>
            </p:nvSpPr>
            <p:spPr>
              <a:xfrm>
                <a:off x="4595106" y="6003034"/>
                <a:ext cx="5683" cy="17161"/>
              </a:xfrm>
              <a:custGeom>
                <a:avLst/>
                <a:gdLst>
                  <a:gd name="connsiteX0" fmla="*/ 0 w 5683"/>
                  <a:gd name="connsiteY0" fmla="*/ 17161 h 17161"/>
                  <a:gd name="connsiteX1" fmla="*/ 5015 w 5683"/>
                  <a:gd name="connsiteY1" fmla="*/ 12593 h 17161"/>
                  <a:gd name="connsiteX2" fmla="*/ 5683 w 5683"/>
                  <a:gd name="connsiteY2" fmla="*/ 0 h 17161"/>
                  <a:gd name="connsiteX3" fmla="*/ 669 w 5683"/>
                  <a:gd name="connsiteY3" fmla="*/ 4346 h 17161"/>
                  <a:gd name="connsiteX4" fmla="*/ 0 w 5683"/>
                  <a:gd name="connsiteY4" fmla="*/ 17161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161">
                    <a:moveTo>
                      <a:pt x="0" y="17161"/>
                    </a:moveTo>
                    <a:lnTo>
                      <a:pt x="5015" y="12593"/>
                    </a:lnTo>
                    <a:lnTo>
                      <a:pt x="5683" y="0"/>
                    </a:lnTo>
                    <a:lnTo>
                      <a:pt x="669" y="4346"/>
                    </a:lnTo>
                    <a:lnTo>
                      <a:pt x="0" y="1716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237C421-C1C9-A814-F9BB-F1D33B8F9F90}"/>
                  </a:ext>
                </a:extLst>
              </p:cNvPr>
              <p:cNvSpPr/>
              <p:nvPr/>
            </p:nvSpPr>
            <p:spPr>
              <a:xfrm>
                <a:off x="4635669" y="5968599"/>
                <a:ext cx="5683" cy="17161"/>
              </a:xfrm>
              <a:custGeom>
                <a:avLst/>
                <a:gdLst>
                  <a:gd name="connsiteX0" fmla="*/ 0 w 5683"/>
                  <a:gd name="connsiteY0" fmla="*/ 17161 h 17161"/>
                  <a:gd name="connsiteX1" fmla="*/ 4903 w 5683"/>
                  <a:gd name="connsiteY1" fmla="*/ 12704 h 17161"/>
                  <a:gd name="connsiteX2" fmla="*/ 5683 w 5683"/>
                  <a:gd name="connsiteY2" fmla="*/ 0 h 17161"/>
                  <a:gd name="connsiteX3" fmla="*/ 669 w 5683"/>
                  <a:gd name="connsiteY3" fmla="*/ 4457 h 17161"/>
                  <a:gd name="connsiteX4" fmla="*/ 0 w 5683"/>
                  <a:gd name="connsiteY4" fmla="*/ 17161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83" h="17161">
                    <a:moveTo>
                      <a:pt x="0" y="17161"/>
                    </a:moveTo>
                    <a:lnTo>
                      <a:pt x="4903" y="12704"/>
                    </a:lnTo>
                    <a:lnTo>
                      <a:pt x="5683" y="0"/>
                    </a:lnTo>
                    <a:lnTo>
                      <a:pt x="669" y="4457"/>
                    </a:lnTo>
                    <a:lnTo>
                      <a:pt x="0" y="1716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B90A767-B51F-B78C-660A-AC5B4380989B}"/>
                  </a:ext>
                </a:extLst>
              </p:cNvPr>
              <p:cNvSpPr/>
              <p:nvPr/>
            </p:nvSpPr>
            <p:spPr>
              <a:xfrm>
                <a:off x="5039745" y="5582911"/>
                <a:ext cx="3677" cy="10920"/>
              </a:xfrm>
              <a:custGeom>
                <a:avLst/>
                <a:gdLst>
                  <a:gd name="connsiteX0" fmla="*/ 0 w 3677"/>
                  <a:gd name="connsiteY0" fmla="*/ 10921 h 10920"/>
                  <a:gd name="connsiteX1" fmla="*/ 3009 w 3677"/>
                  <a:gd name="connsiteY1" fmla="*/ 8246 h 10920"/>
                  <a:gd name="connsiteX2" fmla="*/ 3678 w 3677"/>
                  <a:gd name="connsiteY2" fmla="*/ 0 h 10920"/>
                  <a:gd name="connsiteX3" fmla="*/ 669 w 3677"/>
                  <a:gd name="connsiteY3" fmla="*/ 2674 h 10920"/>
                  <a:gd name="connsiteX4" fmla="*/ 0 w 3677"/>
                  <a:gd name="connsiteY4" fmla="*/ 10921 h 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7" h="10920">
                    <a:moveTo>
                      <a:pt x="0" y="10921"/>
                    </a:moveTo>
                    <a:lnTo>
                      <a:pt x="3009" y="8246"/>
                    </a:lnTo>
                    <a:lnTo>
                      <a:pt x="3678" y="0"/>
                    </a:lnTo>
                    <a:lnTo>
                      <a:pt x="669" y="2674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1F1CDFE-2834-5587-5978-13D1D53D85F4}"/>
                  </a:ext>
                </a:extLst>
              </p:cNvPr>
              <p:cNvSpPr/>
              <p:nvPr/>
            </p:nvSpPr>
            <p:spPr>
              <a:xfrm>
                <a:off x="5065265" y="5557503"/>
                <a:ext cx="3788" cy="10920"/>
              </a:xfrm>
              <a:custGeom>
                <a:avLst/>
                <a:gdLst>
                  <a:gd name="connsiteX0" fmla="*/ 0 w 3788"/>
                  <a:gd name="connsiteY0" fmla="*/ 10921 h 10920"/>
                  <a:gd name="connsiteX1" fmla="*/ 3120 w 3788"/>
                  <a:gd name="connsiteY1" fmla="*/ 8246 h 10920"/>
                  <a:gd name="connsiteX2" fmla="*/ 3789 w 3788"/>
                  <a:gd name="connsiteY2" fmla="*/ 0 h 10920"/>
                  <a:gd name="connsiteX3" fmla="*/ 669 w 3788"/>
                  <a:gd name="connsiteY3" fmla="*/ 2674 h 10920"/>
                  <a:gd name="connsiteX4" fmla="*/ 0 w 3788"/>
                  <a:gd name="connsiteY4" fmla="*/ 10921 h 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0920">
                    <a:moveTo>
                      <a:pt x="0" y="10921"/>
                    </a:moveTo>
                    <a:lnTo>
                      <a:pt x="3120" y="8246"/>
                    </a:lnTo>
                    <a:lnTo>
                      <a:pt x="3789" y="0"/>
                    </a:lnTo>
                    <a:lnTo>
                      <a:pt x="669" y="2674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944EA10-E963-DF24-1AA6-43B5433BFCB7}"/>
                  </a:ext>
                </a:extLst>
              </p:cNvPr>
              <p:cNvSpPr/>
              <p:nvPr/>
            </p:nvSpPr>
            <p:spPr>
              <a:xfrm>
                <a:off x="5090784" y="5532318"/>
                <a:ext cx="3788" cy="10921"/>
              </a:xfrm>
              <a:custGeom>
                <a:avLst/>
                <a:gdLst>
                  <a:gd name="connsiteX0" fmla="*/ 0 w 3788"/>
                  <a:gd name="connsiteY0" fmla="*/ 10921 h 10921"/>
                  <a:gd name="connsiteX1" fmla="*/ 3120 w 3788"/>
                  <a:gd name="connsiteY1" fmla="*/ 8247 h 10921"/>
                  <a:gd name="connsiteX2" fmla="*/ 3789 w 3788"/>
                  <a:gd name="connsiteY2" fmla="*/ 0 h 10921"/>
                  <a:gd name="connsiteX3" fmla="*/ 669 w 3788"/>
                  <a:gd name="connsiteY3" fmla="*/ 2675 h 10921"/>
                  <a:gd name="connsiteX4" fmla="*/ 0 w 3788"/>
                  <a:gd name="connsiteY4" fmla="*/ 10921 h 1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0921">
                    <a:moveTo>
                      <a:pt x="0" y="10921"/>
                    </a:moveTo>
                    <a:lnTo>
                      <a:pt x="3120" y="8247"/>
                    </a:lnTo>
                    <a:lnTo>
                      <a:pt x="3789" y="0"/>
                    </a:lnTo>
                    <a:lnTo>
                      <a:pt x="669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44C9252-3334-0D4A-6E24-D65F3BB0A6D0}"/>
                  </a:ext>
                </a:extLst>
              </p:cNvPr>
              <p:cNvSpPr/>
              <p:nvPr/>
            </p:nvSpPr>
            <p:spPr>
              <a:xfrm>
                <a:off x="5116192" y="5507356"/>
                <a:ext cx="3677" cy="11032"/>
              </a:xfrm>
              <a:custGeom>
                <a:avLst/>
                <a:gdLst>
                  <a:gd name="connsiteX0" fmla="*/ 0 w 3677"/>
                  <a:gd name="connsiteY0" fmla="*/ 11032 h 11032"/>
                  <a:gd name="connsiteX1" fmla="*/ 3009 w 3677"/>
                  <a:gd name="connsiteY1" fmla="*/ 8358 h 11032"/>
                  <a:gd name="connsiteX2" fmla="*/ 3677 w 3677"/>
                  <a:gd name="connsiteY2" fmla="*/ 0 h 11032"/>
                  <a:gd name="connsiteX3" fmla="*/ 669 w 3677"/>
                  <a:gd name="connsiteY3" fmla="*/ 2786 h 11032"/>
                  <a:gd name="connsiteX4" fmla="*/ 0 w 3677"/>
                  <a:gd name="connsiteY4" fmla="*/ 11032 h 1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7" h="11032">
                    <a:moveTo>
                      <a:pt x="0" y="11032"/>
                    </a:moveTo>
                    <a:lnTo>
                      <a:pt x="3009" y="8358"/>
                    </a:lnTo>
                    <a:lnTo>
                      <a:pt x="3677" y="0"/>
                    </a:lnTo>
                    <a:lnTo>
                      <a:pt x="669" y="2786"/>
                    </a:lnTo>
                    <a:lnTo>
                      <a:pt x="0" y="11032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85660B-AD9F-60B2-1413-637449243F89}"/>
                  </a:ext>
                </a:extLst>
              </p:cNvPr>
              <p:cNvSpPr/>
              <p:nvPr/>
            </p:nvSpPr>
            <p:spPr>
              <a:xfrm>
                <a:off x="5141266" y="5485068"/>
                <a:ext cx="3788" cy="11032"/>
              </a:xfrm>
              <a:custGeom>
                <a:avLst/>
                <a:gdLst>
                  <a:gd name="connsiteX0" fmla="*/ 0 w 3788"/>
                  <a:gd name="connsiteY0" fmla="*/ 11032 h 11032"/>
                  <a:gd name="connsiteX1" fmla="*/ 3009 w 3788"/>
                  <a:gd name="connsiteY1" fmla="*/ 8246 h 11032"/>
                  <a:gd name="connsiteX2" fmla="*/ 3789 w 3788"/>
                  <a:gd name="connsiteY2" fmla="*/ 0 h 11032"/>
                  <a:gd name="connsiteX3" fmla="*/ 669 w 3788"/>
                  <a:gd name="connsiteY3" fmla="*/ 2674 h 11032"/>
                  <a:gd name="connsiteX4" fmla="*/ 0 w 3788"/>
                  <a:gd name="connsiteY4" fmla="*/ 11032 h 1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1032">
                    <a:moveTo>
                      <a:pt x="0" y="11032"/>
                    </a:moveTo>
                    <a:lnTo>
                      <a:pt x="3009" y="8246"/>
                    </a:lnTo>
                    <a:lnTo>
                      <a:pt x="3789" y="0"/>
                    </a:lnTo>
                    <a:lnTo>
                      <a:pt x="669" y="2674"/>
                    </a:lnTo>
                    <a:lnTo>
                      <a:pt x="0" y="11032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C896491-34BC-CBE9-F675-B642D6B76DA2}"/>
                  </a:ext>
                </a:extLst>
              </p:cNvPr>
              <p:cNvSpPr/>
              <p:nvPr/>
            </p:nvSpPr>
            <p:spPr>
              <a:xfrm>
                <a:off x="5166228" y="5462892"/>
                <a:ext cx="3788" cy="10920"/>
              </a:xfrm>
              <a:custGeom>
                <a:avLst/>
                <a:gdLst>
                  <a:gd name="connsiteX0" fmla="*/ 0 w 3788"/>
                  <a:gd name="connsiteY0" fmla="*/ 10921 h 10920"/>
                  <a:gd name="connsiteX1" fmla="*/ 3120 w 3788"/>
                  <a:gd name="connsiteY1" fmla="*/ 8247 h 10920"/>
                  <a:gd name="connsiteX2" fmla="*/ 3789 w 3788"/>
                  <a:gd name="connsiteY2" fmla="*/ 0 h 10920"/>
                  <a:gd name="connsiteX3" fmla="*/ 780 w 3788"/>
                  <a:gd name="connsiteY3" fmla="*/ 2675 h 10920"/>
                  <a:gd name="connsiteX4" fmla="*/ 0 w 3788"/>
                  <a:gd name="connsiteY4" fmla="*/ 10921 h 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0920">
                    <a:moveTo>
                      <a:pt x="0" y="10921"/>
                    </a:moveTo>
                    <a:lnTo>
                      <a:pt x="3120" y="8247"/>
                    </a:lnTo>
                    <a:lnTo>
                      <a:pt x="3789" y="0"/>
                    </a:lnTo>
                    <a:lnTo>
                      <a:pt x="780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BC2FF8B-BEC7-A193-D1F3-C993634484E2}"/>
                  </a:ext>
                </a:extLst>
              </p:cNvPr>
              <p:cNvSpPr/>
              <p:nvPr/>
            </p:nvSpPr>
            <p:spPr>
              <a:xfrm>
                <a:off x="5191301" y="5439378"/>
                <a:ext cx="3788" cy="10920"/>
              </a:xfrm>
              <a:custGeom>
                <a:avLst/>
                <a:gdLst>
                  <a:gd name="connsiteX0" fmla="*/ 0 w 3788"/>
                  <a:gd name="connsiteY0" fmla="*/ 10921 h 10920"/>
                  <a:gd name="connsiteX1" fmla="*/ 3009 w 3788"/>
                  <a:gd name="connsiteY1" fmla="*/ 8247 h 10920"/>
                  <a:gd name="connsiteX2" fmla="*/ 3789 w 3788"/>
                  <a:gd name="connsiteY2" fmla="*/ 0 h 10920"/>
                  <a:gd name="connsiteX3" fmla="*/ 780 w 3788"/>
                  <a:gd name="connsiteY3" fmla="*/ 2675 h 10920"/>
                  <a:gd name="connsiteX4" fmla="*/ 0 w 3788"/>
                  <a:gd name="connsiteY4" fmla="*/ 10921 h 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0920">
                    <a:moveTo>
                      <a:pt x="0" y="10921"/>
                    </a:moveTo>
                    <a:lnTo>
                      <a:pt x="3009" y="8247"/>
                    </a:lnTo>
                    <a:lnTo>
                      <a:pt x="3789" y="0"/>
                    </a:lnTo>
                    <a:lnTo>
                      <a:pt x="780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CB597C1-2021-80CA-7063-EB192934364B}"/>
                  </a:ext>
                </a:extLst>
              </p:cNvPr>
              <p:cNvSpPr/>
              <p:nvPr/>
            </p:nvSpPr>
            <p:spPr>
              <a:xfrm>
                <a:off x="5216152" y="5417759"/>
                <a:ext cx="3788" cy="10920"/>
              </a:xfrm>
              <a:custGeom>
                <a:avLst/>
                <a:gdLst>
                  <a:gd name="connsiteX0" fmla="*/ 0 w 3788"/>
                  <a:gd name="connsiteY0" fmla="*/ 10921 h 10920"/>
                  <a:gd name="connsiteX1" fmla="*/ 3009 w 3788"/>
                  <a:gd name="connsiteY1" fmla="*/ 8247 h 10920"/>
                  <a:gd name="connsiteX2" fmla="*/ 3789 w 3788"/>
                  <a:gd name="connsiteY2" fmla="*/ 0 h 10920"/>
                  <a:gd name="connsiteX3" fmla="*/ 669 w 3788"/>
                  <a:gd name="connsiteY3" fmla="*/ 2563 h 10920"/>
                  <a:gd name="connsiteX4" fmla="*/ 0 w 3788"/>
                  <a:gd name="connsiteY4" fmla="*/ 10921 h 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0920">
                    <a:moveTo>
                      <a:pt x="0" y="10921"/>
                    </a:moveTo>
                    <a:lnTo>
                      <a:pt x="3009" y="8247"/>
                    </a:lnTo>
                    <a:lnTo>
                      <a:pt x="3789" y="0"/>
                    </a:lnTo>
                    <a:lnTo>
                      <a:pt x="669" y="2563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27F3FA1-2C7E-9CD4-4B83-EC0D5C844939}"/>
                  </a:ext>
                </a:extLst>
              </p:cNvPr>
              <p:cNvSpPr/>
              <p:nvPr/>
            </p:nvSpPr>
            <p:spPr>
              <a:xfrm>
                <a:off x="5240780" y="5397255"/>
                <a:ext cx="3788" cy="10920"/>
              </a:xfrm>
              <a:custGeom>
                <a:avLst/>
                <a:gdLst>
                  <a:gd name="connsiteX0" fmla="*/ 0 w 3788"/>
                  <a:gd name="connsiteY0" fmla="*/ 10921 h 10920"/>
                  <a:gd name="connsiteX1" fmla="*/ 3009 w 3788"/>
                  <a:gd name="connsiteY1" fmla="*/ 8247 h 10920"/>
                  <a:gd name="connsiteX2" fmla="*/ 3789 w 3788"/>
                  <a:gd name="connsiteY2" fmla="*/ 0 h 10920"/>
                  <a:gd name="connsiteX3" fmla="*/ 669 w 3788"/>
                  <a:gd name="connsiteY3" fmla="*/ 2675 h 10920"/>
                  <a:gd name="connsiteX4" fmla="*/ 0 w 3788"/>
                  <a:gd name="connsiteY4" fmla="*/ 10921 h 1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0920">
                    <a:moveTo>
                      <a:pt x="0" y="10921"/>
                    </a:moveTo>
                    <a:lnTo>
                      <a:pt x="3009" y="8247"/>
                    </a:lnTo>
                    <a:lnTo>
                      <a:pt x="3789" y="0"/>
                    </a:lnTo>
                    <a:lnTo>
                      <a:pt x="669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7FC7992-802A-584F-70BF-16FA2359C272}"/>
                  </a:ext>
                </a:extLst>
              </p:cNvPr>
              <p:cNvSpPr/>
              <p:nvPr/>
            </p:nvSpPr>
            <p:spPr>
              <a:xfrm>
                <a:off x="4828347" y="5315459"/>
                <a:ext cx="79232" cy="400843"/>
              </a:xfrm>
              <a:custGeom>
                <a:avLst/>
                <a:gdLst>
                  <a:gd name="connsiteX0" fmla="*/ 15490 w 79232"/>
                  <a:gd name="connsiteY0" fmla="*/ 56388 h 400843"/>
                  <a:gd name="connsiteX1" fmla="*/ 0 w 79232"/>
                  <a:gd name="connsiteY1" fmla="*/ 357717 h 400843"/>
                  <a:gd name="connsiteX2" fmla="*/ 1895 w 79232"/>
                  <a:gd name="connsiteY2" fmla="*/ 355823 h 400843"/>
                  <a:gd name="connsiteX3" fmla="*/ 49033 w 79232"/>
                  <a:gd name="connsiteY3" fmla="*/ 82353 h 400843"/>
                  <a:gd name="connsiteX4" fmla="*/ 21731 w 79232"/>
                  <a:gd name="connsiteY4" fmla="*/ 337435 h 400843"/>
                  <a:gd name="connsiteX5" fmla="*/ 14933 w 79232"/>
                  <a:gd name="connsiteY5" fmla="*/ 400844 h 400843"/>
                  <a:gd name="connsiteX6" fmla="*/ 44687 w 79232"/>
                  <a:gd name="connsiteY6" fmla="*/ 384797 h 400843"/>
                  <a:gd name="connsiteX7" fmla="*/ 51150 w 79232"/>
                  <a:gd name="connsiteY7" fmla="*/ 381231 h 400843"/>
                  <a:gd name="connsiteX8" fmla="*/ 56722 w 79232"/>
                  <a:gd name="connsiteY8" fmla="*/ 305007 h 400843"/>
                  <a:gd name="connsiteX9" fmla="*/ 79233 w 79232"/>
                  <a:gd name="connsiteY9" fmla="*/ 0 h 400843"/>
                  <a:gd name="connsiteX10" fmla="*/ 15490 w 79232"/>
                  <a:gd name="connsiteY10" fmla="*/ 56388 h 40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32" h="400843">
                    <a:moveTo>
                      <a:pt x="15490" y="56388"/>
                    </a:moveTo>
                    <a:lnTo>
                      <a:pt x="0" y="357717"/>
                    </a:lnTo>
                    <a:lnTo>
                      <a:pt x="1895" y="355823"/>
                    </a:lnTo>
                    <a:lnTo>
                      <a:pt x="49033" y="82353"/>
                    </a:lnTo>
                    <a:lnTo>
                      <a:pt x="21731" y="337435"/>
                    </a:lnTo>
                    <a:lnTo>
                      <a:pt x="14933" y="400844"/>
                    </a:lnTo>
                    <a:lnTo>
                      <a:pt x="44687" y="384797"/>
                    </a:lnTo>
                    <a:lnTo>
                      <a:pt x="51150" y="381231"/>
                    </a:lnTo>
                    <a:lnTo>
                      <a:pt x="56722" y="305007"/>
                    </a:lnTo>
                    <a:lnTo>
                      <a:pt x="79233" y="0"/>
                    </a:lnTo>
                    <a:lnTo>
                      <a:pt x="15490" y="56388"/>
                    </a:lnTo>
                    <a:close/>
                  </a:path>
                </a:pathLst>
              </a:custGeom>
              <a:solidFill>
                <a:srgbClr val="825B4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6ED4A1D-0C3D-D20E-D99D-ACF6DD8E9AC2}"/>
                  </a:ext>
                </a:extLst>
              </p:cNvPr>
              <p:cNvSpPr/>
              <p:nvPr/>
            </p:nvSpPr>
            <p:spPr>
              <a:xfrm>
                <a:off x="4827678" y="5652894"/>
                <a:ext cx="22399" cy="71209"/>
              </a:xfrm>
              <a:custGeom>
                <a:avLst/>
                <a:gdLst>
                  <a:gd name="connsiteX0" fmla="*/ 669 w 22399"/>
                  <a:gd name="connsiteY0" fmla="*/ 20282 h 71209"/>
                  <a:gd name="connsiteX1" fmla="*/ 0 w 22399"/>
                  <a:gd name="connsiteY1" fmla="*/ 33543 h 71209"/>
                  <a:gd name="connsiteX2" fmla="*/ 669 w 22399"/>
                  <a:gd name="connsiteY2" fmla="*/ 71209 h 71209"/>
                  <a:gd name="connsiteX3" fmla="*/ 15601 w 22399"/>
                  <a:gd name="connsiteY3" fmla="*/ 63408 h 71209"/>
                  <a:gd name="connsiteX4" fmla="*/ 22399 w 22399"/>
                  <a:gd name="connsiteY4" fmla="*/ 0 h 71209"/>
                  <a:gd name="connsiteX5" fmla="*/ 2563 w 22399"/>
                  <a:gd name="connsiteY5" fmla="*/ 18387 h 71209"/>
                  <a:gd name="connsiteX6" fmla="*/ 669 w 22399"/>
                  <a:gd name="connsiteY6" fmla="*/ 20282 h 7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99" h="71209">
                    <a:moveTo>
                      <a:pt x="669" y="20282"/>
                    </a:moveTo>
                    <a:lnTo>
                      <a:pt x="0" y="33543"/>
                    </a:lnTo>
                    <a:lnTo>
                      <a:pt x="669" y="71209"/>
                    </a:lnTo>
                    <a:lnTo>
                      <a:pt x="15601" y="63408"/>
                    </a:lnTo>
                    <a:lnTo>
                      <a:pt x="22399" y="0"/>
                    </a:lnTo>
                    <a:lnTo>
                      <a:pt x="2563" y="18387"/>
                    </a:lnTo>
                    <a:lnTo>
                      <a:pt x="669" y="20282"/>
                    </a:lnTo>
                    <a:close/>
                  </a:path>
                </a:pathLst>
              </a:custGeom>
              <a:solidFill>
                <a:srgbClr val="341A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02499BE-341D-07B1-8D7E-59A0691ABA6C}"/>
                  </a:ext>
                </a:extLst>
              </p:cNvPr>
              <p:cNvSpPr/>
              <p:nvPr/>
            </p:nvSpPr>
            <p:spPr>
              <a:xfrm>
                <a:off x="4830241" y="5397812"/>
                <a:ext cx="47138" cy="273469"/>
              </a:xfrm>
              <a:custGeom>
                <a:avLst/>
                <a:gdLst>
                  <a:gd name="connsiteX0" fmla="*/ 0 w 47138"/>
                  <a:gd name="connsiteY0" fmla="*/ 273470 h 273469"/>
                  <a:gd name="connsiteX1" fmla="*/ 19836 w 47138"/>
                  <a:gd name="connsiteY1" fmla="*/ 255082 h 273469"/>
                  <a:gd name="connsiteX2" fmla="*/ 47138 w 47138"/>
                  <a:gd name="connsiteY2" fmla="*/ 0 h 273469"/>
                  <a:gd name="connsiteX3" fmla="*/ 0 w 47138"/>
                  <a:gd name="connsiteY3" fmla="*/ 273470 h 27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138" h="273469">
                    <a:moveTo>
                      <a:pt x="0" y="273470"/>
                    </a:moveTo>
                    <a:lnTo>
                      <a:pt x="19836" y="255082"/>
                    </a:lnTo>
                    <a:lnTo>
                      <a:pt x="47138" y="0"/>
                    </a:lnTo>
                    <a:lnTo>
                      <a:pt x="0" y="273470"/>
                    </a:lnTo>
                    <a:close/>
                  </a:path>
                </a:pathLst>
              </a:custGeom>
              <a:solidFill>
                <a:srgbClr val="75504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E893B72-2223-D5CB-268E-A24F26FE3216}"/>
                  </a:ext>
                </a:extLst>
              </p:cNvPr>
              <p:cNvSpPr/>
              <p:nvPr/>
            </p:nvSpPr>
            <p:spPr>
              <a:xfrm>
                <a:off x="4798704" y="5779154"/>
                <a:ext cx="124142" cy="193568"/>
              </a:xfrm>
              <a:custGeom>
                <a:avLst/>
                <a:gdLst>
                  <a:gd name="connsiteX0" fmla="*/ 4123 w 124142"/>
                  <a:gd name="connsiteY0" fmla="*/ 112887 h 193568"/>
                  <a:gd name="connsiteX1" fmla="*/ 0 w 124142"/>
                  <a:gd name="connsiteY1" fmla="*/ 193568 h 193568"/>
                  <a:gd name="connsiteX2" fmla="*/ 122471 w 124142"/>
                  <a:gd name="connsiteY2" fmla="*/ 64188 h 193568"/>
                  <a:gd name="connsiteX3" fmla="*/ 124143 w 124142"/>
                  <a:gd name="connsiteY3" fmla="*/ 0 h 193568"/>
                  <a:gd name="connsiteX4" fmla="*/ 4123 w 124142"/>
                  <a:gd name="connsiteY4" fmla="*/ 112887 h 19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142" h="193568">
                    <a:moveTo>
                      <a:pt x="4123" y="112887"/>
                    </a:moveTo>
                    <a:lnTo>
                      <a:pt x="0" y="193568"/>
                    </a:lnTo>
                    <a:lnTo>
                      <a:pt x="122471" y="64188"/>
                    </a:lnTo>
                    <a:lnTo>
                      <a:pt x="124143" y="0"/>
                    </a:lnTo>
                    <a:lnTo>
                      <a:pt x="4123" y="112887"/>
                    </a:lnTo>
                    <a:close/>
                  </a:path>
                </a:pathLst>
              </a:custGeom>
              <a:solidFill>
                <a:srgbClr val="8C63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7AAE69B-6A05-0709-F7B1-4AC186574278}"/>
                  </a:ext>
                </a:extLst>
              </p:cNvPr>
              <p:cNvSpPr/>
              <p:nvPr/>
            </p:nvSpPr>
            <p:spPr>
              <a:xfrm>
                <a:off x="4684145" y="5875994"/>
                <a:ext cx="118681" cy="96728"/>
              </a:xfrm>
              <a:custGeom>
                <a:avLst/>
                <a:gdLst>
                  <a:gd name="connsiteX0" fmla="*/ 3455 w 118681"/>
                  <a:gd name="connsiteY0" fmla="*/ 0 h 96728"/>
                  <a:gd name="connsiteX1" fmla="*/ 0 w 118681"/>
                  <a:gd name="connsiteY1" fmla="*/ 78230 h 96728"/>
                  <a:gd name="connsiteX2" fmla="*/ 114559 w 118681"/>
                  <a:gd name="connsiteY2" fmla="*/ 96729 h 96728"/>
                  <a:gd name="connsiteX3" fmla="*/ 118682 w 118681"/>
                  <a:gd name="connsiteY3" fmla="*/ 16047 h 96728"/>
                  <a:gd name="connsiteX4" fmla="*/ 68312 w 118681"/>
                  <a:gd name="connsiteY4" fmla="*/ 9027 h 96728"/>
                  <a:gd name="connsiteX5" fmla="*/ 43238 w 118681"/>
                  <a:gd name="connsiteY5" fmla="*/ 5572 h 96728"/>
                  <a:gd name="connsiteX6" fmla="*/ 3455 w 118681"/>
                  <a:gd name="connsiteY6" fmla="*/ 0 h 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681" h="96728">
                    <a:moveTo>
                      <a:pt x="3455" y="0"/>
                    </a:moveTo>
                    <a:lnTo>
                      <a:pt x="0" y="78230"/>
                    </a:lnTo>
                    <a:lnTo>
                      <a:pt x="114559" y="96729"/>
                    </a:lnTo>
                    <a:lnTo>
                      <a:pt x="118682" y="16047"/>
                    </a:lnTo>
                    <a:lnTo>
                      <a:pt x="68312" y="9027"/>
                    </a:lnTo>
                    <a:lnTo>
                      <a:pt x="43238" y="5572"/>
                    </a:lnTo>
                    <a:lnTo>
                      <a:pt x="3455" y="0"/>
                    </a:lnTo>
                    <a:close/>
                  </a:path>
                </a:pathLst>
              </a:custGeom>
              <a:solidFill>
                <a:srgbClr val="71433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4CABE2B-BD2A-4044-D865-5B9E1BCC36A9}"/>
                  </a:ext>
                </a:extLst>
              </p:cNvPr>
              <p:cNvSpPr/>
              <p:nvPr/>
            </p:nvSpPr>
            <p:spPr>
              <a:xfrm>
                <a:off x="4974777" y="5631833"/>
                <a:ext cx="102746" cy="160025"/>
              </a:xfrm>
              <a:custGeom>
                <a:avLst/>
                <a:gdLst>
                  <a:gd name="connsiteX0" fmla="*/ 3677 w 102746"/>
                  <a:gd name="connsiteY0" fmla="*/ 97843 h 160025"/>
                  <a:gd name="connsiteX1" fmla="*/ 0 w 102746"/>
                  <a:gd name="connsiteY1" fmla="*/ 160026 h 160025"/>
                  <a:gd name="connsiteX2" fmla="*/ 98846 w 102746"/>
                  <a:gd name="connsiteY2" fmla="*/ 53156 h 160025"/>
                  <a:gd name="connsiteX3" fmla="*/ 102746 w 102746"/>
                  <a:gd name="connsiteY3" fmla="*/ 0 h 160025"/>
                  <a:gd name="connsiteX4" fmla="*/ 3677 w 102746"/>
                  <a:gd name="connsiteY4" fmla="*/ 97843 h 16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46" h="160025">
                    <a:moveTo>
                      <a:pt x="3677" y="97843"/>
                    </a:moveTo>
                    <a:lnTo>
                      <a:pt x="0" y="160026"/>
                    </a:lnTo>
                    <a:lnTo>
                      <a:pt x="98846" y="53156"/>
                    </a:lnTo>
                    <a:lnTo>
                      <a:pt x="102746" y="0"/>
                    </a:lnTo>
                    <a:lnTo>
                      <a:pt x="3677" y="97843"/>
                    </a:lnTo>
                    <a:close/>
                  </a:path>
                </a:pathLst>
              </a:custGeom>
              <a:solidFill>
                <a:srgbClr val="76453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55866AC-4625-B867-31CB-E842664951B1}"/>
                  </a:ext>
                </a:extLst>
              </p:cNvPr>
              <p:cNvSpPr/>
              <p:nvPr/>
            </p:nvSpPr>
            <p:spPr>
              <a:xfrm>
                <a:off x="4965416" y="5624589"/>
                <a:ext cx="112106" cy="167491"/>
              </a:xfrm>
              <a:custGeom>
                <a:avLst/>
                <a:gdLst>
                  <a:gd name="connsiteX0" fmla="*/ 4123 w 112106"/>
                  <a:gd name="connsiteY0" fmla="*/ 98957 h 167491"/>
                  <a:gd name="connsiteX1" fmla="*/ 0 w 112106"/>
                  <a:gd name="connsiteY1" fmla="*/ 167492 h 167491"/>
                  <a:gd name="connsiteX2" fmla="*/ 9361 w 112106"/>
                  <a:gd name="connsiteY2" fmla="*/ 167269 h 167491"/>
                  <a:gd name="connsiteX3" fmla="*/ 13038 w 112106"/>
                  <a:gd name="connsiteY3" fmla="*/ 105086 h 167491"/>
                  <a:gd name="connsiteX4" fmla="*/ 112107 w 112106"/>
                  <a:gd name="connsiteY4" fmla="*/ 7244 h 167491"/>
                  <a:gd name="connsiteX5" fmla="*/ 100740 w 112106"/>
                  <a:gd name="connsiteY5" fmla="*/ 0 h 167491"/>
                  <a:gd name="connsiteX6" fmla="*/ 4123 w 112106"/>
                  <a:gd name="connsiteY6" fmla="*/ 98957 h 16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106" h="167491">
                    <a:moveTo>
                      <a:pt x="4123" y="98957"/>
                    </a:moveTo>
                    <a:lnTo>
                      <a:pt x="0" y="167492"/>
                    </a:lnTo>
                    <a:lnTo>
                      <a:pt x="9361" y="167269"/>
                    </a:lnTo>
                    <a:lnTo>
                      <a:pt x="13038" y="105086"/>
                    </a:lnTo>
                    <a:lnTo>
                      <a:pt x="112107" y="7244"/>
                    </a:lnTo>
                    <a:lnTo>
                      <a:pt x="100740" y="0"/>
                    </a:lnTo>
                    <a:lnTo>
                      <a:pt x="4123" y="98957"/>
                    </a:lnTo>
                    <a:close/>
                  </a:path>
                </a:pathLst>
              </a:custGeom>
              <a:solidFill>
                <a:srgbClr val="915F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0F112E2-CF56-12D8-B85D-BCBAF21C4CBF}"/>
                  </a:ext>
                </a:extLst>
              </p:cNvPr>
              <p:cNvSpPr/>
              <p:nvPr/>
            </p:nvSpPr>
            <p:spPr>
              <a:xfrm>
                <a:off x="4978566" y="5597175"/>
                <a:ext cx="90376" cy="27413"/>
              </a:xfrm>
              <a:custGeom>
                <a:avLst/>
                <a:gdLst>
                  <a:gd name="connsiteX0" fmla="*/ 0 w 90376"/>
                  <a:gd name="connsiteY0" fmla="*/ 7689 h 27413"/>
                  <a:gd name="connsiteX1" fmla="*/ 53490 w 90376"/>
                  <a:gd name="connsiteY1" fmla="*/ 19724 h 27413"/>
                  <a:gd name="connsiteX2" fmla="*/ 53602 w 90376"/>
                  <a:gd name="connsiteY2" fmla="*/ 19724 h 27413"/>
                  <a:gd name="connsiteX3" fmla="*/ 87590 w 90376"/>
                  <a:gd name="connsiteY3" fmla="*/ 27414 h 27413"/>
                  <a:gd name="connsiteX4" fmla="*/ 90376 w 90376"/>
                  <a:gd name="connsiteY4" fmla="*/ 19056 h 27413"/>
                  <a:gd name="connsiteX5" fmla="*/ 61403 w 90376"/>
                  <a:gd name="connsiteY5" fmla="*/ 12147 h 27413"/>
                  <a:gd name="connsiteX6" fmla="*/ 10698 w 90376"/>
                  <a:gd name="connsiteY6" fmla="*/ 0 h 27413"/>
                  <a:gd name="connsiteX7" fmla="*/ 0 w 90376"/>
                  <a:gd name="connsiteY7" fmla="*/ 7689 h 27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376" h="27413">
                    <a:moveTo>
                      <a:pt x="0" y="7689"/>
                    </a:moveTo>
                    <a:lnTo>
                      <a:pt x="53490" y="19724"/>
                    </a:lnTo>
                    <a:lnTo>
                      <a:pt x="53602" y="19724"/>
                    </a:lnTo>
                    <a:lnTo>
                      <a:pt x="87590" y="27414"/>
                    </a:lnTo>
                    <a:lnTo>
                      <a:pt x="90376" y="19056"/>
                    </a:lnTo>
                    <a:lnTo>
                      <a:pt x="61403" y="12147"/>
                    </a:lnTo>
                    <a:lnTo>
                      <a:pt x="10698" y="0"/>
                    </a:lnTo>
                    <a:lnTo>
                      <a:pt x="0" y="7689"/>
                    </a:lnTo>
                    <a:close/>
                  </a:path>
                </a:pathLst>
              </a:custGeom>
              <a:solidFill>
                <a:srgbClr val="875B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0F4C5DE-1642-4D6E-5D88-464097116A30}"/>
                  </a:ext>
                </a:extLst>
              </p:cNvPr>
              <p:cNvSpPr/>
              <p:nvPr/>
            </p:nvSpPr>
            <p:spPr>
              <a:xfrm>
                <a:off x="4805725" y="5616900"/>
                <a:ext cx="260431" cy="255305"/>
              </a:xfrm>
              <a:custGeom>
                <a:avLst/>
                <a:gdLst>
                  <a:gd name="connsiteX0" fmla="*/ 0 w 260431"/>
                  <a:gd name="connsiteY0" fmla="*/ 216748 h 255305"/>
                  <a:gd name="connsiteX1" fmla="*/ 334 w 260431"/>
                  <a:gd name="connsiteY1" fmla="*/ 255305 h 255305"/>
                  <a:gd name="connsiteX2" fmla="*/ 110324 w 260431"/>
                  <a:gd name="connsiteY2" fmla="*/ 160917 h 255305"/>
                  <a:gd name="connsiteX3" fmla="*/ 119685 w 260431"/>
                  <a:gd name="connsiteY3" fmla="*/ 152893 h 255305"/>
                  <a:gd name="connsiteX4" fmla="*/ 160471 w 260431"/>
                  <a:gd name="connsiteY4" fmla="*/ 117345 h 255305"/>
                  <a:gd name="connsiteX5" fmla="*/ 163257 w 260431"/>
                  <a:gd name="connsiteY5" fmla="*/ 115339 h 255305"/>
                  <a:gd name="connsiteX6" fmla="*/ 163815 w 260431"/>
                  <a:gd name="connsiteY6" fmla="*/ 106647 h 255305"/>
                  <a:gd name="connsiteX7" fmla="*/ 260431 w 260431"/>
                  <a:gd name="connsiteY7" fmla="*/ 7689 h 255305"/>
                  <a:gd name="connsiteX8" fmla="*/ 226443 w 260431"/>
                  <a:gd name="connsiteY8" fmla="*/ 0 h 255305"/>
                  <a:gd name="connsiteX9" fmla="*/ 226331 w 260431"/>
                  <a:gd name="connsiteY9" fmla="*/ 0 h 255305"/>
                  <a:gd name="connsiteX10" fmla="*/ 217416 w 260431"/>
                  <a:gd name="connsiteY10" fmla="*/ 8692 h 255305"/>
                  <a:gd name="connsiteX11" fmla="*/ 134283 w 260431"/>
                  <a:gd name="connsiteY11" fmla="*/ 88928 h 255305"/>
                  <a:gd name="connsiteX12" fmla="*/ 21285 w 260431"/>
                  <a:gd name="connsiteY12" fmla="*/ 198026 h 255305"/>
                  <a:gd name="connsiteX13" fmla="*/ 0 w 260431"/>
                  <a:gd name="connsiteY13" fmla="*/ 216748 h 255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431" h="255305">
                    <a:moveTo>
                      <a:pt x="0" y="216748"/>
                    </a:moveTo>
                    <a:lnTo>
                      <a:pt x="334" y="255305"/>
                    </a:lnTo>
                    <a:lnTo>
                      <a:pt x="110324" y="160917"/>
                    </a:lnTo>
                    <a:lnTo>
                      <a:pt x="119685" y="152893"/>
                    </a:lnTo>
                    <a:lnTo>
                      <a:pt x="160471" y="117345"/>
                    </a:lnTo>
                    <a:lnTo>
                      <a:pt x="163257" y="115339"/>
                    </a:lnTo>
                    <a:lnTo>
                      <a:pt x="163815" y="106647"/>
                    </a:lnTo>
                    <a:lnTo>
                      <a:pt x="260431" y="7689"/>
                    </a:lnTo>
                    <a:lnTo>
                      <a:pt x="226443" y="0"/>
                    </a:lnTo>
                    <a:lnTo>
                      <a:pt x="226331" y="0"/>
                    </a:lnTo>
                    <a:lnTo>
                      <a:pt x="217416" y="8692"/>
                    </a:lnTo>
                    <a:lnTo>
                      <a:pt x="134283" y="88928"/>
                    </a:lnTo>
                    <a:lnTo>
                      <a:pt x="21285" y="198026"/>
                    </a:lnTo>
                    <a:lnTo>
                      <a:pt x="0" y="216748"/>
                    </a:lnTo>
                    <a:close/>
                  </a:path>
                </a:pathLst>
              </a:custGeom>
              <a:solidFill>
                <a:srgbClr val="72433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6074A73-D48A-09A0-6464-7035736C4156}"/>
                  </a:ext>
                </a:extLst>
              </p:cNvPr>
              <p:cNvSpPr/>
              <p:nvPr/>
            </p:nvSpPr>
            <p:spPr>
              <a:xfrm>
                <a:off x="4803830" y="5621357"/>
                <a:ext cx="219310" cy="212290"/>
              </a:xfrm>
              <a:custGeom>
                <a:avLst/>
                <a:gdLst>
                  <a:gd name="connsiteX0" fmla="*/ 0 w 219310"/>
                  <a:gd name="connsiteY0" fmla="*/ 201146 h 212290"/>
                  <a:gd name="connsiteX1" fmla="*/ 1894 w 219310"/>
                  <a:gd name="connsiteY1" fmla="*/ 212290 h 212290"/>
                  <a:gd name="connsiteX2" fmla="*/ 23179 w 219310"/>
                  <a:gd name="connsiteY2" fmla="*/ 193568 h 212290"/>
                  <a:gd name="connsiteX3" fmla="*/ 136178 w 219310"/>
                  <a:gd name="connsiteY3" fmla="*/ 84470 h 212290"/>
                  <a:gd name="connsiteX4" fmla="*/ 219311 w 219310"/>
                  <a:gd name="connsiteY4" fmla="*/ 4235 h 212290"/>
                  <a:gd name="connsiteX5" fmla="*/ 206718 w 219310"/>
                  <a:gd name="connsiteY5" fmla="*/ 0 h 212290"/>
                  <a:gd name="connsiteX6" fmla="*/ 122471 w 219310"/>
                  <a:gd name="connsiteY6" fmla="*/ 81907 h 212290"/>
                  <a:gd name="connsiteX7" fmla="*/ 117345 w 219310"/>
                  <a:gd name="connsiteY7" fmla="*/ 86922 h 212290"/>
                  <a:gd name="connsiteX8" fmla="*/ 95168 w 219310"/>
                  <a:gd name="connsiteY8" fmla="*/ 108541 h 212290"/>
                  <a:gd name="connsiteX9" fmla="*/ 0 w 219310"/>
                  <a:gd name="connsiteY9" fmla="*/ 201146 h 21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310" h="212290">
                    <a:moveTo>
                      <a:pt x="0" y="201146"/>
                    </a:moveTo>
                    <a:lnTo>
                      <a:pt x="1894" y="212290"/>
                    </a:lnTo>
                    <a:lnTo>
                      <a:pt x="23179" y="193568"/>
                    </a:lnTo>
                    <a:lnTo>
                      <a:pt x="136178" y="84470"/>
                    </a:lnTo>
                    <a:lnTo>
                      <a:pt x="219311" y="4235"/>
                    </a:lnTo>
                    <a:lnTo>
                      <a:pt x="206718" y="0"/>
                    </a:lnTo>
                    <a:lnTo>
                      <a:pt x="122471" y="81907"/>
                    </a:lnTo>
                    <a:lnTo>
                      <a:pt x="117345" y="86922"/>
                    </a:lnTo>
                    <a:lnTo>
                      <a:pt x="95168" y="108541"/>
                    </a:lnTo>
                    <a:lnTo>
                      <a:pt x="0" y="201146"/>
                    </a:lnTo>
                    <a:close/>
                  </a:path>
                </a:pathLst>
              </a:custGeom>
              <a:solidFill>
                <a:srgbClr val="B28A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5E93A351-1FAB-1CFA-D75B-DF44B4358C92}"/>
                  </a:ext>
                </a:extLst>
              </p:cNvPr>
              <p:cNvSpPr/>
              <p:nvPr/>
            </p:nvSpPr>
            <p:spPr>
              <a:xfrm>
                <a:off x="4879497" y="5689669"/>
                <a:ext cx="46804" cy="18610"/>
              </a:xfrm>
              <a:custGeom>
                <a:avLst/>
                <a:gdLst>
                  <a:gd name="connsiteX0" fmla="*/ 0 w 46804"/>
                  <a:gd name="connsiteY0" fmla="*/ 7021 h 18610"/>
                  <a:gd name="connsiteX1" fmla="*/ 41678 w 46804"/>
                  <a:gd name="connsiteY1" fmla="*/ 18610 h 18610"/>
                  <a:gd name="connsiteX2" fmla="*/ 46804 w 46804"/>
                  <a:gd name="connsiteY2" fmla="*/ 13595 h 18610"/>
                  <a:gd name="connsiteX3" fmla="*/ 5015 w 46804"/>
                  <a:gd name="connsiteY3" fmla="*/ 0 h 18610"/>
                  <a:gd name="connsiteX4" fmla="*/ 0 w 46804"/>
                  <a:gd name="connsiteY4" fmla="*/ 7021 h 1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04" h="18610">
                    <a:moveTo>
                      <a:pt x="0" y="7021"/>
                    </a:moveTo>
                    <a:lnTo>
                      <a:pt x="41678" y="18610"/>
                    </a:lnTo>
                    <a:lnTo>
                      <a:pt x="46804" y="13595"/>
                    </a:lnTo>
                    <a:lnTo>
                      <a:pt x="5015" y="0"/>
                    </a:lnTo>
                    <a:lnTo>
                      <a:pt x="0" y="7021"/>
                    </a:lnTo>
                    <a:close/>
                  </a:path>
                </a:pathLst>
              </a:custGeom>
              <a:solidFill>
                <a:srgbClr val="9A685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EC220BC-0563-D535-91CE-48FF3CE39CEE}"/>
                  </a:ext>
                </a:extLst>
              </p:cNvPr>
              <p:cNvSpPr/>
              <p:nvPr/>
            </p:nvSpPr>
            <p:spPr>
              <a:xfrm>
                <a:off x="4760035" y="5833647"/>
                <a:ext cx="46024" cy="49590"/>
              </a:xfrm>
              <a:custGeom>
                <a:avLst/>
                <a:gdLst>
                  <a:gd name="connsiteX0" fmla="*/ 0 w 46024"/>
                  <a:gd name="connsiteY0" fmla="*/ 44130 h 49590"/>
                  <a:gd name="connsiteX1" fmla="*/ 45467 w 46024"/>
                  <a:gd name="connsiteY1" fmla="*/ 49590 h 49590"/>
                  <a:gd name="connsiteX2" fmla="*/ 46024 w 46024"/>
                  <a:gd name="connsiteY2" fmla="*/ 38558 h 49590"/>
                  <a:gd name="connsiteX3" fmla="*/ 45690 w 46024"/>
                  <a:gd name="connsiteY3" fmla="*/ 0 h 49590"/>
                  <a:gd name="connsiteX4" fmla="*/ 0 w 46024"/>
                  <a:gd name="connsiteY4" fmla="*/ 44130 h 4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24" h="49590">
                    <a:moveTo>
                      <a:pt x="0" y="44130"/>
                    </a:moveTo>
                    <a:lnTo>
                      <a:pt x="45467" y="49590"/>
                    </a:lnTo>
                    <a:lnTo>
                      <a:pt x="46024" y="38558"/>
                    </a:lnTo>
                    <a:lnTo>
                      <a:pt x="45690" y="0"/>
                    </a:lnTo>
                    <a:lnTo>
                      <a:pt x="0" y="44130"/>
                    </a:lnTo>
                    <a:close/>
                  </a:path>
                </a:pathLst>
              </a:custGeom>
              <a:solidFill>
                <a:srgbClr val="6E3E3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BD97147-D768-49DD-1E7C-CE9E22AA4D66}"/>
                  </a:ext>
                </a:extLst>
              </p:cNvPr>
              <p:cNvSpPr/>
              <p:nvPr/>
            </p:nvSpPr>
            <p:spPr>
              <a:xfrm>
                <a:off x="4752457" y="5777817"/>
                <a:ext cx="170389" cy="114224"/>
              </a:xfrm>
              <a:custGeom>
                <a:avLst/>
                <a:gdLst>
                  <a:gd name="connsiteX0" fmla="*/ 0 w 170389"/>
                  <a:gd name="connsiteY0" fmla="*/ 107204 h 114224"/>
                  <a:gd name="connsiteX1" fmla="*/ 50370 w 170389"/>
                  <a:gd name="connsiteY1" fmla="*/ 114224 h 114224"/>
                  <a:gd name="connsiteX2" fmla="*/ 170389 w 170389"/>
                  <a:gd name="connsiteY2" fmla="*/ 1337 h 114224"/>
                  <a:gd name="connsiteX3" fmla="*/ 163591 w 170389"/>
                  <a:gd name="connsiteY3" fmla="*/ 0 h 114224"/>
                  <a:gd name="connsiteX4" fmla="*/ 53602 w 170389"/>
                  <a:gd name="connsiteY4" fmla="*/ 94388 h 114224"/>
                  <a:gd name="connsiteX5" fmla="*/ 53045 w 170389"/>
                  <a:gd name="connsiteY5" fmla="*/ 105421 h 114224"/>
                  <a:gd name="connsiteX6" fmla="*/ 7578 w 170389"/>
                  <a:gd name="connsiteY6" fmla="*/ 99960 h 114224"/>
                  <a:gd name="connsiteX7" fmla="*/ 0 w 170389"/>
                  <a:gd name="connsiteY7" fmla="*/ 107204 h 114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389" h="114224">
                    <a:moveTo>
                      <a:pt x="0" y="107204"/>
                    </a:moveTo>
                    <a:lnTo>
                      <a:pt x="50370" y="114224"/>
                    </a:lnTo>
                    <a:lnTo>
                      <a:pt x="170389" y="1337"/>
                    </a:lnTo>
                    <a:lnTo>
                      <a:pt x="163591" y="0"/>
                    </a:lnTo>
                    <a:lnTo>
                      <a:pt x="53602" y="94388"/>
                    </a:lnTo>
                    <a:lnTo>
                      <a:pt x="53045" y="105421"/>
                    </a:lnTo>
                    <a:lnTo>
                      <a:pt x="7578" y="99960"/>
                    </a:lnTo>
                    <a:lnTo>
                      <a:pt x="0" y="107204"/>
                    </a:lnTo>
                    <a:close/>
                  </a:path>
                </a:pathLst>
              </a:custGeom>
              <a:solidFill>
                <a:srgbClr val="B28A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2298BE2-99A4-5BA3-2D9B-E29AAA79D092}"/>
                  </a:ext>
                </a:extLst>
              </p:cNvPr>
              <p:cNvSpPr/>
              <p:nvPr/>
            </p:nvSpPr>
            <p:spPr>
              <a:xfrm>
                <a:off x="4884512" y="5604864"/>
                <a:ext cx="147544" cy="98399"/>
              </a:xfrm>
              <a:custGeom>
                <a:avLst/>
                <a:gdLst>
                  <a:gd name="connsiteX0" fmla="*/ 0 w 147544"/>
                  <a:gd name="connsiteY0" fmla="*/ 84805 h 98399"/>
                  <a:gd name="connsiteX1" fmla="*/ 41789 w 147544"/>
                  <a:gd name="connsiteY1" fmla="*/ 98400 h 98399"/>
                  <a:gd name="connsiteX2" fmla="*/ 126037 w 147544"/>
                  <a:gd name="connsiteY2" fmla="*/ 16493 h 98399"/>
                  <a:gd name="connsiteX3" fmla="*/ 138629 w 147544"/>
                  <a:gd name="connsiteY3" fmla="*/ 20728 h 98399"/>
                  <a:gd name="connsiteX4" fmla="*/ 147544 w 147544"/>
                  <a:gd name="connsiteY4" fmla="*/ 12035 h 98399"/>
                  <a:gd name="connsiteX5" fmla="*/ 94054 w 147544"/>
                  <a:gd name="connsiteY5" fmla="*/ 0 h 98399"/>
                  <a:gd name="connsiteX6" fmla="*/ 0 w 147544"/>
                  <a:gd name="connsiteY6" fmla="*/ 84805 h 9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544" h="98399">
                    <a:moveTo>
                      <a:pt x="0" y="84805"/>
                    </a:moveTo>
                    <a:lnTo>
                      <a:pt x="41789" y="98400"/>
                    </a:lnTo>
                    <a:lnTo>
                      <a:pt x="126037" y="16493"/>
                    </a:lnTo>
                    <a:lnTo>
                      <a:pt x="138629" y="20728"/>
                    </a:lnTo>
                    <a:lnTo>
                      <a:pt x="147544" y="12035"/>
                    </a:lnTo>
                    <a:lnTo>
                      <a:pt x="94054" y="0"/>
                    </a:lnTo>
                    <a:lnTo>
                      <a:pt x="0" y="84805"/>
                    </a:lnTo>
                    <a:close/>
                  </a:path>
                </a:pathLst>
              </a:custGeom>
              <a:gradFill>
                <a:gsLst>
                  <a:gs pos="0">
                    <a:srgbClr val="5B362F"/>
                  </a:gs>
                  <a:gs pos="96000">
                    <a:srgbClr val="8F5D4E"/>
                  </a:gs>
                </a:gsLst>
                <a:lin ang="10834376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B09923D-FB20-E24B-FA9A-D8B315F66CC9}"/>
                  </a:ext>
                </a:extLst>
              </p:cNvPr>
              <p:cNvSpPr/>
              <p:nvPr/>
            </p:nvSpPr>
            <p:spPr>
              <a:xfrm>
                <a:off x="5066156" y="5616231"/>
                <a:ext cx="18052" cy="15601"/>
              </a:xfrm>
              <a:custGeom>
                <a:avLst/>
                <a:gdLst>
                  <a:gd name="connsiteX0" fmla="*/ 0 w 18052"/>
                  <a:gd name="connsiteY0" fmla="*/ 8358 h 15601"/>
                  <a:gd name="connsiteX1" fmla="*/ 11367 w 18052"/>
                  <a:gd name="connsiteY1" fmla="*/ 15601 h 15601"/>
                  <a:gd name="connsiteX2" fmla="*/ 18053 w 18052"/>
                  <a:gd name="connsiteY2" fmla="*/ 6463 h 15601"/>
                  <a:gd name="connsiteX3" fmla="*/ 2786 w 18052"/>
                  <a:gd name="connsiteY3" fmla="*/ 0 h 15601"/>
                  <a:gd name="connsiteX4" fmla="*/ 0 w 18052"/>
                  <a:gd name="connsiteY4" fmla="*/ 8358 h 1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52" h="15601">
                    <a:moveTo>
                      <a:pt x="0" y="8358"/>
                    </a:moveTo>
                    <a:lnTo>
                      <a:pt x="11367" y="15601"/>
                    </a:lnTo>
                    <a:lnTo>
                      <a:pt x="18053" y="6463"/>
                    </a:lnTo>
                    <a:lnTo>
                      <a:pt x="2786" y="0"/>
                    </a:lnTo>
                    <a:lnTo>
                      <a:pt x="0" y="8358"/>
                    </a:lnTo>
                    <a:close/>
                  </a:path>
                </a:pathLst>
              </a:custGeom>
              <a:solidFill>
                <a:srgbClr val="875B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56F7611-56F6-F8C5-B655-AEDE30396DC5}"/>
                  </a:ext>
                </a:extLst>
              </p:cNvPr>
              <p:cNvSpPr/>
              <p:nvPr/>
            </p:nvSpPr>
            <p:spPr>
              <a:xfrm>
                <a:off x="4687600" y="5870868"/>
                <a:ext cx="72434" cy="14152"/>
              </a:xfrm>
              <a:custGeom>
                <a:avLst/>
                <a:gdLst>
                  <a:gd name="connsiteX0" fmla="*/ 72435 w 72434"/>
                  <a:gd name="connsiteY0" fmla="*/ 6909 h 14152"/>
                  <a:gd name="connsiteX1" fmla="*/ 4681 w 72434"/>
                  <a:gd name="connsiteY1" fmla="*/ 0 h 14152"/>
                  <a:gd name="connsiteX2" fmla="*/ 0 w 72434"/>
                  <a:gd name="connsiteY2" fmla="*/ 5126 h 14152"/>
                  <a:gd name="connsiteX3" fmla="*/ 64857 w 72434"/>
                  <a:gd name="connsiteY3" fmla="*/ 14153 h 14152"/>
                  <a:gd name="connsiteX4" fmla="*/ 72435 w 72434"/>
                  <a:gd name="connsiteY4" fmla="*/ 6909 h 14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434" h="14152">
                    <a:moveTo>
                      <a:pt x="72435" y="6909"/>
                    </a:moveTo>
                    <a:lnTo>
                      <a:pt x="4681" y="0"/>
                    </a:lnTo>
                    <a:lnTo>
                      <a:pt x="0" y="5126"/>
                    </a:lnTo>
                    <a:lnTo>
                      <a:pt x="64857" y="14153"/>
                    </a:lnTo>
                    <a:lnTo>
                      <a:pt x="72435" y="6909"/>
                    </a:lnTo>
                    <a:close/>
                  </a:path>
                </a:pathLst>
              </a:custGeom>
              <a:solidFill>
                <a:srgbClr val="B28A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A8E6674-AEC4-1932-BC72-0FA63F46969F}"/>
                  </a:ext>
                </a:extLst>
              </p:cNvPr>
              <p:cNvSpPr/>
              <p:nvPr/>
            </p:nvSpPr>
            <p:spPr>
              <a:xfrm>
                <a:off x="3891707" y="4922193"/>
                <a:ext cx="1408803" cy="838128"/>
              </a:xfrm>
              <a:custGeom>
                <a:avLst/>
                <a:gdLst>
                  <a:gd name="connsiteX0" fmla="*/ 1408804 w 1408803"/>
                  <a:gd name="connsiteY0" fmla="*/ 0 h 838128"/>
                  <a:gd name="connsiteX1" fmla="*/ 1354199 w 1408803"/>
                  <a:gd name="connsiteY1" fmla="*/ 15713 h 838128"/>
                  <a:gd name="connsiteX2" fmla="*/ 111327 w 1408803"/>
                  <a:gd name="connsiteY2" fmla="*/ 836234 h 838128"/>
                  <a:gd name="connsiteX3" fmla="*/ 1449 w 1408803"/>
                  <a:gd name="connsiteY3" fmla="*/ 838128 h 838128"/>
                  <a:gd name="connsiteX4" fmla="*/ 0 w 1408803"/>
                  <a:gd name="connsiteY4" fmla="*/ 829436 h 838128"/>
                  <a:gd name="connsiteX5" fmla="*/ 106201 w 1408803"/>
                  <a:gd name="connsiteY5" fmla="*/ 827653 h 838128"/>
                  <a:gd name="connsiteX6" fmla="*/ 1283436 w 1408803"/>
                  <a:gd name="connsiteY6" fmla="*/ 54271 h 838128"/>
                  <a:gd name="connsiteX7" fmla="*/ 1307841 w 1408803"/>
                  <a:gd name="connsiteY7" fmla="*/ 38223 h 838128"/>
                  <a:gd name="connsiteX8" fmla="*/ 1323108 w 1408803"/>
                  <a:gd name="connsiteY8" fmla="*/ 28194 h 838128"/>
                  <a:gd name="connsiteX9" fmla="*/ 1349853 w 1408803"/>
                  <a:gd name="connsiteY9" fmla="*/ 10698 h 838128"/>
                  <a:gd name="connsiteX10" fmla="*/ 1349853 w 1408803"/>
                  <a:gd name="connsiteY10" fmla="*/ 10698 h 838128"/>
                  <a:gd name="connsiteX11" fmla="*/ 1358434 w 1408803"/>
                  <a:gd name="connsiteY11" fmla="*/ 9138 h 838128"/>
                  <a:gd name="connsiteX12" fmla="*/ 1358434 w 1408803"/>
                  <a:gd name="connsiteY12" fmla="*/ 9138 h 838128"/>
                  <a:gd name="connsiteX13" fmla="*/ 1379384 w 1408803"/>
                  <a:gd name="connsiteY13" fmla="*/ 5349 h 838128"/>
                  <a:gd name="connsiteX14" fmla="*/ 1408804 w 1408803"/>
                  <a:gd name="connsiteY14" fmla="*/ 0 h 83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08803" h="838128">
                    <a:moveTo>
                      <a:pt x="1408804" y="0"/>
                    </a:moveTo>
                    <a:lnTo>
                      <a:pt x="1354199" y="15713"/>
                    </a:lnTo>
                    <a:lnTo>
                      <a:pt x="111327" y="836234"/>
                    </a:lnTo>
                    <a:lnTo>
                      <a:pt x="1449" y="838128"/>
                    </a:lnTo>
                    <a:lnTo>
                      <a:pt x="0" y="829436"/>
                    </a:lnTo>
                    <a:lnTo>
                      <a:pt x="106201" y="827653"/>
                    </a:lnTo>
                    <a:lnTo>
                      <a:pt x="1283436" y="54271"/>
                    </a:lnTo>
                    <a:lnTo>
                      <a:pt x="1307841" y="38223"/>
                    </a:lnTo>
                    <a:lnTo>
                      <a:pt x="1323108" y="28194"/>
                    </a:lnTo>
                    <a:lnTo>
                      <a:pt x="1349853" y="10698"/>
                    </a:lnTo>
                    <a:lnTo>
                      <a:pt x="1349853" y="10698"/>
                    </a:lnTo>
                    <a:lnTo>
                      <a:pt x="1358434" y="9138"/>
                    </a:lnTo>
                    <a:lnTo>
                      <a:pt x="1358434" y="9138"/>
                    </a:lnTo>
                    <a:lnTo>
                      <a:pt x="1379384" y="5349"/>
                    </a:lnTo>
                    <a:lnTo>
                      <a:pt x="1408804" y="0"/>
                    </a:lnTo>
                    <a:close/>
                  </a:path>
                </a:pathLst>
              </a:custGeom>
              <a:solidFill>
                <a:srgbClr val="DDAB9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B90849A-AA70-05AD-4411-8F42AE5BFBD0}"/>
                  </a:ext>
                </a:extLst>
              </p:cNvPr>
              <p:cNvSpPr/>
              <p:nvPr/>
            </p:nvSpPr>
            <p:spPr>
              <a:xfrm>
                <a:off x="4002811" y="4922193"/>
                <a:ext cx="1297699" cy="869219"/>
              </a:xfrm>
              <a:custGeom>
                <a:avLst/>
                <a:gdLst>
                  <a:gd name="connsiteX0" fmla="*/ 223 w 1297699"/>
                  <a:gd name="connsiteY0" fmla="*/ 836234 h 869219"/>
                  <a:gd name="connsiteX1" fmla="*/ 0 w 1297699"/>
                  <a:gd name="connsiteY1" fmla="*/ 869219 h 869219"/>
                  <a:gd name="connsiteX2" fmla="*/ 21062 w 1297699"/>
                  <a:gd name="connsiteY2" fmla="*/ 868774 h 869219"/>
                  <a:gd name="connsiteX3" fmla="*/ 1297700 w 1297699"/>
                  <a:gd name="connsiteY3" fmla="*/ 0 h 869219"/>
                  <a:gd name="connsiteX4" fmla="*/ 1243095 w 1297699"/>
                  <a:gd name="connsiteY4" fmla="*/ 15713 h 869219"/>
                  <a:gd name="connsiteX5" fmla="*/ 223 w 1297699"/>
                  <a:gd name="connsiteY5" fmla="*/ 836234 h 86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699" h="869219">
                    <a:moveTo>
                      <a:pt x="223" y="836234"/>
                    </a:moveTo>
                    <a:lnTo>
                      <a:pt x="0" y="869219"/>
                    </a:lnTo>
                    <a:lnTo>
                      <a:pt x="21062" y="868774"/>
                    </a:lnTo>
                    <a:lnTo>
                      <a:pt x="1297700" y="0"/>
                    </a:lnTo>
                    <a:lnTo>
                      <a:pt x="1243095" y="15713"/>
                    </a:lnTo>
                    <a:lnTo>
                      <a:pt x="223" y="836234"/>
                    </a:lnTo>
                    <a:close/>
                  </a:path>
                </a:pathLst>
              </a:custGeom>
              <a:gradFill>
                <a:gsLst>
                  <a:gs pos="38000">
                    <a:srgbClr val="5B362F"/>
                  </a:gs>
                  <a:gs pos="44000">
                    <a:srgbClr val="8F5D4E"/>
                  </a:gs>
                </a:gsLst>
                <a:lin ang="14411486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A06265E-F601-72F5-F1E5-D72B3C7C2763}"/>
                  </a:ext>
                </a:extLst>
              </p:cNvPr>
              <p:cNvSpPr/>
              <p:nvPr/>
            </p:nvSpPr>
            <p:spPr>
              <a:xfrm>
                <a:off x="3893156" y="5758427"/>
                <a:ext cx="109878" cy="35103"/>
              </a:xfrm>
              <a:custGeom>
                <a:avLst/>
                <a:gdLst>
                  <a:gd name="connsiteX0" fmla="*/ 0 w 109878"/>
                  <a:gd name="connsiteY0" fmla="*/ 1894 h 35103"/>
                  <a:gd name="connsiteX1" fmla="*/ 5572 w 109878"/>
                  <a:gd name="connsiteY1" fmla="*/ 35103 h 35103"/>
                  <a:gd name="connsiteX2" fmla="*/ 109655 w 109878"/>
                  <a:gd name="connsiteY2" fmla="*/ 32986 h 35103"/>
                  <a:gd name="connsiteX3" fmla="*/ 109878 w 109878"/>
                  <a:gd name="connsiteY3" fmla="*/ 0 h 35103"/>
                  <a:gd name="connsiteX4" fmla="*/ 0 w 109878"/>
                  <a:gd name="connsiteY4" fmla="*/ 1894 h 3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878" h="35103">
                    <a:moveTo>
                      <a:pt x="0" y="1894"/>
                    </a:moveTo>
                    <a:lnTo>
                      <a:pt x="5572" y="35103"/>
                    </a:lnTo>
                    <a:lnTo>
                      <a:pt x="109655" y="32986"/>
                    </a:lnTo>
                    <a:lnTo>
                      <a:pt x="109878" y="0"/>
                    </a:lnTo>
                    <a:lnTo>
                      <a:pt x="0" y="1894"/>
                    </a:lnTo>
                    <a:close/>
                  </a:path>
                </a:pathLst>
              </a:custGeom>
              <a:solidFill>
                <a:srgbClr val="80463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5227F2F-8DC4-F195-FA17-86F9EAE2A6FA}"/>
                  </a:ext>
                </a:extLst>
              </p:cNvPr>
              <p:cNvSpPr/>
              <p:nvPr/>
            </p:nvSpPr>
            <p:spPr>
              <a:xfrm>
                <a:off x="2579632" y="5751963"/>
                <a:ext cx="22287" cy="64968"/>
              </a:xfrm>
              <a:custGeom>
                <a:avLst/>
                <a:gdLst>
                  <a:gd name="connsiteX0" fmla="*/ 22288 w 22287"/>
                  <a:gd name="connsiteY0" fmla="*/ 111 h 64968"/>
                  <a:gd name="connsiteX1" fmla="*/ 21842 w 22287"/>
                  <a:gd name="connsiteY1" fmla="*/ 64969 h 64968"/>
                  <a:gd name="connsiteX2" fmla="*/ 0 w 22287"/>
                  <a:gd name="connsiteY2" fmla="*/ 64857 h 64968"/>
                  <a:gd name="connsiteX3" fmla="*/ 7466 w 22287"/>
                  <a:gd name="connsiteY3" fmla="*/ 0 h 64968"/>
                  <a:gd name="connsiteX4" fmla="*/ 22288 w 22287"/>
                  <a:gd name="connsiteY4" fmla="*/ 111 h 6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7" h="64968">
                    <a:moveTo>
                      <a:pt x="22288" y="111"/>
                    </a:moveTo>
                    <a:lnTo>
                      <a:pt x="21842" y="64969"/>
                    </a:lnTo>
                    <a:lnTo>
                      <a:pt x="0" y="64857"/>
                    </a:lnTo>
                    <a:lnTo>
                      <a:pt x="7466" y="0"/>
                    </a:lnTo>
                    <a:lnTo>
                      <a:pt x="22288" y="111"/>
                    </a:lnTo>
                    <a:close/>
                  </a:path>
                </a:pathLst>
              </a:custGeom>
              <a:gradFill>
                <a:gsLst>
                  <a:gs pos="1000">
                    <a:srgbClr val="B17362"/>
                  </a:gs>
                  <a:gs pos="29000">
                    <a:srgbClr val="AB6E5F"/>
                  </a:gs>
                  <a:gs pos="67000">
                    <a:srgbClr val="996155"/>
                  </a:gs>
                  <a:gs pos="100000">
                    <a:srgbClr val="845049"/>
                  </a:gs>
                </a:gsLst>
                <a:lin ang="2765687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6464A7B-3571-2572-B704-2CEC6FD44C8D}"/>
                  </a:ext>
                </a:extLst>
              </p:cNvPr>
              <p:cNvSpPr/>
              <p:nvPr/>
            </p:nvSpPr>
            <p:spPr>
              <a:xfrm>
                <a:off x="3736473" y="5758538"/>
                <a:ext cx="39672" cy="66640"/>
              </a:xfrm>
              <a:custGeom>
                <a:avLst/>
                <a:gdLst>
                  <a:gd name="connsiteX0" fmla="*/ 39112 w 39672"/>
                  <a:gd name="connsiteY0" fmla="*/ 66496 h 66640"/>
                  <a:gd name="connsiteX1" fmla="*/ 2560 w 39672"/>
                  <a:gd name="connsiteY1" fmla="*/ 66496 h 66640"/>
                  <a:gd name="connsiteX2" fmla="*/ -560 w 39672"/>
                  <a:gd name="connsiteY2" fmla="*/ 61593 h 66640"/>
                  <a:gd name="connsiteX3" fmla="*/ 8466 w 39672"/>
                  <a:gd name="connsiteY3" fmla="*/ 1751 h 66640"/>
                  <a:gd name="connsiteX4" fmla="*/ 13258 w 39672"/>
                  <a:gd name="connsiteY4" fmla="*/ 1751 h 66640"/>
                  <a:gd name="connsiteX5" fmla="*/ 12589 w 39672"/>
                  <a:gd name="connsiteY5" fmla="*/ -144 h 66640"/>
                  <a:gd name="connsiteX6" fmla="*/ 39112 w 39672"/>
                  <a:gd name="connsiteY6" fmla="*/ 66496 h 6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72" h="66640">
                    <a:moveTo>
                      <a:pt x="39112" y="66496"/>
                    </a:moveTo>
                    <a:lnTo>
                      <a:pt x="2560" y="66496"/>
                    </a:lnTo>
                    <a:lnTo>
                      <a:pt x="-560" y="61593"/>
                    </a:lnTo>
                    <a:lnTo>
                      <a:pt x="8466" y="1751"/>
                    </a:lnTo>
                    <a:lnTo>
                      <a:pt x="13258" y="1751"/>
                    </a:lnTo>
                    <a:lnTo>
                      <a:pt x="12589" y="-144"/>
                    </a:lnTo>
                    <a:cubicBezTo>
                      <a:pt x="18384" y="15123"/>
                      <a:pt x="31311" y="47441"/>
                      <a:pt x="39112" y="664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5049"/>
                  </a:gs>
                  <a:gs pos="33000">
                    <a:srgbClr val="996155"/>
                  </a:gs>
                  <a:gs pos="71000">
                    <a:srgbClr val="AB6E5F"/>
                  </a:gs>
                  <a:gs pos="99000">
                    <a:srgbClr val="B17362"/>
                  </a:gs>
                </a:gsLst>
                <a:lin ang="20387783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B36C86D-0E69-B587-122F-FBC7A073BC8A}"/>
                  </a:ext>
                </a:extLst>
              </p:cNvPr>
              <p:cNvSpPr/>
              <p:nvPr/>
            </p:nvSpPr>
            <p:spPr>
              <a:xfrm rot="24600">
                <a:off x="3417546" y="6438516"/>
                <a:ext cx="360725" cy="171280"/>
              </a:xfrm>
              <a:custGeom>
                <a:avLst/>
                <a:gdLst>
                  <a:gd name="connsiteX0" fmla="*/ -560 w 360725"/>
                  <a:gd name="connsiteY0" fmla="*/ -144 h 171280"/>
                  <a:gd name="connsiteX1" fmla="*/ 360166 w 360725"/>
                  <a:gd name="connsiteY1" fmla="*/ -144 h 171280"/>
                  <a:gd name="connsiteX2" fmla="*/ 360166 w 360725"/>
                  <a:gd name="connsiteY2" fmla="*/ 171137 h 171280"/>
                  <a:gd name="connsiteX3" fmla="*/ -560 w 360725"/>
                  <a:gd name="connsiteY3" fmla="*/ 171137 h 17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725" h="171280">
                    <a:moveTo>
                      <a:pt x="-560" y="-144"/>
                    </a:moveTo>
                    <a:lnTo>
                      <a:pt x="360166" y="-144"/>
                    </a:lnTo>
                    <a:lnTo>
                      <a:pt x="360166" y="171137"/>
                    </a:lnTo>
                    <a:lnTo>
                      <a:pt x="-560" y="171137"/>
                    </a:lnTo>
                    <a:close/>
                  </a:path>
                </a:pathLst>
              </a:custGeom>
              <a:solidFill>
                <a:srgbClr val="5E3E3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6298D5F-4AC5-4DAD-64C6-E21FBAD8F378}"/>
                  </a:ext>
                </a:extLst>
              </p:cNvPr>
              <p:cNvSpPr/>
              <p:nvPr/>
            </p:nvSpPr>
            <p:spPr>
              <a:xfrm rot="24600">
                <a:off x="3417669" y="6438405"/>
                <a:ext cx="360725" cy="136846"/>
              </a:xfrm>
              <a:custGeom>
                <a:avLst/>
                <a:gdLst>
                  <a:gd name="connsiteX0" fmla="*/ -560 w 360725"/>
                  <a:gd name="connsiteY0" fmla="*/ -144 h 136846"/>
                  <a:gd name="connsiteX1" fmla="*/ 360166 w 360725"/>
                  <a:gd name="connsiteY1" fmla="*/ -144 h 136846"/>
                  <a:gd name="connsiteX2" fmla="*/ 360166 w 360725"/>
                  <a:gd name="connsiteY2" fmla="*/ 136702 h 136846"/>
                  <a:gd name="connsiteX3" fmla="*/ -560 w 360725"/>
                  <a:gd name="connsiteY3" fmla="*/ 136702 h 1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725" h="136846">
                    <a:moveTo>
                      <a:pt x="-560" y="-144"/>
                    </a:moveTo>
                    <a:lnTo>
                      <a:pt x="360166" y="-144"/>
                    </a:lnTo>
                    <a:lnTo>
                      <a:pt x="360166" y="136702"/>
                    </a:lnTo>
                    <a:lnTo>
                      <a:pt x="-560" y="136702"/>
                    </a:lnTo>
                    <a:close/>
                  </a:path>
                </a:pathLst>
              </a:custGeom>
              <a:gradFill>
                <a:gsLst>
                  <a:gs pos="0">
                    <a:srgbClr val="56352B"/>
                  </a:gs>
                  <a:gs pos="17000">
                    <a:srgbClr val="5E3B31"/>
                  </a:gs>
                  <a:gs pos="64000">
                    <a:srgbClr val="70493F"/>
                  </a:gs>
                  <a:gs pos="99000">
                    <a:srgbClr val="764E44"/>
                  </a:gs>
                </a:gsLst>
                <a:lin ang="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04A929F-3693-0B66-2409-BC198C8B36E6}"/>
                  </a:ext>
                </a:extLst>
              </p:cNvPr>
              <p:cNvSpPr/>
              <p:nvPr/>
            </p:nvSpPr>
            <p:spPr>
              <a:xfrm rot="16224600">
                <a:off x="3550212" y="6425625"/>
                <a:ext cx="54270" cy="80347"/>
              </a:xfrm>
              <a:custGeom>
                <a:avLst/>
                <a:gdLst>
                  <a:gd name="connsiteX0" fmla="*/ -561 w 54270"/>
                  <a:gd name="connsiteY0" fmla="*/ -144 h 80347"/>
                  <a:gd name="connsiteX1" fmla="*/ 53710 w 54270"/>
                  <a:gd name="connsiteY1" fmla="*/ -144 h 80347"/>
                  <a:gd name="connsiteX2" fmla="*/ 53710 w 54270"/>
                  <a:gd name="connsiteY2" fmla="*/ 80203 h 80347"/>
                  <a:gd name="connsiteX3" fmla="*/ -561 w 54270"/>
                  <a:gd name="connsiteY3" fmla="*/ 80203 h 8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70" h="80347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80203"/>
                    </a:lnTo>
                    <a:lnTo>
                      <a:pt x="-561" y="80203"/>
                    </a:lnTo>
                    <a:close/>
                  </a:path>
                </a:pathLst>
              </a:custGeom>
              <a:solidFill>
                <a:srgbClr val="28130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99C5C42-5192-1360-0758-1280EDE666CB}"/>
                  </a:ext>
                </a:extLst>
              </p:cNvPr>
              <p:cNvSpPr/>
              <p:nvPr/>
            </p:nvSpPr>
            <p:spPr>
              <a:xfrm rot="16224600">
                <a:off x="3568259" y="6508123"/>
                <a:ext cx="16827" cy="80347"/>
              </a:xfrm>
              <a:custGeom>
                <a:avLst/>
                <a:gdLst>
                  <a:gd name="connsiteX0" fmla="*/ -561 w 16827"/>
                  <a:gd name="connsiteY0" fmla="*/ -144 h 80347"/>
                  <a:gd name="connsiteX1" fmla="*/ 16267 w 16827"/>
                  <a:gd name="connsiteY1" fmla="*/ -144 h 80347"/>
                  <a:gd name="connsiteX2" fmla="*/ 16267 w 16827"/>
                  <a:gd name="connsiteY2" fmla="*/ 80203 h 80347"/>
                  <a:gd name="connsiteX3" fmla="*/ -561 w 16827"/>
                  <a:gd name="connsiteY3" fmla="*/ 80203 h 8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27" h="80347">
                    <a:moveTo>
                      <a:pt x="-561" y="-144"/>
                    </a:moveTo>
                    <a:lnTo>
                      <a:pt x="16267" y="-144"/>
                    </a:lnTo>
                    <a:lnTo>
                      <a:pt x="16267" y="80203"/>
                    </a:lnTo>
                    <a:lnTo>
                      <a:pt x="-561" y="80203"/>
                    </a:lnTo>
                    <a:close/>
                  </a:path>
                </a:pathLst>
              </a:custGeom>
              <a:solidFill>
                <a:srgbClr val="3F23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1D7A90CC-BA98-C92A-97D9-AE2EBEC7A123}"/>
                  </a:ext>
                </a:extLst>
              </p:cNvPr>
              <p:cNvSpPr/>
              <p:nvPr/>
            </p:nvSpPr>
            <p:spPr>
              <a:xfrm rot="16224600">
                <a:off x="3553608" y="6476302"/>
                <a:ext cx="47026" cy="80347"/>
              </a:xfrm>
              <a:custGeom>
                <a:avLst/>
                <a:gdLst>
                  <a:gd name="connsiteX0" fmla="*/ -560 w 47026"/>
                  <a:gd name="connsiteY0" fmla="*/ -144 h 80347"/>
                  <a:gd name="connsiteX1" fmla="*/ 46467 w 47026"/>
                  <a:gd name="connsiteY1" fmla="*/ -144 h 80347"/>
                  <a:gd name="connsiteX2" fmla="*/ 46467 w 47026"/>
                  <a:gd name="connsiteY2" fmla="*/ 80203 h 80347"/>
                  <a:gd name="connsiteX3" fmla="*/ -560 w 47026"/>
                  <a:gd name="connsiteY3" fmla="*/ 80203 h 8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26" h="80347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80203"/>
                    </a:lnTo>
                    <a:lnTo>
                      <a:pt x="-560" y="80203"/>
                    </a:lnTo>
                    <a:close/>
                  </a:path>
                </a:pathLst>
              </a:custGeom>
              <a:solidFill>
                <a:srgbClr val="30170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47C4D6F-CDF1-2EF4-1DAC-FF6410B8725C}"/>
                  </a:ext>
                </a:extLst>
              </p:cNvPr>
              <p:cNvSpPr/>
              <p:nvPr/>
            </p:nvSpPr>
            <p:spPr>
              <a:xfrm rot="16224600">
                <a:off x="3639839" y="6446304"/>
                <a:ext cx="54270" cy="40117"/>
              </a:xfrm>
              <a:custGeom>
                <a:avLst/>
                <a:gdLst>
                  <a:gd name="connsiteX0" fmla="*/ -561 w 54270"/>
                  <a:gd name="connsiteY0" fmla="*/ -144 h 40117"/>
                  <a:gd name="connsiteX1" fmla="*/ 53710 w 54270"/>
                  <a:gd name="connsiteY1" fmla="*/ -144 h 40117"/>
                  <a:gd name="connsiteX2" fmla="*/ 53710 w 54270"/>
                  <a:gd name="connsiteY2" fmla="*/ 39974 h 40117"/>
                  <a:gd name="connsiteX3" fmla="*/ -561 w 54270"/>
                  <a:gd name="connsiteY3" fmla="*/ 39974 h 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70" h="40117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39974"/>
                    </a:lnTo>
                    <a:lnTo>
                      <a:pt x="-561" y="39974"/>
                    </a:lnTo>
                    <a:close/>
                  </a:path>
                </a:pathLst>
              </a:custGeom>
              <a:solidFill>
                <a:srgbClr val="28130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92639FB-2662-9183-6853-1FC2A0EB138E}"/>
                  </a:ext>
                </a:extLst>
              </p:cNvPr>
              <p:cNvSpPr/>
              <p:nvPr/>
            </p:nvSpPr>
            <p:spPr>
              <a:xfrm rot="16224600">
                <a:off x="3658109" y="6528802"/>
                <a:ext cx="16827" cy="40117"/>
              </a:xfrm>
              <a:custGeom>
                <a:avLst/>
                <a:gdLst>
                  <a:gd name="connsiteX0" fmla="*/ -560 w 16827"/>
                  <a:gd name="connsiteY0" fmla="*/ -144 h 40117"/>
                  <a:gd name="connsiteX1" fmla="*/ 16267 w 16827"/>
                  <a:gd name="connsiteY1" fmla="*/ -144 h 40117"/>
                  <a:gd name="connsiteX2" fmla="*/ 16267 w 16827"/>
                  <a:gd name="connsiteY2" fmla="*/ 39974 h 40117"/>
                  <a:gd name="connsiteX3" fmla="*/ -560 w 16827"/>
                  <a:gd name="connsiteY3" fmla="*/ 39974 h 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27" h="4011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F23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F1D2AFED-AF60-3D2B-08E0-62FD4EED130B}"/>
                  </a:ext>
                </a:extLst>
              </p:cNvPr>
              <p:cNvSpPr/>
              <p:nvPr/>
            </p:nvSpPr>
            <p:spPr>
              <a:xfrm rot="16224600">
                <a:off x="3643457" y="6497092"/>
                <a:ext cx="47026" cy="40117"/>
              </a:xfrm>
              <a:custGeom>
                <a:avLst/>
                <a:gdLst>
                  <a:gd name="connsiteX0" fmla="*/ -560 w 47026"/>
                  <a:gd name="connsiteY0" fmla="*/ -144 h 40117"/>
                  <a:gd name="connsiteX1" fmla="*/ 46467 w 47026"/>
                  <a:gd name="connsiteY1" fmla="*/ -144 h 40117"/>
                  <a:gd name="connsiteX2" fmla="*/ 46467 w 47026"/>
                  <a:gd name="connsiteY2" fmla="*/ 39974 h 40117"/>
                  <a:gd name="connsiteX3" fmla="*/ -560 w 47026"/>
                  <a:gd name="connsiteY3" fmla="*/ 39974 h 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26" h="40117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0170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43576132-AF4B-ABAE-0726-CA7EB72C9A0C}"/>
                  </a:ext>
                </a:extLst>
              </p:cNvPr>
              <p:cNvSpPr/>
              <p:nvPr/>
            </p:nvSpPr>
            <p:spPr>
              <a:xfrm rot="16224600">
                <a:off x="3459129" y="6445064"/>
                <a:ext cx="54270" cy="40117"/>
              </a:xfrm>
              <a:custGeom>
                <a:avLst/>
                <a:gdLst>
                  <a:gd name="connsiteX0" fmla="*/ -560 w 54270"/>
                  <a:gd name="connsiteY0" fmla="*/ -144 h 40117"/>
                  <a:gd name="connsiteX1" fmla="*/ 53710 w 54270"/>
                  <a:gd name="connsiteY1" fmla="*/ -144 h 40117"/>
                  <a:gd name="connsiteX2" fmla="*/ 53710 w 54270"/>
                  <a:gd name="connsiteY2" fmla="*/ 39974 h 40117"/>
                  <a:gd name="connsiteX3" fmla="*/ -560 w 54270"/>
                  <a:gd name="connsiteY3" fmla="*/ 39974 h 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70" h="40117">
                    <a:moveTo>
                      <a:pt x="-560" y="-144"/>
                    </a:moveTo>
                    <a:lnTo>
                      <a:pt x="53710" y="-144"/>
                    </a:lnTo>
                    <a:lnTo>
                      <a:pt x="53710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28130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1DDE9E9-A585-23F9-97C7-05DE6C91D92B}"/>
                  </a:ext>
                </a:extLst>
              </p:cNvPr>
              <p:cNvSpPr/>
              <p:nvPr/>
            </p:nvSpPr>
            <p:spPr>
              <a:xfrm rot="16224600">
                <a:off x="3477175" y="6527562"/>
                <a:ext cx="16827" cy="40117"/>
              </a:xfrm>
              <a:custGeom>
                <a:avLst/>
                <a:gdLst>
                  <a:gd name="connsiteX0" fmla="*/ -560 w 16827"/>
                  <a:gd name="connsiteY0" fmla="*/ -144 h 40117"/>
                  <a:gd name="connsiteX1" fmla="*/ 16267 w 16827"/>
                  <a:gd name="connsiteY1" fmla="*/ -144 h 40117"/>
                  <a:gd name="connsiteX2" fmla="*/ 16267 w 16827"/>
                  <a:gd name="connsiteY2" fmla="*/ 39974 h 40117"/>
                  <a:gd name="connsiteX3" fmla="*/ -560 w 16827"/>
                  <a:gd name="connsiteY3" fmla="*/ 39974 h 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27" h="4011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F23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4B6F324-93C5-606A-2D70-F7B3FE982AC5}"/>
                  </a:ext>
                </a:extLst>
              </p:cNvPr>
              <p:cNvSpPr/>
              <p:nvPr/>
            </p:nvSpPr>
            <p:spPr>
              <a:xfrm rot="16224600">
                <a:off x="3462523" y="6495852"/>
                <a:ext cx="47026" cy="40117"/>
              </a:xfrm>
              <a:custGeom>
                <a:avLst/>
                <a:gdLst>
                  <a:gd name="connsiteX0" fmla="*/ -560 w 47026"/>
                  <a:gd name="connsiteY0" fmla="*/ -144 h 40117"/>
                  <a:gd name="connsiteX1" fmla="*/ 46467 w 47026"/>
                  <a:gd name="connsiteY1" fmla="*/ -144 h 40117"/>
                  <a:gd name="connsiteX2" fmla="*/ 46467 w 47026"/>
                  <a:gd name="connsiteY2" fmla="*/ 39974 h 40117"/>
                  <a:gd name="connsiteX3" fmla="*/ -560 w 47026"/>
                  <a:gd name="connsiteY3" fmla="*/ 39974 h 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26" h="40117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0170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240979E-E5A9-2F87-CC1E-776FE4CE0076}"/>
                  </a:ext>
                </a:extLst>
              </p:cNvPr>
              <p:cNvSpPr/>
              <p:nvPr/>
            </p:nvSpPr>
            <p:spPr>
              <a:xfrm rot="10824600">
                <a:off x="2555151" y="6433534"/>
                <a:ext cx="372649" cy="171280"/>
              </a:xfrm>
              <a:custGeom>
                <a:avLst/>
                <a:gdLst>
                  <a:gd name="connsiteX0" fmla="*/ -561 w 372649"/>
                  <a:gd name="connsiteY0" fmla="*/ -144 h 171280"/>
                  <a:gd name="connsiteX1" fmla="*/ 372089 w 372649"/>
                  <a:gd name="connsiteY1" fmla="*/ -144 h 171280"/>
                  <a:gd name="connsiteX2" fmla="*/ 372089 w 372649"/>
                  <a:gd name="connsiteY2" fmla="*/ 171137 h 171280"/>
                  <a:gd name="connsiteX3" fmla="*/ -561 w 372649"/>
                  <a:gd name="connsiteY3" fmla="*/ 171137 h 17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649" h="171280">
                    <a:moveTo>
                      <a:pt x="-561" y="-144"/>
                    </a:moveTo>
                    <a:lnTo>
                      <a:pt x="372089" y="-144"/>
                    </a:lnTo>
                    <a:lnTo>
                      <a:pt x="372089" y="171137"/>
                    </a:lnTo>
                    <a:lnTo>
                      <a:pt x="-561" y="171137"/>
                    </a:lnTo>
                    <a:close/>
                  </a:path>
                </a:pathLst>
              </a:custGeom>
              <a:solidFill>
                <a:srgbClr val="5E3E3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B889C66-6094-BDF8-2CD2-290A8209C9FB}"/>
                  </a:ext>
                </a:extLst>
              </p:cNvPr>
              <p:cNvSpPr/>
              <p:nvPr/>
            </p:nvSpPr>
            <p:spPr>
              <a:xfrm rot="10824600">
                <a:off x="2555251" y="6433533"/>
                <a:ext cx="372649" cy="136846"/>
              </a:xfrm>
              <a:custGeom>
                <a:avLst/>
                <a:gdLst>
                  <a:gd name="connsiteX0" fmla="*/ -560 w 372649"/>
                  <a:gd name="connsiteY0" fmla="*/ -144 h 136846"/>
                  <a:gd name="connsiteX1" fmla="*/ 372089 w 372649"/>
                  <a:gd name="connsiteY1" fmla="*/ -144 h 136846"/>
                  <a:gd name="connsiteX2" fmla="*/ 372089 w 372649"/>
                  <a:gd name="connsiteY2" fmla="*/ 136702 h 136846"/>
                  <a:gd name="connsiteX3" fmla="*/ -560 w 372649"/>
                  <a:gd name="connsiteY3" fmla="*/ 136702 h 1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649" h="136846">
                    <a:moveTo>
                      <a:pt x="-560" y="-144"/>
                    </a:moveTo>
                    <a:lnTo>
                      <a:pt x="372089" y="-144"/>
                    </a:lnTo>
                    <a:lnTo>
                      <a:pt x="372089" y="136702"/>
                    </a:lnTo>
                    <a:lnTo>
                      <a:pt x="-560" y="136702"/>
                    </a:lnTo>
                    <a:close/>
                  </a:path>
                </a:pathLst>
              </a:custGeom>
              <a:gradFill>
                <a:gsLst>
                  <a:gs pos="0">
                    <a:srgbClr val="56352B"/>
                  </a:gs>
                  <a:gs pos="17000">
                    <a:srgbClr val="5E3B31"/>
                  </a:gs>
                  <a:gs pos="64000">
                    <a:srgbClr val="70493F"/>
                  </a:gs>
                  <a:gs pos="99000">
                    <a:srgbClr val="764E44"/>
                  </a:gs>
                </a:gsLst>
                <a:lin ang="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1D2A543-DFE0-E860-0536-F676BCF9D4F1}"/>
                  </a:ext>
                </a:extLst>
              </p:cNvPr>
              <p:cNvSpPr/>
              <p:nvPr/>
            </p:nvSpPr>
            <p:spPr>
              <a:xfrm rot="16224600">
                <a:off x="2735339" y="6418318"/>
                <a:ext cx="54270" cy="83021"/>
              </a:xfrm>
              <a:custGeom>
                <a:avLst/>
                <a:gdLst>
                  <a:gd name="connsiteX0" fmla="*/ -561 w 54270"/>
                  <a:gd name="connsiteY0" fmla="*/ -144 h 83021"/>
                  <a:gd name="connsiteX1" fmla="*/ 53710 w 54270"/>
                  <a:gd name="connsiteY1" fmla="*/ -144 h 83021"/>
                  <a:gd name="connsiteX2" fmla="*/ 53710 w 54270"/>
                  <a:gd name="connsiteY2" fmla="*/ 82878 h 83021"/>
                  <a:gd name="connsiteX3" fmla="*/ -561 w 54270"/>
                  <a:gd name="connsiteY3" fmla="*/ 82878 h 8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70" h="83021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82878"/>
                    </a:lnTo>
                    <a:lnTo>
                      <a:pt x="-561" y="82878"/>
                    </a:lnTo>
                    <a:close/>
                  </a:path>
                </a:pathLst>
              </a:custGeom>
              <a:solidFill>
                <a:srgbClr val="28130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9093D7F-43B6-909A-16F4-61F15EFA143D}"/>
                  </a:ext>
                </a:extLst>
              </p:cNvPr>
              <p:cNvSpPr/>
              <p:nvPr/>
            </p:nvSpPr>
            <p:spPr>
              <a:xfrm rot="16224600">
                <a:off x="2753497" y="6500816"/>
                <a:ext cx="16827" cy="83021"/>
              </a:xfrm>
              <a:custGeom>
                <a:avLst/>
                <a:gdLst>
                  <a:gd name="connsiteX0" fmla="*/ -560 w 16827"/>
                  <a:gd name="connsiteY0" fmla="*/ -144 h 83021"/>
                  <a:gd name="connsiteX1" fmla="*/ 16267 w 16827"/>
                  <a:gd name="connsiteY1" fmla="*/ -144 h 83021"/>
                  <a:gd name="connsiteX2" fmla="*/ 16267 w 16827"/>
                  <a:gd name="connsiteY2" fmla="*/ 82878 h 83021"/>
                  <a:gd name="connsiteX3" fmla="*/ -560 w 16827"/>
                  <a:gd name="connsiteY3" fmla="*/ 82878 h 8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27" h="83021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82878"/>
                    </a:lnTo>
                    <a:lnTo>
                      <a:pt x="-560" y="82878"/>
                    </a:lnTo>
                    <a:close/>
                  </a:path>
                </a:pathLst>
              </a:custGeom>
              <a:solidFill>
                <a:srgbClr val="3F23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D680DA9-C0B9-9114-0607-493923AF0F66}"/>
                  </a:ext>
                </a:extLst>
              </p:cNvPr>
              <p:cNvSpPr/>
              <p:nvPr/>
            </p:nvSpPr>
            <p:spPr>
              <a:xfrm rot="16224600">
                <a:off x="2738622" y="6468995"/>
                <a:ext cx="47026" cy="83021"/>
              </a:xfrm>
              <a:custGeom>
                <a:avLst/>
                <a:gdLst>
                  <a:gd name="connsiteX0" fmla="*/ -560 w 47026"/>
                  <a:gd name="connsiteY0" fmla="*/ -144 h 83021"/>
                  <a:gd name="connsiteX1" fmla="*/ 46467 w 47026"/>
                  <a:gd name="connsiteY1" fmla="*/ -144 h 83021"/>
                  <a:gd name="connsiteX2" fmla="*/ 46467 w 47026"/>
                  <a:gd name="connsiteY2" fmla="*/ 82878 h 83021"/>
                  <a:gd name="connsiteX3" fmla="*/ -560 w 47026"/>
                  <a:gd name="connsiteY3" fmla="*/ 82878 h 8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26" h="83021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82878"/>
                    </a:lnTo>
                    <a:lnTo>
                      <a:pt x="-560" y="82878"/>
                    </a:lnTo>
                    <a:close/>
                  </a:path>
                </a:pathLst>
              </a:custGeom>
              <a:solidFill>
                <a:srgbClr val="30170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1E85E31-FCB9-61BF-0364-0EFCF941F3BE}"/>
                  </a:ext>
                </a:extLst>
              </p:cNvPr>
              <p:cNvSpPr/>
              <p:nvPr/>
            </p:nvSpPr>
            <p:spPr>
              <a:xfrm rot="16224600">
                <a:off x="2642459" y="6438537"/>
                <a:ext cx="54270" cy="41455"/>
              </a:xfrm>
              <a:custGeom>
                <a:avLst/>
                <a:gdLst>
                  <a:gd name="connsiteX0" fmla="*/ -560 w 54270"/>
                  <a:gd name="connsiteY0" fmla="*/ -144 h 41455"/>
                  <a:gd name="connsiteX1" fmla="*/ 53710 w 54270"/>
                  <a:gd name="connsiteY1" fmla="*/ -144 h 41455"/>
                  <a:gd name="connsiteX2" fmla="*/ 53710 w 54270"/>
                  <a:gd name="connsiteY2" fmla="*/ 41311 h 41455"/>
                  <a:gd name="connsiteX3" fmla="*/ -560 w 54270"/>
                  <a:gd name="connsiteY3" fmla="*/ 41311 h 4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70" h="41455">
                    <a:moveTo>
                      <a:pt x="-560" y="-144"/>
                    </a:moveTo>
                    <a:lnTo>
                      <a:pt x="53710" y="-144"/>
                    </a:lnTo>
                    <a:lnTo>
                      <a:pt x="53710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28130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B3C4831-5A4B-B3D7-E8F3-A5235F1B2D0F}"/>
                  </a:ext>
                </a:extLst>
              </p:cNvPr>
              <p:cNvSpPr/>
              <p:nvPr/>
            </p:nvSpPr>
            <p:spPr>
              <a:xfrm rot="16224600">
                <a:off x="2660506" y="6521035"/>
                <a:ext cx="16827" cy="41455"/>
              </a:xfrm>
              <a:custGeom>
                <a:avLst/>
                <a:gdLst>
                  <a:gd name="connsiteX0" fmla="*/ -560 w 16827"/>
                  <a:gd name="connsiteY0" fmla="*/ -144 h 41455"/>
                  <a:gd name="connsiteX1" fmla="*/ 16267 w 16827"/>
                  <a:gd name="connsiteY1" fmla="*/ -144 h 41455"/>
                  <a:gd name="connsiteX2" fmla="*/ 16267 w 16827"/>
                  <a:gd name="connsiteY2" fmla="*/ 41311 h 41455"/>
                  <a:gd name="connsiteX3" fmla="*/ -560 w 16827"/>
                  <a:gd name="connsiteY3" fmla="*/ 41311 h 4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27" h="41455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F23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97F7B6E-9515-E88F-425D-3C912A0FCBEB}"/>
                  </a:ext>
                </a:extLst>
              </p:cNvPr>
              <p:cNvSpPr/>
              <p:nvPr/>
            </p:nvSpPr>
            <p:spPr>
              <a:xfrm rot="16224600">
                <a:off x="2645631" y="6489102"/>
                <a:ext cx="47026" cy="41455"/>
              </a:xfrm>
              <a:custGeom>
                <a:avLst/>
                <a:gdLst>
                  <a:gd name="connsiteX0" fmla="*/ -560 w 47026"/>
                  <a:gd name="connsiteY0" fmla="*/ -144 h 41455"/>
                  <a:gd name="connsiteX1" fmla="*/ 46466 w 47026"/>
                  <a:gd name="connsiteY1" fmla="*/ -144 h 41455"/>
                  <a:gd name="connsiteX2" fmla="*/ 46466 w 47026"/>
                  <a:gd name="connsiteY2" fmla="*/ 41311 h 41455"/>
                  <a:gd name="connsiteX3" fmla="*/ -560 w 47026"/>
                  <a:gd name="connsiteY3" fmla="*/ 41311 h 4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26" h="41455">
                    <a:moveTo>
                      <a:pt x="-560" y="-144"/>
                    </a:moveTo>
                    <a:lnTo>
                      <a:pt x="46466" y="-144"/>
                    </a:lnTo>
                    <a:lnTo>
                      <a:pt x="46466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0170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9EBE4F9-23C3-BBA9-93E6-1D094B66F768}"/>
                  </a:ext>
                </a:extLst>
              </p:cNvPr>
              <p:cNvSpPr/>
              <p:nvPr/>
            </p:nvSpPr>
            <p:spPr>
              <a:xfrm rot="16224600">
                <a:off x="2829453" y="6439889"/>
                <a:ext cx="54270" cy="41455"/>
              </a:xfrm>
              <a:custGeom>
                <a:avLst/>
                <a:gdLst>
                  <a:gd name="connsiteX0" fmla="*/ -561 w 54270"/>
                  <a:gd name="connsiteY0" fmla="*/ -144 h 41455"/>
                  <a:gd name="connsiteX1" fmla="*/ 53710 w 54270"/>
                  <a:gd name="connsiteY1" fmla="*/ -144 h 41455"/>
                  <a:gd name="connsiteX2" fmla="*/ 53710 w 54270"/>
                  <a:gd name="connsiteY2" fmla="*/ 41311 h 41455"/>
                  <a:gd name="connsiteX3" fmla="*/ -561 w 54270"/>
                  <a:gd name="connsiteY3" fmla="*/ 41311 h 4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70" h="41455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41311"/>
                    </a:lnTo>
                    <a:lnTo>
                      <a:pt x="-561" y="41311"/>
                    </a:lnTo>
                    <a:close/>
                  </a:path>
                </a:pathLst>
              </a:custGeom>
              <a:solidFill>
                <a:srgbClr val="28130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838A3C5-48B7-BF8D-4D07-A13CCEEBE1BD}"/>
                  </a:ext>
                </a:extLst>
              </p:cNvPr>
              <p:cNvSpPr/>
              <p:nvPr/>
            </p:nvSpPr>
            <p:spPr>
              <a:xfrm rot="16224600">
                <a:off x="2847389" y="6522275"/>
                <a:ext cx="16827" cy="41455"/>
              </a:xfrm>
              <a:custGeom>
                <a:avLst/>
                <a:gdLst>
                  <a:gd name="connsiteX0" fmla="*/ -560 w 16827"/>
                  <a:gd name="connsiteY0" fmla="*/ -144 h 41455"/>
                  <a:gd name="connsiteX1" fmla="*/ 16267 w 16827"/>
                  <a:gd name="connsiteY1" fmla="*/ -144 h 41455"/>
                  <a:gd name="connsiteX2" fmla="*/ 16267 w 16827"/>
                  <a:gd name="connsiteY2" fmla="*/ 41311 h 41455"/>
                  <a:gd name="connsiteX3" fmla="*/ -560 w 16827"/>
                  <a:gd name="connsiteY3" fmla="*/ 41311 h 4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27" h="41455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F23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F986C0B-C6FD-E64A-31DB-6B12BD2D12B7}"/>
                  </a:ext>
                </a:extLst>
              </p:cNvPr>
              <p:cNvSpPr/>
              <p:nvPr/>
            </p:nvSpPr>
            <p:spPr>
              <a:xfrm rot="16224600">
                <a:off x="2832736" y="6490566"/>
                <a:ext cx="47026" cy="41455"/>
              </a:xfrm>
              <a:custGeom>
                <a:avLst/>
                <a:gdLst>
                  <a:gd name="connsiteX0" fmla="*/ -560 w 47026"/>
                  <a:gd name="connsiteY0" fmla="*/ -144 h 41455"/>
                  <a:gd name="connsiteX1" fmla="*/ 46467 w 47026"/>
                  <a:gd name="connsiteY1" fmla="*/ -144 h 41455"/>
                  <a:gd name="connsiteX2" fmla="*/ 46467 w 47026"/>
                  <a:gd name="connsiteY2" fmla="*/ 41311 h 41455"/>
                  <a:gd name="connsiteX3" fmla="*/ -560 w 47026"/>
                  <a:gd name="connsiteY3" fmla="*/ 41311 h 4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26" h="41455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0170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1E6700C-E1C9-3257-A523-287E2AC53A1B}"/>
                  </a:ext>
                </a:extLst>
              </p:cNvPr>
              <p:cNvSpPr/>
              <p:nvPr/>
            </p:nvSpPr>
            <p:spPr>
              <a:xfrm>
                <a:off x="3402381" y="6394963"/>
                <a:ext cx="380116" cy="47695"/>
              </a:xfrm>
              <a:custGeom>
                <a:avLst/>
                <a:gdLst>
                  <a:gd name="connsiteX0" fmla="*/ 379782 w 380116"/>
                  <a:gd name="connsiteY0" fmla="*/ 47696 h 47695"/>
                  <a:gd name="connsiteX1" fmla="*/ 0 w 380116"/>
                  <a:gd name="connsiteY1" fmla="*/ 45021 h 47695"/>
                  <a:gd name="connsiteX2" fmla="*/ 334 w 380116"/>
                  <a:gd name="connsiteY2" fmla="*/ 780 h 47695"/>
                  <a:gd name="connsiteX3" fmla="*/ 380116 w 380116"/>
                  <a:gd name="connsiteY3" fmla="*/ 0 h 47695"/>
                  <a:gd name="connsiteX4" fmla="*/ 379782 w 380116"/>
                  <a:gd name="connsiteY4" fmla="*/ 47696 h 4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116" h="47695">
                    <a:moveTo>
                      <a:pt x="379782" y="47696"/>
                    </a:moveTo>
                    <a:lnTo>
                      <a:pt x="0" y="45021"/>
                    </a:lnTo>
                    <a:lnTo>
                      <a:pt x="334" y="780"/>
                    </a:lnTo>
                    <a:lnTo>
                      <a:pt x="380116" y="0"/>
                    </a:lnTo>
                    <a:lnTo>
                      <a:pt x="379782" y="47696"/>
                    </a:lnTo>
                    <a:close/>
                  </a:path>
                </a:pathLst>
              </a:custGeom>
              <a:gradFill>
                <a:gsLst>
                  <a:gs pos="0">
                    <a:srgbClr val="74544D"/>
                  </a:gs>
                  <a:gs pos="42000">
                    <a:srgbClr val="71524B"/>
                  </a:gs>
                  <a:gs pos="72000">
                    <a:srgbClr val="684A44"/>
                  </a:gs>
                  <a:gs pos="98000">
                    <a:srgbClr val="593E39"/>
                  </a:gs>
                  <a:gs pos="100000">
                    <a:srgbClr val="573D38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42BFF8C-98A1-96FD-9CAF-8B87AA060C83}"/>
                  </a:ext>
                </a:extLst>
              </p:cNvPr>
              <p:cNvSpPr/>
              <p:nvPr/>
            </p:nvSpPr>
            <p:spPr>
              <a:xfrm>
                <a:off x="2556341" y="5852146"/>
                <a:ext cx="1245435" cy="544711"/>
              </a:xfrm>
              <a:custGeom>
                <a:avLst/>
                <a:gdLst>
                  <a:gd name="connsiteX0" fmla="*/ 1245435 w 1245435"/>
                  <a:gd name="connsiteY0" fmla="*/ 0 h 544711"/>
                  <a:gd name="connsiteX1" fmla="*/ 1226156 w 1245435"/>
                  <a:gd name="connsiteY1" fmla="*/ 544265 h 544711"/>
                  <a:gd name="connsiteX2" fmla="*/ 0 w 1245435"/>
                  <a:gd name="connsiteY2" fmla="*/ 544711 h 544711"/>
                  <a:gd name="connsiteX3" fmla="*/ 446 w 1245435"/>
                  <a:gd name="connsiteY3" fmla="*/ 489883 h 544711"/>
                  <a:gd name="connsiteX4" fmla="*/ 1226156 w 1245435"/>
                  <a:gd name="connsiteY4" fmla="*/ 490440 h 544711"/>
                  <a:gd name="connsiteX5" fmla="*/ 1244989 w 1245435"/>
                  <a:gd name="connsiteY5" fmla="*/ 0 h 544711"/>
                  <a:gd name="connsiteX6" fmla="*/ 1245435 w 1245435"/>
                  <a:gd name="connsiteY6" fmla="*/ 0 h 544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5435" h="544711">
                    <a:moveTo>
                      <a:pt x="1245435" y="0"/>
                    </a:moveTo>
                    <a:lnTo>
                      <a:pt x="1226156" y="544265"/>
                    </a:lnTo>
                    <a:lnTo>
                      <a:pt x="0" y="544711"/>
                    </a:lnTo>
                    <a:lnTo>
                      <a:pt x="446" y="489883"/>
                    </a:lnTo>
                    <a:lnTo>
                      <a:pt x="1226156" y="490440"/>
                    </a:lnTo>
                    <a:lnTo>
                      <a:pt x="1244989" y="0"/>
                    </a:lnTo>
                    <a:lnTo>
                      <a:pt x="1245435" y="0"/>
                    </a:lnTo>
                    <a:close/>
                  </a:path>
                </a:pathLst>
              </a:custGeom>
              <a:solidFill>
                <a:srgbClr val="816A5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888B033-9FA7-519A-0FCE-347F45957ACF}"/>
                  </a:ext>
                </a:extLst>
              </p:cNvPr>
              <p:cNvSpPr/>
              <p:nvPr/>
            </p:nvSpPr>
            <p:spPr>
              <a:xfrm>
                <a:off x="2556787" y="5843231"/>
                <a:ext cx="1244543" cy="499355"/>
              </a:xfrm>
              <a:custGeom>
                <a:avLst/>
                <a:gdLst>
                  <a:gd name="connsiteX0" fmla="*/ 1244544 w 1244543"/>
                  <a:gd name="connsiteY0" fmla="*/ 8915 h 499355"/>
                  <a:gd name="connsiteX1" fmla="*/ 1225711 w 1244543"/>
                  <a:gd name="connsiteY1" fmla="*/ 499355 h 499355"/>
                  <a:gd name="connsiteX2" fmla="*/ 0 w 1244543"/>
                  <a:gd name="connsiteY2" fmla="*/ 498798 h 499355"/>
                  <a:gd name="connsiteX3" fmla="*/ 3566 w 1244543"/>
                  <a:gd name="connsiteY3" fmla="*/ 0 h 499355"/>
                  <a:gd name="connsiteX4" fmla="*/ 1244544 w 1244543"/>
                  <a:gd name="connsiteY4" fmla="*/ 8915 h 49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4543" h="499355">
                    <a:moveTo>
                      <a:pt x="1244544" y="8915"/>
                    </a:moveTo>
                    <a:lnTo>
                      <a:pt x="1225711" y="499355"/>
                    </a:lnTo>
                    <a:lnTo>
                      <a:pt x="0" y="498798"/>
                    </a:lnTo>
                    <a:lnTo>
                      <a:pt x="3566" y="0"/>
                    </a:lnTo>
                    <a:lnTo>
                      <a:pt x="1244544" y="8915"/>
                    </a:lnTo>
                    <a:close/>
                  </a:path>
                </a:pathLst>
              </a:custGeom>
              <a:solidFill>
                <a:srgbClr val="8F7C6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BD38C6E-46E4-E6B4-9AE5-18245415CAD9}"/>
                  </a:ext>
                </a:extLst>
              </p:cNvPr>
              <p:cNvSpPr/>
              <p:nvPr/>
            </p:nvSpPr>
            <p:spPr>
              <a:xfrm rot="24600">
                <a:off x="2653142" y="5984604"/>
                <a:ext cx="42458" cy="320608"/>
              </a:xfrm>
              <a:custGeom>
                <a:avLst/>
                <a:gdLst>
                  <a:gd name="connsiteX0" fmla="*/ -560 w 42458"/>
                  <a:gd name="connsiteY0" fmla="*/ -144 h 320608"/>
                  <a:gd name="connsiteX1" fmla="*/ 41898 w 42458"/>
                  <a:gd name="connsiteY1" fmla="*/ -144 h 320608"/>
                  <a:gd name="connsiteX2" fmla="*/ 41898 w 42458"/>
                  <a:gd name="connsiteY2" fmla="*/ 320464 h 320608"/>
                  <a:gd name="connsiteX3" fmla="*/ -560 w 42458"/>
                  <a:gd name="connsiteY3" fmla="*/ 320464 h 32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2060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FF909BD-B938-DA4E-BB2D-CD0910805442}"/>
                  </a:ext>
                </a:extLst>
              </p:cNvPr>
              <p:cNvSpPr/>
              <p:nvPr/>
            </p:nvSpPr>
            <p:spPr>
              <a:xfrm rot="24600">
                <a:off x="2652836" y="6070296"/>
                <a:ext cx="42458" cy="234800"/>
              </a:xfrm>
              <a:custGeom>
                <a:avLst/>
                <a:gdLst>
                  <a:gd name="connsiteX0" fmla="*/ -560 w 42458"/>
                  <a:gd name="connsiteY0" fmla="*/ -144 h 234800"/>
                  <a:gd name="connsiteX1" fmla="*/ 41898 w 42458"/>
                  <a:gd name="connsiteY1" fmla="*/ -144 h 234800"/>
                  <a:gd name="connsiteX2" fmla="*/ 41898 w 42458"/>
                  <a:gd name="connsiteY2" fmla="*/ 234657 h 234800"/>
                  <a:gd name="connsiteX3" fmla="*/ -560 w 42458"/>
                  <a:gd name="connsiteY3" fmla="*/ 234657 h 2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234800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ADAD78F-16A1-4719-DA3E-22E62B8EA46C}"/>
                  </a:ext>
                </a:extLst>
              </p:cNvPr>
              <p:cNvSpPr/>
              <p:nvPr/>
            </p:nvSpPr>
            <p:spPr>
              <a:xfrm rot="24600">
                <a:off x="2652221" y="6273329"/>
                <a:ext cx="42458" cy="31759"/>
              </a:xfrm>
              <a:custGeom>
                <a:avLst/>
                <a:gdLst>
                  <a:gd name="connsiteX0" fmla="*/ -560 w 42458"/>
                  <a:gd name="connsiteY0" fmla="*/ -144 h 31759"/>
                  <a:gd name="connsiteX1" fmla="*/ 41898 w 42458"/>
                  <a:gd name="connsiteY1" fmla="*/ -144 h 31759"/>
                  <a:gd name="connsiteX2" fmla="*/ 41898 w 42458"/>
                  <a:gd name="connsiteY2" fmla="*/ 31616 h 31759"/>
                  <a:gd name="connsiteX3" fmla="*/ -560 w 42458"/>
                  <a:gd name="connsiteY3" fmla="*/ 31616 h 3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1759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DF4B82E-F405-A28A-5332-440226308130}"/>
                  </a:ext>
                </a:extLst>
              </p:cNvPr>
              <p:cNvSpPr/>
              <p:nvPr/>
            </p:nvSpPr>
            <p:spPr>
              <a:xfrm rot="24600">
                <a:off x="2832879" y="5985778"/>
                <a:ext cx="42458" cy="320608"/>
              </a:xfrm>
              <a:custGeom>
                <a:avLst/>
                <a:gdLst>
                  <a:gd name="connsiteX0" fmla="*/ -560 w 42458"/>
                  <a:gd name="connsiteY0" fmla="*/ -144 h 320608"/>
                  <a:gd name="connsiteX1" fmla="*/ 41898 w 42458"/>
                  <a:gd name="connsiteY1" fmla="*/ -144 h 320608"/>
                  <a:gd name="connsiteX2" fmla="*/ 41898 w 42458"/>
                  <a:gd name="connsiteY2" fmla="*/ 320464 h 320608"/>
                  <a:gd name="connsiteX3" fmla="*/ -560 w 42458"/>
                  <a:gd name="connsiteY3" fmla="*/ 320464 h 32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2060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66BF33-28AD-7A46-801E-1FEC75683BA7}"/>
                  </a:ext>
                </a:extLst>
              </p:cNvPr>
              <p:cNvSpPr/>
              <p:nvPr/>
            </p:nvSpPr>
            <p:spPr>
              <a:xfrm rot="24600">
                <a:off x="2832572" y="6071582"/>
                <a:ext cx="42458" cy="234800"/>
              </a:xfrm>
              <a:custGeom>
                <a:avLst/>
                <a:gdLst>
                  <a:gd name="connsiteX0" fmla="*/ -560 w 42458"/>
                  <a:gd name="connsiteY0" fmla="*/ -144 h 234800"/>
                  <a:gd name="connsiteX1" fmla="*/ 41898 w 42458"/>
                  <a:gd name="connsiteY1" fmla="*/ -144 h 234800"/>
                  <a:gd name="connsiteX2" fmla="*/ 41898 w 42458"/>
                  <a:gd name="connsiteY2" fmla="*/ 234657 h 234800"/>
                  <a:gd name="connsiteX3" fmla="*/ -560 w 42458"/>
                  <a:gd name="connsiteY3" fmla="*/ 234657 h 2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234800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449798-8233-C84D-2188-C64C78304C5B}"/>
                  </a:ext>
                </a:extLst>
              </p:cNvPr>
              <p:cNvSpPr/>
              <p:nvPr/>
            </p:nvSpPr>
            <p:spPr>
              <a:xfrm rot="24600">
                <a:off x="2831846" y="6274615"/>
                <a:ext cx="42458" cy="31759"/>
              </a:xfrm>
              <a:custGeom>
                <a:avLst/>
                <a:gdLst>
                  <a:gd name="connsiteX0" fmla="*/ -560 w 42458"/>
                  <a:gd name="connsiteY0" fmla="*/ -144 h 31759"/>
                  <a:gd name="connsiteX1" fmla="*/ 41898 w 42458"/>
                  <a:gd name="connsiteY1" fmla="*/ -144 h 31759"/>
                  <a:gd name="connsiteX2" fmla="*/ 41898 w 42458"/>
                  <a:gd name="connsiteY2" fmla="*/ 31616 h 31759"/>
                  <a:gd name="connsiteX3" fmla="*/ -560 w 42458"/>
                  <a:gd name="connsiteY3" fmla="*/ 31616 h 3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1759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83B018F-A1DF-B904-9665-5A56ACE55B16}"/>
                  </a:ext>
                </a:extLst>
              </p:cNvPr>
              <p:cNvSpPr/>
              <p:nvPr/>
            </p:nvSpPr>
            <p:spPr>
              <a:xfrm rot="24600">
                <a:off x="2721336" y="5985132"/>
                <a:ext cx="84804" cy="320608"/>
              </a:xfrm>
              <a:custGeom>
                <a:avLst/>
                <a:gdLst>
                  <a:gd name="connsiteX0" fmla="*/ -560 w 84804"/>
                  <a:gd name="connsiteY0" fmla="*/ -144 h 320608"/>
                  <a:gd name="connsiteX1" fmla="*/ 84244 w 84804"/>
                  <a:gd name="connsiteY1" fmla="*/ -144 h 320608"/>
                  <a:gd name="connsiteX2" fmla="*/ 84244 w 84804"/>
                  <a:gd name="connsiteY2" fmla="*/ 320464 h 320608"/>
                  <a:gd name="connsiteX3" fmla="*/ -560 w 84804"/>
                  <a:gd name="connsiteY3" fmla="*/ 320464 h 32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04" h="320608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920C8E5-600C-3C37-AEE9-D6A4FA1883DC}"/>
                  </a:ext>
                </a:extLst>
              </p:cNvPr>
              <p:cNvSpPr/>
              <p:nvPr/>
            </p:nvSpPr>
            <p:spPr>
              <a:xfrm rot="24600">
                <a:off x="2721029" y="6070936"/>
                <a:ext cx="84804" cy="234800"/>
              </a:xfrm>
              <a:custGeom>
                <a:avLst/>
                <a:gdLst>
                  <a:gd name="connsiteX0" fmla="*/ -560 w 84804"/>
                  <a:gd name="connsiteY0" fmla="*/ -144 h 234800"/>
                  <a:gd name="connsiteX1" fmla="*/ 84244 w 84804"/>
                  <a:gd name="connsiteY1" fmla="*/ -144 h 234800"/>
                  <a:gd name="connsiteX2" fmla="*/ 84244 w 84804"/>
                  <a:gd name="connsiteY2" fmla="*/ 234657 h 234800"/>
                  <a:gd name="connsiteX3" fmla="*/ -560 w 84804"/>
                  <a:gd name="connsiteY3" fmla="*/ 234657 h 2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04" h="234800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5BE7DD2-5E51-9DDE-60B4-4D35079B9D4F}"/>
                  </a:ext>
                </a:extLst>
              </p:cNvPr>
              <p:cNvSpPr/>
              <p:nvPr/>
            </p:nvSpPr>
            <p:spPr>
              <a:xfrm rot="24600">
                <a:off x="2720191" y="6273968"/>
                <a:ext cx="84804" cy="31759"/>
              </a:xfrm>
              <a:custGeom>
                <a:avLst/>
                <a:gdLst>
                  <a:gd name="connsiteX0" fmla="*/ -560 w 84804"/>
                  <a:gd name="connsiteY0" fmla="*/ -144 h 31759"/>
                  <a:gd name="connsiteX1" fmla="*/ 84244 w 84804"/>
                  <a:gd name="connsiteY1" fmla="*/ -144 h 31759"/>
                  <a:gd name="connsiteX2" fmla="*/ 84244 w 84804"/>
                  <a:gd name="connsiteY2" fmla="*/ 31616 h 31759"/>
                  <a:gd name="connsiteX3" fmla="*/ -560 w 84804"/>
                  <a:gd name="connsiteY3" fmla="*/ 31616 h 3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04" h="31759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8CEF1C6-0255-E4DC-DD19-F83487EE8315}"/>
                  </a:ext>
                </a:extLst>
              </p:cNvPr>
              <p:cNvSpPr/>
              <p:nvPr/>
            </p:nvSpPr>
            <p:spPr>
              <a:xfrm rot="24600">
                <a:off x="3480286" y="5990411"/>
                <a:ext cx="42458" cy="320608"/>
              </a:xfrm>
              <a:custGeom>
                <a:avLst/>
                <a:gdLst>
                  <a:gd name="connsiteX0" fmla="*/ -560 w 42458"/>
                  <a:gd name="connsiteY0" fmla="*/ -144 h 320608"/>
                  <a:gd name="connsiteX1" fmla="*/ 41898 w 42458"/>
                  <a:gd name="connsiteY1" fmla="*/ -144 h 320608"/>
                  <a:gd name="connsiteX2" fmla="*/ 41898 w 42458"/>
                  <a:gd name="connsiteY2" fmla="*/ 320464 h 320608"/>
                  <a:gd name="connsiteX3" fmla="*/ -560 w 42458"/>
                  <a:gd name="connsiteY3" fmla="*/ 320464 h 32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2060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46EED4E-3FCB-9DE2-DB9F-9A84A924BA81}"/>
                  </a:ext>
                </a:extLst>
              </p:cNvPr>
              <p:cNvSpPr/>
              <p:nvPr/>
            </p:nvSpPr>
            <p:spPr>
              <a:xfrm rot="24600">
                <a:off x="3479979" y="6076215"/>
                <a:ext cx="42458" cy="234800"/>
              </a:xfrm>
              <a:custGeom>
                <a:avLst/>
                <a:gdLst>
                  <a:gd name="connsiteX0" fmla="*/ -560 w 42458"/>
                  <a:gd name="connsiteY0" fmla="*/ -144 h 234800"/>
                  <a:gd name="connsiteX1" fmla="*/ 41898 w 42458"/>
                  <a:gd name="connsiteY1" fmla="*/ -144 h 234800"/>
                  <a:gd name="connsiteX2" fmla="*/ 41898 w 42458"/>
                  <a:gd name="connsiteY2" fmla="*/ 234657 h 234800"/>
                  <a:gd name="connsiteX3" fmla="*/ -560 w 42458"/>
                  <a:gd name="connsiteY3" fmla="*/ 234657 h 2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234800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6B4ADC1-B8EE-7212-E9D1-0723F23193D5}"/>
                  </a:ext>
                </a:extLst>
              </p:cNvPr>
              <p:cNvSpPr/>
              <p:nvPr/>
            </p:nvSpPr>
            <p:spPr>
              <a:xfrm rot="24600">
                <a:off x="3479252" y="6279248"/>
                <a:ext cx="42458" cy="31759"/>
              </a:xfrm>
              <a:custGeom>
                <a:avLst/>
                <a:gdLst>
                  <a:gd name="connsiteX0" fmla="*/ -560 w 42458"/>
                  <a:gd name="connsiteY0" fmla="*/ -144 h 31759"/>
                  <a:gd name="connsiteX1" fmla="*/ 41898 w 42458"/>
                  <a:gd name="connsiteY1" fmla="*/ -144 h 31759"/>
                  <a:gd name="connsiteX2" fmla="*/ 41898 w 42458"/>
                  <a:gd name="connsiteY2" fmla="*/ 31616 h 31759"/>
                  <a:gd name="connsiteX3" fmla="*/ -560 w 42458"/>
                  <a:gd name="connsiteY3" fmla="*/ 31616 h 3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1759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C99ED52D-5130-8BCF-61CE-B03A46B9EA6D}"/>
                  </a:ext>
                </a:extLst>
              </p:cNvPr>
              <p:cNvSpPr/>
              <p:nvPr/>
            </p:nvSpPr>
            <p:spPr>
              <a:xfrm rot="24600">
                <a:off x="3660021" y="5991808"/>
                <a:ext cx="42458" cy="320608"/>
              </a:xfrm>
              <a:custGeom>
                <a:avLst/>
                <a:gdLst>
                  <a:gd name="connsiteX0" fmla="*/ -560 w 42458"/>
                  <a:gd name="connsiteY0" fmla="*/ -144 h 320608"/>
                  <a:gd name="connsiteX1" fmla="*/ 41898 w 42458"/>
                  <a:gd name="connsiteY1" fmla="*/ -144 h 320608"/>
                  <a:gd name="connsiteX2" fmla="*/ 41898 w 42458"/>
                  <a:gd name="connsiteY2" fmla="*/ 320464 h 320608"/>
                  <a:gd name="connsiteX3" fmla="*/ -560 w 42458"/>
                  <a:gd name="connsiteY3" fmla="*/ 320464 h 32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2060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F5C24C44-7592-831C-4D7B-4BC7264FE9C8}"/>
                  </a:ext>
                </a:extLst>
              </p:cNvPr>
              <p:cNvSpPr/>
              <p:nvPr/>
            </p:nvSpPr>
            <p:spPr>
              <a:xfrm rot="24600">
                <a:off x="3659714" y="6077612"/>
                <a:ext cx="42458" cy="234800"/>
              </a:xfrm>
              <a:custGeom>
                <a:avLst/>
                <a:gdLst>
                  <a:gd name="connsiteX0" fmla="*/ -561 w 42458"/>
                  <a:gd name="connsiteY0" fmla="*/ -144 h 234800"/>
                  <a:gd name="connsiteX1" fmla="*/ 41897 w 42458"/>
                  <a:gd name="connsiteY1" fmla="*/ -144 h 234800"/>
                  <a:gd name="connsiteX2" fmla="*/ 41897 w 42458"/>
                  <a:gd name="connsiteY2" fmla="*/ 234657 h 234800"/>
                  <a:gd name="connsiteX3" fmla="*/ -561 w 42458"/>
                  <a:gd name="connsiteY3" fmla="*/ 234657 h 2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234800">
                    <a:moveTo>
                      <a:pt x="-561" y="-144"/>
                    </a:moveTo>
                    <a:lnTo>
                      <a:pt x="41897" y="-144"/>
                    </a:lnTo>
                    <a:lnTo>
                      <a:pt x="41897" y="234657"/>
                    </a:lnTo>
                    <a:lnTo>
                      <a:pt x="-561" y="234657"/>
                    </a:lnTo>
                    <a:close/>
                  </a:path>
                </a:pathLst>
              </a:custGeom>
              <a:solidFill>
                <a:srgbClr val="311E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9C0F8EF-1EF8-0A92-8637-A57D7567520C}"/>
                  </a:ext>
                </a:extLst>
              </p:cNvPr>
              <p:cNvSpPr/>
              <p:nvPr/>
            </p:nvSpPr>
            <p:spPr>
              <a:xfrm rot="24600">
                <a:off x="3658877" y="6280645"/>
                <a:ext cx="42458" cy="31759"/>
              </a:xfrm>
              <a:custGeom>
                <a:avLst/>
                <a:gdLst>
                  <a:gd name="connsiteX0" fmla="*/ -560 w 42458"/>
                  <a:gd name="connsiteY0" fmla="*/ -144 h 31759"/>
                  <a:gd name="connsiteX1" fmla="*/ 41898 w 42458"/>
                  <a:gd name="connsiteY1" fmla="*/ -144 h 31759"/>
                  <a:gd name="connsiteX2" fmla="*/ 41898 w 42458"/>
                  <a:gd name="connsiteY2" fmla="*/ 31616 h 31759"/>
                  <a:gd name="connsiteX3" fmla="*/ -560 w 42458"/>
                  <a:gd name="connsiteY3" fmla="*/ 31616 h 3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58" h="31759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0A0F59EF-1891-B70D-B9AB-4477E99D17EC}"/>
                  </a:ext>
                </a:extLst>
              </p:cNvPr>
              <p:cNvSpPr/>
              <p:nvPr/>
            </p:nvSpPr>
            <p:spPr>
              <a:xfrm rot="24600">
                <a:off x="3548367" y="5991049"/>
                <a:ext cx="84804" cy="320608"/>
              </a:xfrm>
              <a:custGeom>
                <a:avLst/>
                <a:gdLst>
                  <a:gd name="connsiteX0" fmla="*/ -560 w 84804"/>
                  <a:gd name="connsiteY0" fmla="*/ -144 h 320608"/>
                  <a:gd name="connsiteX1" fmla="*/ 84244 w 84804"/>
                  <a:gd name="connsiteY1" fmla="*/ -144 h 320608"/>
                  <a:gd name="connsiteX2" fmla="*/ 84244 w 84804"/>
                  <a:gd name="connsiteY2" fmla="*/ 320464 h 320608"/>
                  <a:gd name="connsiteX3" fmla="*/ -560 w 84804"/>
                  <a:gd name="connsiteY3" fmla="*/ 320464 h 32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04" h="320608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7C508BC-A20A-2EB7-2F17-F7EFC37B59F1}"/>
                  </a:ext>
                </a:extLst>
              </p:cNvPr>
              <p:cNvSpPr/>
              <p:nvPr/>
            </p:nvSpPr>
            <p:spPr>
              <a:xfrm rot="24600">
                <a:off x="3548172" y="6076854"/>
                <a:ext cx="84804" cy="234800"/>
              </a:xfrm>
              <a:custGeom>
                <a:avLst/>
                <a:gdLst>
                  <a:gd name="connsiteX0" fmla="*/ -560 w 84804"/>
                  <a:gd name="connsiteY0" fmla="*/ -144 h 234800"/>
                  <a:gd name="connsiteX1" fmla="*/ 84244 w 84804"/>
                  <a:gd name="connsiteY1" fmla="*/ -144 h 234800"/>
                  <a:gd name="connsiteX2" fmla="*/ 84244 w 84804"/>
                  <a:gd name="connsiteY2" fmla="*/ 234657 h 234800"/>
                  <a:gd name="connsiteX3" fmla="*/ -560 w 84804"/>
                  <a:gd name="connsiteY3" fmla="*/ 234657 h 2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04" h="234800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3C300A5-7C2F-82C0-8083-82A3776FCD8D}"/>
                  </a:ext>
                </a:extLst>
              </p:cNvPr>
              <p:cNvSpPr/>
              <p:nvPr/>
            </p:nvSpPr>
            <p:spPr>
              <a:xfrm rot="24600">
                <a:off x="3547445" y="6279887"/>
                <a:ext cx="84804" cy="31759"/>
              </a:xfrm>
              <a:custGeom>
                <a:avLst/>
                <a:gdLst>
                  <a:gd name="connsiteX0" fmla="*/ -560 w 84804"/>
                  <a:gd name="connsiteY0" fmla="*/ -144 h 31759"/>
                  <a:gd name="connsiteX1" fmla="*/ 84244 w 84804"/>
                  <a:gd name="connsiteY1" fmla="*/ -144 h 31759"/>
                  <a:gd name="connsiteX2" fmla="*/ 84244 w 84804"/>
                  <a:gd name="connsiteY2" fmla="*/ 31616 h 31759"/>
                  <a:gd name="connsiteX3" fmla="*/ -560 w 84804"/>
                  <a:gd name="connsiteY3" fmla="*/ 31616 h 3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04" h="31759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C6F60D33-6D9B-76BE-8D01-1421282594E4}"/>
                  </a:ext>
                </a:extLst>
              </p:cNvPr>
              <p:cNvSpPr/>
              <p:nvPr/>
            </p:nvSpPr>
            <p:spPr>
              <a:xfrm>
                <a:off x="2967994" y="6344669"/>
                <a:ext cx="413548" cy="29342"/>
              </a:xfrm>
              <a:custGeom>
                <a:avLst/>
                <a:gdLst>
                  <a:gd name="connsiteX0" fmla="*/ -560 w 413548"/>
                  <a:gd name="connsiteY0" fmla="*/ -109 h 29342"/>
                  <a:gd name="connsiteX1" fmla="*/ 7129 w 413548"/>
                  <a:gd name="connsiteY1" fmla="*/ 26302 h 29342"/>
                  <a:gd name="connsiteX2" fmla="*/ 401844 w 413548"/>
                  <a:gd name="connsiteY2" fmla="*/ 29199 h 29342"/>
                  <a:gd name="connsiteX3" fmla="*/ 412988 w 413548"/>
                  <a:gd name="connsiteY3" fmla="*/ 3234 h 29342"/>
                  <a:gd name="connsiteX4" fmla="*/ -560 w 413548"/>
                  <a:gd name="connsiteY4" fmla="*/ -109 h 2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548" h="29342">
                    <a:moveTo>
                      <a:pt x="-560" y="-109"/>
                    </a:moveTo>
                    <a:lnTo>
                      <a:pt x="7129" y="26302"/>
                    </a:lnTo>
                    <a:lnTo>
                      <a:pt x="401844" y="29199"/>
                    </a:lnTo>
                    <a:cubicBezTo>
                      <a:pt x="406123" y="20797"/>
                      <a:pt x="409845" y="12127"/>
                      <a:pt x="412988" y="3234"/>
                    </a:cubicBezTo>
                    <a:cubicBezTo>
                      <a:pt x="411539" y="3457"/>
                      <a:pt x="-560" y="-555"/>
                      <a:pt x="-560" y="-1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544D"/>
                  </a:gs>
                  <a:gs pos="50000">
                    <a:srgbClr val="654842"/>
                  </a:gs>
                  <a:gs pos="100000">
                    <a:srgbClr val="573D38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6A5C0DC-B0DE-3279-81C2-8162C60BA697}"/>
                  </a:ext>
                </a:extLst>
              </p:cNvPr>
              <p:cNvSpPr/>
              <p:nvPr/>
            </p:nvSpPr>
            <p:spPr>
              <a:xfrm>
                <a:off x="2924310" y="6436418"/>
                <a:ext cx="521927" cy="195798"/>
              </a:xfrm>
              <a:custGeom>
                <a:avLst/>
                <a:gdLst>
                  <a:gd name="connsiteX0" fmla="*/ 501916 w 521927"/>
                  <a:gd name="connsiteY0" fmla="*/ 195653 h 195798"/>
                  <a:gd name="connsiteX1" fmla="*/ 18607 w 521927"/>
                  <a:gd name="connsiteY1" fmla="*/ 192199 h 195798"/>
                  <a:gd name="connsiteX2" fmla="*/ -560 w 521927"/>
                  <a:gd name="connsiteY2" fmla="*/ 172808 h 195798"/>
                  <a:gd name="connsiteX3" fmla="*/ 665 w 521927"/>
                  <a:gd name="connsiteY3" fmla="*/ -144 h 195798"/>
                  <a:gd name="connsiteX4" fmla="*/ 498127 w 521927"/>
                  <a:gd name="connsiteY4" fmla="*/ 3422 h 195798"/>
                  <a:gd name="connsiteX5" fmla="*/ 521194 w 521927"/>
                  <a:gd name="connsiteY5" fmla="*/ 173811 h 195798"/>
                  <a:gd name="connsiteX6" fmla="*/ 504646 w 521927"/>
                  <a:gd name="connsiteY6" fmla="*/ 195486 h 195798"/>
                  <a:gd name="connsiteX7" fmla="*/ 501916 w 521927"/>
                  <a:gd name="connsiteY7" fmla="*/ 195653 h 19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1927" h="195798">
                    <a:moveTo>
                      <a:pt x="501916" y="195653"/>
                    </a:moveTo>
                    <a:lnTo>
                      <a:pt x="18607" y="192199"/>
                    </a:lnTo>
                    <a:cubicBezTo>
                      <a:pt x="7987" y="192076"/>
                      <a:pt x="-560" y="183428"/>
                      <a:pt x="-560" y="172808"/>
                    </a:cubicBezTo>
                    <a:lnTo>
                      <a:pt x="665" y="-144"/>
                    </a:lnTo>
                    <a:lnTo>
                      <a:pt x="498127" y="3422"/>
                    </a:lnTo>
                    <a:lnTo>
                      <a:pt x="521194" y="173811"/>
                    </a:lnTo>
                    <a:cubicBezTo>
                      <a:pt x="522610" y="184365"/>
                      <a:pt x="515199" y="194071"/>
                      <a:pt x="504646" y="195486"/>
                    </a:cubicBezTo>
                    <a:cubicBezTo>
                      <a:pt x="503743" y="195609"/>
                      <a:pt x="502829" y="195664"/>
                      <a:pt x="501916" y="195653"/>
                    </a:cubicBezTo>
                    <a:close/>
                  </a:path>
                </a:pathLst>
              </a:custGeom>
              <a:solidFill>
                <a:srgbClr val="62413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57C661BF-3BBC-7BF0-DC24-43519416E6D1}"/>
                  </a:ext>
                </a:extLst>
              </p:cNvPr>
              <p:cNvSpPr/>
              <p:nvPr/>
            </p:nvSpPr>
            <p:spPr>
              <a:xfrm>
                <a:off x="2946375" y="6344481"/>
                <a:ext cx="470938" cy="172172"/>
              </a:xfrm>
              <a:custGeom>
                <a:avLst/>
                <a:gdLst>
                  <a:gd name="connsiteX0" fmla="*/ 21619 w 470938"/>
                  <a:gd name="connsiteY0" fmla="*/ 223 h 172172"/>
                  <a:gd name="connsiteX1" fmla="*/ 1226 w 470938"/>
                  <a:gd name="connsiteY1" fmla="*/ 0 h 172172"/>
                  <a:gd name="connsiteX2" fmla="*/ 0 w 470938"/>
                  <a:gd name="connsiteY2" fmla="*/ 168829 h 172172"/>
                  <a:gd name="connsiteX3" fmla="*/ 470939 w 470938"/>
                  <a:gd name="connsiteY3" fmla="*/ 172172 h 172172"/>
                  <a:gd name="connsiteX4" fmla="*/ 450657 w 470938"/>
                  <a:gd name="connsiteY4" fmla="*/ 3232 h 172172"/>
                  <a:gd name="connsiteX5" fmla="*/ 434387 w 470938"/>
                  <a:gd name="connsiteY5" fmla="*/ 3677 h 172172"/>
                  <a:gd name="connsiteX6" fmla="*/ 423912 w 470938"/>
                  <a:gd name="connsiteY6" fmla="*/ 29531 h 172172"/>
                  <a:gd name="connsiteX7" fmla="*/ 436281 w 470938"/>
                  <a:gd name="connsiteY7" fmla="*/ 160694 h 172172"/>
                  <a:gd name="connsiteX8" fmla="*/ 23625 w 470938"/>
                  <a:gd name="connsiteY8" fmla="*/ 157797 h 172172"/>
                  <a:gd name="connsiteX9" fmla="*/ 29308 w 470938"/>
                  <a:gd name="connsiteY9" fmla="*/ 26634 h 172172"/>
                  <a:gd name="connsiteX10" fmla="*/ 21619 w 470938"/>
                  <a:gd name="connsiteY10" fmla="*/ 223 h 17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0938" h="172172">
                    <a:moveTo>
                      <a:pt x="21619" y="223"/>
                    </a:moveTo>
                    <a:lnTo>
                      <a:pt x="1226" y="0"/>
                    </a:lnTo>
                    <a:lnTo>
                      <a:pt x="0" y="168829"/>
                    </a:lnTo>
                    <a:lnTo>
                      <a:pt x="470939" y="172172"/>
                    </a:lnTo>
                    <a:lnTo>
                      <a:pt x="450657" y="3232"/>
                    </a:lnTo>
                    <a:lnTo>
                      <a:pt x="434387" y="3677"/>
                    </a:lnTo>
                    <a:lnTo>
                      <a:pt x="423912" y="29531"/>
                    </a:lnTo>
                    <a:lnTo>
                      <a:pt x="436281" y="160694"/>
                    </a:lnTo>
                    <a:lnTo>
                      <a:pt x="23625" y="157797"/>
                    </a:lnTo>
                    <a:lnTo>
                      <a:pt x="29308" y="26634"/>
                    </a:lnTo>
                    <a:lnTo>
                      <a:pt x="21619" y="223"/>
                    </a:lnTo>
                    <a:close/>
                  </a:path>
                </a:pathLst>
              </a:custGeom>
              <a:solidFill>
                <a:srgbClr val="74544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EAEB372-4C53-7B05-891F-223BB3E41D15}"/>
                  </a:ext>
                </a:extLst>
              </p:cNvPr>
              <p:cNvSpPr/>
              <p:nvPr/>
            </p:nvSpPr>
            <p:spPr>
              <a:xfrm>
                <a:off x="2970000" y="6371115"/>
                <a:ext cx="412656" cy="134060"/>
              </a:xfrm>
              <a:custGeom>
                <a:avLst/>
                <a:gdLst>
                  <a:gd name="connsiteX0" fmla="*/ 5683 w 412656"/>
                  <a:gd name="connsiteY0" fmla="*/ 0 h 134060"/>
                  <a:gd name="connsiteX1" fmla="*/ 0 w 412656"/>
                  <a:gd name="connsiteY1" fmla="*/ 131163 h 134060"/>
                  <a:gd name="connsiteX2" fmla="*/ 412656 w 412656"/>
                  <a:gd name="connsiteY2" fmla="*/ 134061 h 134060"/>
                  <a:gd name="connsiteX3" fmla="*/ 400287 w 412656"/>
                  <a:gd name="connsiteY3" fmla="*/ 2898 h 134060"/>
                  <a:gd name="connsiteX4" fmla="*/ 5683 w 412656"/>
                  <a:gd name="connsiteY4" fmla="*/ 0 h 13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656" h="134060">
                    <a:moveTo>
                      <a:pt x="5683" y="0"/>
                    </a:moveTo>
                    <a:lnTo>
                      <a:pt x="0" y="131163"/>
                    </a:lnTo>
                    <a:lnTo>
                      <a:pt x="412656" y="134061"/>
                    </a:lnTo>
                    <a:lnTo>
                      <a:pt x="400287" y="2898"/>
                    </a:lnTo>
                    <a:lnTo>
                      <a:pt x="56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573D38"/>
                  </a:gs>
                  <a:gs pos="50000">
                    <a:srgbClr val="654842"/>
                  </a:gs>
                  <a:gs pos="100000">
                    <a:srgbClr val="74544D"/>
                  </a:gs>
                </a:gsLst>
                <a:lin ang="24600" scaled="1"/>
              </a:gradFill>
              <a:ln w="6461" cap="flat">
                <a:solidFill>
                  <a:srgbClr val="5132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EAB9B515-E6B6-81E7-7553-43E8AC80AC3B}"/>
                  </a:ext>
                </a:extLst>
              </p:cNvPr>
              <p:cNvSpPr/>
              <p:nvPr/>
            </p:nvSpPr>
            <p:spPr>
              <a:xfrm rot="24600">
                <a:off x="2946667" y="6514439"/>
                <a:ext cx="471049" cy="5906"/>
              </a:xfrm>
              <a:custGeom>
                <a:avLst/>
                <a:gdLst>
                  <a:gd name="connsiteX0" fmla="*/ -560 w 471049"/>
                  <a:gd name="connsiteY0" fmla="*/ -144 h 5906"/>
                  <a:gd name="connsiteX1" fmla="*/ 470490 w 471049"/>
                  <a:gd name="connsiteY1" fmla="*/ -144 h 5906"/>
                  <a:gd name="connsiteX2" fmla="*/ 470490 w 471049"/>
                  <a:gd name="connsiteY2" fmla="*/ 5762 h 5906"/>
                  <a:gd name="connsiteX3" fmla="*/ -560 w 471049"/>
                  <a:gd name="connsiteY3" fmla="*/ 5762 h 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1049" h="5906">
                    <a:moveTo>
                      <a:pt x="-560" y="-144"/>
                    </a:moveTo>
                    <a:lnTo>
                      <a:pt x="470490" y="-144"/>
                    </a:lnTo>
                    <a:lnTo>
                      <a:pt x="470490" y="5762"/>
                    </a:lnTo>
                    <a:lnTo>
                      <a:pt x="-560" y="5762"/>
                    </a:lnTo>
                    <a:close/>
                  </a:path>
                </a:pathLst>
              </a:custGeom>
              <a:solidFill>
                <a:srgbClr val="51322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AAA4636-FECC-C528-A4E8-5AA23126815D}"/>
                  </a:ext>
                </a:extLst>
              </p:cNvPr>
              <p:cNvSpPr/>
              <p:nvPr/>
            </p:nvSpPr>
            <p:spPr>
              <a:xfrm>
                <a:off x="2945818" y="6519216"/>
                <a:ext cx="471495" cy="63185"/>
              </a:xfrm>
              <a:custGeom>
                <a:avLst/>
                <a:gdLst>
                  <a:gd name="connsiteX0" fmla="*/ 446 w 471495"/>
                  <a:gd name="connsiteY0" fmla="*/ 0 h 63185"/>
                  <a:gd name="connsiteX1" fmla="*/ 0 w 471495"/>
                  <a:gd name="connsiteY1" fmla="*/ 61180 h 63185"/>
                  <a:gd name="connsiteX2" fmla="*/ 471050 w 471495"/>
                  <a:gd name="connsiteY2" fmla="*/ 63186 h 63185"/>
                  <a:gd name="connsiteX3" fmla="*/ 471496 w 471495"/>
                  <a:gd name="connsiteY3" fmla="*/ 3343 h 63185"/>
                  <a:gd name="connsiteX4" fmla="*/ 446 w 471495"/>
                  <a:gd name="connsiteY4" fmla="*/ 0 h 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495" h="63185">
                    <a:moveTo>
                      <a:pt x="446" y="0"/>
                    </a:moveTo>
                    <a:lnTo>
                      <a:pt x="0" y="61180"/>
                    </a:lnTo>
                    <a:lnTo>
                      <a:pt x="471050" y="63186"/>
                    </a:lnTo>
                    <a:lnTo>
                      <a:pt x="471496" y="3343"/>
                    </a:lnTo>
                    <a:lnTo>
                      <a:pt x="446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4F48"/>
                  </a:gs>
                  <a:gs pos="50000">
                    <a:srgbClr val="73514A"/>
                  </a:gs>
                  <a:gs pos="100000">
                    <a:srgbClr val="75544C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14A2E55-8FF7-91AC-6505-BBD12A97442E}"/>
                  </a:ext>
                </a:extLst>
              </p:cNvPr>
              <p:cNvSpPr/>
              <p:nvPr/>
            </p:nvSpPr>
            <p:spPr>
              <a:xfrm rot="16224600">
                <a:off x="2977467" y="6633831"/>
                <a:ext cx="124365" cy="114781"/>
              </a:xfrm>
              <a:custGeom>
                <a:avLst/>
                <a:gdLst>
                  <a:gd name="connsiteX0" fmla="*/ -560 w 124365"/>
                  <a:gd name="connsiteY0" fmla="*/ -144 h 114781"/>
                  <a:gd name="connsiteX1" fmla="*/ 123805 w 124365"/>
                  <a:gd name="connsiteY1" fmla="*/ -144 h 114781"/>
                  <a:gd name="connsiteX2" fmla="*/ 123805 w 124365"/>
                  <a:gd name="connsiteY2" fmla="*/ 114638 h 114781"/>
                  <a:gd name="connsiteX3" fmla="*/ -560 w 124365"/>
                  <a:gd name="connsiteY3" fmla="*/ 114638 h 11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365" h="114781">
                    <a:moveTo>
                      <a:pt x="-560" y="-144"/>
                    </a:moveTo>
                    <a:lnTo>
                      <a:pt x="123805" y="-144"/>
                    </a:lnTo>
                    <a:lnTo>
                      <a:pt x="123805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6453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AB97972-7DBA-4936-0930-EE92AAA82196}"/>
                  </a:ext>
                </a:extLst>
              </p:cNvPr>
              <p:cNvSpPr/>
              <p:nvPr/>
            </p:nvSpPr>
            <p:spPr>
              <a:xfrm rot="16224600">
                <a:off x="3026828" y="6708808"/>
                <a:ext cx="25185" cy="114781"/>
              </a:xfrm>
              <a:custGeom>
                <a:avLst/>
                <a:gdLst>
                  <a:gd name="connsiteX0" fmla="*/ -560 w 25185"/>
                  <a:gd name="connsiteY0" fmla="*/ -144 h 114781"/>
                  <a:gd name="connsiteX1" fmla="*/ 24625 w 25185"/>
                  <a:gd name="connsiteY1" fmla="*/ -144 h 114781"/>
                  <a:gd name="connsiteX2" fmla="*/ 24625 w 25185"/>
                  <a:gd name="connsiteY2" fmla="*/ 114638 h 114781"/>
                  <a:gd name="connsiteX3" fmla="*/ -560 w 25185"/>
                  <a:gd name="connsiteY3" fmla="*/ 114638 h 11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85" h="114781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2403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50C0E1AC-4D9A-D3FC-4306-103683337308}"/>
                  </a:ext>
                </a:extLst>
              </p:cNvPr>
              <p:cNvSpPr/>
              <p:nvPr/>
            </p:nvSpPr>
            <p:spPr>
              <a:xfrm rot="16225200">
                <a:off x="2950283" y="6746002"/>
                <a:ext cx="25185" cy="40563"/>
              </a:xfrm>
              <a:custGeom>
                <a:avLst/>
                <a:gdLst>
                  <a:gd name="connsiteX0" fmla="*/ -560 w 25185"/>
                  <a:gd name="connsiteY0" fmla="*/ -144 h 40563"/>
                  <a:gd name="connsiteX1" fmla="*/ 24625 w 25185"/>
                  <a:gd name="connsiteY1" fmla="*/ -144 h 40563"/>
                  <a:gd name="connsiteX2" fmla="*/ 24625 w 25185"/>
                  <a:gd name="connsiteY2" fmla="*/ 40420 h 40563"/>
                  <a:gd name="connsiteX3" fmla="*/ -560 w 25185"/>
                  <a:gd name="connsiteY3" fmla="*/ 40420 h 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85" h="40563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7453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198FCA0-8981-7819-2631-9728DD425943}"/>
                  </a:ext>
                </a:extLst>
              </p:cNvPr>
              <p:cNvSpPr/>
              <p:nvPr/>
            </p:nvSpPr>
            <p:spPr>
              <a:xfrm rot="16224600">
                <a:off x="2899907" y="6670600"/>
                <a:ext cx="124365" cy="40563"/>
              </a:xfrm>
              <a:custGeom>
                <a:avLst/>
                <a:gdLst>
                  <a:gd name="connsiteX0" fmla="*/ -560 w 124365"/>
                  <a:gd name="connsiteY0" fmla="*/ -144 h 40563"/>
                  <a:gd name="connsiteX1" fmla="*/ 123804 w 124365"/>
                  <a:gd name="connsiteY1" fmla="*/ -144 h 40563"/>
                  <a:gd name="connsiteX2" fmla="*/ 123804 w 124365"/>
                  <a:gd name="connsiteY2" fmla="*/ 40420 h 40563"/>
                  <a:gd name="connsiteX3" fmla="*/ -560 w 124365"/>
                  <a:gd name="connsiteY3" fmla="*/ 40420 h 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365" h="40563">
                    <a:moveTo>
                      <a:pt x="-560" y="-144"/>
                    </a:moveTo>
                    <a:lnTo>
                      <a:pt x="123804" y="-144"/>
                    </a:lnTo>
                    <a:lnTo>
                      <a:pt x="123804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5433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3E9BBF6-85D1-03EB-6C42-947F8F4A6822}"/>
                  </a:ext>
                </a:extLst>
              </p:cNvPr>
              <p:cNvSpPr/>
              <p:nvPr/>
            </p:nvSpPr>
            <p:spPr>
              <a:xfrm rot="16224600">
                <a:off x="2946035" y="6773079"/>
                <a:ext cx="30534" cy="40563"/>
              </a:xfrm>
              <a:custGeom>
                <a:avLst/>
                <a:gdLst>
                  <a:gd name="connsiteX0" fmla="*/ -560 w 30534"/>
                  <a:gd name="connsiteY0" fmla="*/ -144 h 40563"/>
                  <a:gd name="connsiteX1" fmla="*/ 29974 w 30534"/>
                  <a:gd name="connsiteY1" fmla="*/ -144 h 40563"/>
                  <a:gd name="connsiteX2" fmla="*/ 29974 w 30534"/>
                  <a:gd name="connsiteY2" fmla="*/ 40420 h 40563"/>
                  <a:gd name="connsiteX3" fmla="*/ -560 w 30534"/>
                  <a:gd name="connsiteY3" fmla="*/ 40420 h 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34" h="40563">
                    <a:moveTo>
                      <a:pt x="-560" y="-144"/>
                    </a:moveTo>
                    <a:lnTo>
                      <a:pt x="29974" y="-144"/>
                    </a:lnTo>
                    <a:lnTo>
                      <a:pt x="29974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5F3D35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1F91773-39CE-5FBE-4E9B-3862723CB428}"/>
                  </a:ext>
                </a:extLst>
              </p:cNvPr>
              <p:cNvSpPr/>
              <p:nvPr/>
            </p:nvSpPr>
            <p:spPr>
              <a:xfrm rot="16224600">
                <a:off x="3023706" y="6736644"/>
                <a:ext cx="30534" cy="114781"/>
              </a:xfrm>
              <a:custGeom>
                <a:avLst/>
                <a:gdLst>
                  <a:gd name="connsiteX0" fmla="*/ -560 w 30534"/>
                  <a:gd name="connsiteY0" fmla="*/ -144 h 114781"/>
                  <a:gd name="connsiteX1" fmla="*/ 29974 w 30534"/>
                  <a:gd name="connsiteY1" fmla="*/ -144 h 114781"/>
                  <a:gd name="connsiteX2" fmla="*/ 29974 w 30534"/>
                  <a:gd name="connsiteY2" fmla="*/ 114638 h 114781"/>
                  <a:gd name="connsiteX3" fmla="*/ -560 w 30534"/>
                  <a:gd name="connsiteY3" fmla="*/ 114638 h 11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34" h="114781">
                    <a:moveTo>
                      <a:pt x="-560" y="-144"/>
                    </a:moveTo>
                    <a:lnTo>
                      <a:pt x="29974" y="-144"/>
                    </a:lnTo>
                    <a:lnTo>
                      <a:pt x="29974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593C3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78D6E028-4705-84AC-25A1-AD42D9323F52}"/>
                  </a:ext>
                </a:extLst>
              </p:cNvPr>
              <p:cNvSpPr/>
              <p:nvPr/>
            </p:nvSpPr>
            <p:spPr>
              <a:xfrm>
                <a:off x="2982481" y="6628983"/>
                <a:ext cx="891" cy="124476"/>
              </a:xfrm>
              <a:custGeom>
                <a:avLst/>
                <a:gdLst>
                  <a:gd name="connsiteX0" fmla="*/ 891 w 891"/>
                  <a:gd name="connsiteY0" fmla="*/ 0 h 124476"/>
                  <a:gd name="connsiteX1" fmla="*/ 0 w 891"/>
                  <a:gd name="connsiteY1" fmla="*/ 124477 h 1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" h="124476">
                    <a:moveTo>
                      <a:pt x="891" y="0"/>
                    </a:moveTo>
                    <a:lnTo>
                      <a:pt x="0" y="124477"/>
                    </a:lnTo>
                  </a:path>
                </a:pathLst>
              </a:custGeom>
              <a:ln w="6461" cap="flat">
                <a:solidFill>
                  <a:srgbClr val="492F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B530886-F26B-0C27-611C-BDAD492A9C5E}"/>
                  </a:ext>
                </a:extLst>
              </p:cNvPr>
              <p:cNvSpPr/>
              <p:nvPr/>
            </p:nvSpPr>
            <p:spPr>
              <a:xfrm>
                <a:off x="2982370" y="6778645"/>
                <a:ext cx="114781" cy="891"/>
              </a:xfrm>
              <a:custGeom>
                <a:avLst/>
                <a:gdLst>
                  <a:gd name="connsiteX0" fmla="*/ 0 w 114781"/>
                  <a:gd name="connsiteY0" fmla="*/ 0 h 891"/>
                  <a:gd name="connsiteX1" fmla="*/ 114782 w 114781"/>
                  <a:gd name="connsiteY1" fmla="*/ 892 h 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81" h="891">
                    <a:moveTo>
                      <a:pt x="0" y="0"/>
                    </a:moveTo>
                    <a:lnTo>
                      <a:pt x="114782" y="892"/>
                    </a:lnTo>
                  </a:path>
                </a:pathLst>
              </a:custGeom>
              <a:ln w="6461" cap="flat">
                <a:solidFill>
                  <a:srgbClr val="492F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AD6D8CA-B987-BF9E-D6AD-6BD11445D7E8}"/>
                  </a:ext>
                </a:extLst>
              </p:cNvPr>
              <p:cNvSpPr/>
              <p:nvPr/>
            </p:nvSpPr>
            <p:spPr>
              <a:xfrm rot="16224600">
                <a:off x="3306670" y="6636421"/>
                <a:ext cx="124365" cy="114781"/>
              </a:xfrm>
              <a:custGeom>
                <a:avLst/>
                <a:gdLst>
                  <a:gd name="connsiteX0" fmla="*/ -560 w 124365"/>
                  <a:gd name="connsiteY0" fmla="*/ -144 h 114781"/>
                  <a:gd name="connsiteX1" fmla="*/ 123804 w 124365"/>
                  <a:gd name="connsiteY1" fmla="*/ -144 h 114781"/>
                  <a:gd name="connsiteX2" fmla="*/ 123804 w 124365"/>
                  <a:gd name="connsiteY2" fmla="*/ 114638 h 114781"/>
                  <a:gd name="connsiteX3" fmla="*/ -560 w 124365"/>
                  <a:gd name="connsiteY3" fmla="*/ 114638 h 11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365" h="114781">
                    <a:moveTo>
                      <a:pt x="-560" y="-144"/>
                    </a:moveTo>
                    <a:lnTo>
                      <a:pt x="123804" y="-144"/>
                    </a:lnTo>
                    <a:lnTo>
                      <a:pt x="123804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6453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7485BCF-C5D0-6412-593B-4A97F524B21B}"/>
                  </a:ext>
                </a:extLst>
              </p:cNvPr>
              <p:cNvSpPr/>
              <p:nvPr/>
            </p:nvSpPr>
            <p:spPr>
              <a:xfrm rot="16225200">
                <a:off x="3357006" y="6711823"/>
                <a:ext cx="25185" cy="114781"/>
              </a:xfrm>
              <a:custGeom>
                <a:avLst/>
                <a:gdLst>
                  <a:gd name="connsiteX0" fmla="*/ -560 w 25185"/>
                  <a:gd name="connsiteY0" fmla="*/ -144 h 114781"/>
                  <a:gd name="connsiteX1" fmla="*/ 24625 w 25185"/>
                  <a:gd name="connsiteY1" fmla="*/ -144 h 114781"/>
                  <a:gd name="connsiteX2" fmla="*/ 24625 w 25185"/>
                  <a:gd name="connsiteY2" fmla="*/ 114638 h 114781"/>
                  <a:gd name="connsiteX3" fmla="*/ -560 w 25185"/>
                  <a:gd name="connsiteY3" fmla="*/ 114638 h 11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85" h="114781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2403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F40B88D4-6826-E3EA-A1AA-108B31410C80}"/>
                  </a:ext>
                </a:extLst>
              </p:cNvPr>
              <p:cNvSpPr/>
              <p:nvPr/>
            </p:nvSpPr>
            <p:spPr>
              <a:xfrm rot="16224600">
                <a:off x="3278249" y="6747831"/>
                <a:ext cx="25185" cy="40563"/>
              </a:xfrm>
              <a:custGeom>
                <a:avLst/>
                <a:gdLst>
                  <a:gd name="connsiteX0" fmla="*/ -560 w 25185"/>
                  <a:gd name="connsiteY0" fmla="*/ -144 h 40563"/>
                  <a:gd name="connsiteX1" fmla="*/ 24625 w 25185"/>
                  <a:gd name="connsiteY1" fmla="*/ -144 h 40563"/>
                  <a:gd name="connsiteX2" fmla="*/ 24625 w 25185"/>
                  <a:gd name="connsiteY2" fmla="*/ 40420 h 40563"/>
                  <a:gd name="connsiteX3" fmla="*/ -560 w 25185"/>
                  <a:gd name="connsiteY3" fmla="*/ 40420 h 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85" h="40563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7453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79C8FF0-93B5-05BA-8315-CA8FC947024D}"/>
                  </a:ext>
                </a:extLst>
              </p:cNvPr>
              <p:cNvSpPr/>
              <p:nvPr/>
            </p:nvSpPr>
            <p:spPr>
              <a:xfrm rot="16224600">
                <a:off x="3228887" y="6672854"/>
                <a:ext cx="124365" cy="40563"/>
              </a:xfrm>
              <a:custGeom>
                <a:avLst/>
                <a:gdLst>
                  <a:gd name="connsiteX0" fmla="*/ -560 w 124365"/>
                  <a:gd name="connsiteY0" fmla="*/ -144 h 40563"/>
                  <a:gd name="connsiteX1" fmla="*/ 123805 w 124365"/>
                  <a:gd name="connsiteY1" fmla="*/ -144 h 40563"/>
                  <a:gd name="connsiteX2" fmla="*/ 123805 w 124365"/>
                  <a:gd name="connsiteY2" fmla="*/ 40420 h 40563"/>
                  <a:gd name="connsiteX3" fmla="*/ -560 w 124365"/>
                  <a:gd name="connsiteY3" fmla="*/ 40420 h 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365" h="40563">
                    <a:moveTo>
                      <a:pt x="-560" y="-144"/>
                    </a:moveTo>
                    <a:lnTo>
                      <a:pt x="123805" y="-144"/>
                    </a:lnTo>
                    <a:lnTo>
                      <a:pt x="123805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5433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DB232A4-FB70-2F1F-17CB-6543F8E29AD1}"/>
                  </a:ext>
                </a:extLst>
              </p:cNvPr>
              <p:cNvSpPr/>
              <p:nvPr/>
            </p:nvSpPr>
            <p:spPr>
              <a:xfrm rot="16224600">
                <a:off x="3275015" y="6775444"/>
                <a:ext cx="30534" cy="40563"/>
              </a:xfrm>
              <a:custGeom>
                <a:avLst/>
                <a:gdLst>
                  <a:gd name="connsiteX0" fmla="*/ -561 w 30534"/>
                  <a:gd name="connsiteY0" fmla="*/ -144 h 40563"/>
                  <a:gd name="connsiteX1" fmla="*/ 29973 w 30534"/>
                  <a:gd name="connsiteY1" fmla="*/ -144 h 40563"/>
                  <a:gd name="connsiteX2" fmla="*/ 29973 w 30534"/>
                  <a:gd name="connsiteY2" fmla="*/ 40420 h 40563"/>
                  <a:gd name="connsiteX3" fmla="*/ -561 w 30534"/>
                  <a:gd name="connsiteY3" fmla="*/ 40420 h 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34" h="40563">
                    <a:moveTo>
                      <a:pt x="-561" y="-144"/>
                    </a:moveTo>
                    <a:lnTo>
                      <a:pt x="29973" y="-144"/>
                    </a:lnTo>
                    <a:lnTo>
                      <a:pt x="29973" y="40420"/>
                    </a:lnTo>
                    <a:lnTo>
                      <a:pt x="-561" y="40420"/>
                    </a:lnTo>
                    <a:close/>
                  </a:path>
                </a:pathLst>
              </a:custGeom>
              <a:solidFill>
                <a:srgbClr val="5F3D35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E28774D-3828-2052-EB65-72FA877491CD}"/>
                  </a:ext>
                </a:extLst>
              </p:cNvPr>
              <p:cNvSpPr/>
              <p:nvPr/>
            </p:nvSpPr>
            <p:spPr>
              <a:xfrm rot="16224600">
                <a:off x="3353021" y="6739121"/>
                <a:ext cx="30534" cy="114781"/>
              </a:xfrm>
              <a:custGeom>
                <a:avLst/>
                <a:gdLst>
                  <a:gd name="connsiteX0" fmla="*/ -560 w 30534"/>
                  <a:gd name="connsiteY0" fmla="*/ -144 h 114781"/>
                  <a:gd name="connsiteX1" fmla="*/ 29974 w 30534"/>
                  <a:gd name="connsiteY1" fmla="*/ -144 h 114781"/>
                  <a:gd name="connsiteX2" fmla="*/ 29974 w 30534"/>
                  <a:gd name="connsiteY2" fmla="*/ 114637 h 114781"/>
                  <a:gd name="connsiteX3" fmla="*/ -560 w 30534"/>
                  <a:gd name="connsiteY3" fmla="*/ 114637 h 11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34" h="114781">
                    <a:moveTo>
                      <a:pt x="-560" y="-144"/>
                    </a:moveTo>
                    <a:lnTo>
                      <a:pt x="29974" y="-144"/>
                    </a:lnTo>
                    <a:lnTo>
                      <a:pt x="29974" y="114637"/>
                    </a:lnTo>
                    <a:lnTo>
                      <a:pt x="-560" y="114637"/>
                    </a:lnTo>
                    <a:close/>
                  </a:path>
                </a:pathLst>
              </a:custGeom>
              <a:solidFill>
                <a:srgbClr val="593C3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5EE4225-26EB-F81C-79F9-A2CD51DA1213}"/>
                  </a:ext>
                </a:extLst>
              </p:cNvPr>
              <p:cNvSpPr/>
              <p:nvPr/>
            </p:nvSpPr>
            <p:spPr>
              <a:xfrm>
                <a:off x="3311559" y="6631435"/>
                <a:ext cx="891" cy="124365"/>
              </a:xfrm>
              <a:custGeom>
                <a:avLst/>
                <a:gdLst>
                  <a:gd name="connsiteX0" fmla="*/ 891 w 891"/>
                  <a:gd name="connsiteY0" fmla="*/ 0 h 124365"/>
                  <a:gd name="connsiteX1" fmla="*/ 0 w 891"/>
                  <a:gd name="connsiteY1" fmla="*/ 124365 h 1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1" h="124365">
                    <a:moveTo>
                      <a:pt x="891" y="0"/>
                    </a:moveTo>
                    <a:lnTo>
                      <a:pt x="0" y="124365"/>
                    </a:lnTo>
                  </a:path>
                </a:pathLst>
              </a:custGeom>
              <a:ln w="6461" cap="flat">
                <a:solidFill>
                  <a:srgbClr val="492F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769047E9-CE8B-1217-3974-9EB6373FE58A}"/>
                  </a:ext>
                </a:extLst>
              </p:cNvPr>
              <p:cNvSpPr/>
              <p:nvPr/>
            </p:nvSpPr>
            <p:spPr>
              <a:xfrm>
                <a:off x="3311447" y="6780985"/>
                <a:ext cx="114670" cy="891"/>
              </a:xfrm>
              <a:custGeom>
                <a:avLst/>
                <a:gdLst>
                  <a:gd name="connsiteX0" fmla="*/ 0 w 114670"/>
                  <a:gd name="connsiteY0" fmla="*/ 0 h 891"/>
                  <a:gd name="connsiteX1" fmla="*/ 114670 w 114670"/>
                  <a:gd name="connsiteY1" fmla="*/ 892 h 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670" h="891">
                    <a:moveTo>
                      <a:pt x="0" y="0"/>
                    </a:moveTo>
                    <a:lnTo>
                      <a:pt x="114670" y="892"/>
                    </a:lnTo>
                  </a:path>
                </a:pathLst>
              </a:custGeom>
              <a:ln w="6461" cap="flat">
                <a:solidFill>
                  <a:srgbClr val="492F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C539D85-2522-9FC9-A2F7-90A7FAC71D57}"/>
                  </a:ext>
                </a:extLst>
              </p:cNvPr>
              <p:cNvSpPr/>
              <p:nvPr/>
            </p:nvSpPr>
            <p:spPr>
              <a:xfrm rot="24600">
                <a:off x="3097310" y="6791259"/>
                <a:ext cx="173732" cy="18721"/>
              </a:xfrm>
              <a:custGeom>
                <a:avLst/>
                <a:gdLst>
                  <a:gd name="connsiteX0" fmla="*/ -560 w 173732"/>
                  <a:gd name="connsiteY0" fmla="*/ -144 h 18721"/>
                  <a:gd name="connsiteX1" fmla="*/ 173172 w 173732"/>
                  <a:gd name="connsiteY1" fmla="*/ -144 h 18721"/>
                  <a:gd name="connsiteX2" fmla="*/ 173172 w 173732"/>
                  <a:gd name="connsiteY2" fmla="*/ 18578 h 18721"/>
                  <a:gd name="connsiteX3" fmla="*/ -560 w 173732"/>
                  <a:gd name="connsiteY3" fmla="*/ 18578 h 1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732" h="18721">
                    <a:moveTo>
                      <a:pt x="-560" y="-144"/>
                    </a:moveTo>
                    <a:lnTo>
                      <a:pt x="173172" y="-144"/>
                    </a:lnTo>
                    <a:lnTo>
                      <a:pt x="173172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544132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12B0A4A-0747-69D4-C889-6E5C7CD8429C}"/>
                  </a:ext>
                </a:extLst>
              </p:cNvPr>
              <p:cNvSpPr/>
              <p:nvPr/>
            </p:nvSpPr>
            <p:spPr>
              <a:xfrm rot="24600">
                <a:off x="3097444" y="6772539"/>
                <a:ext cx="173732" cy="18721"/>
              </a:xfrm>
              <a:custGeom>
                <a:avLst/>
                <a:gdLst>
                  <a:gd name="connsiteX0" fmla="*/ -560 w 173732"/>
                  <a:gd name="connsiteY0" fmla="*/ -144 h 18721"/>
                  <a:gd name="connsiteX1" fmla="*/ 173173 w 173732"/>
                  <a:gd name="connsiteY1" fmla="*/ -144 h 18721"/>
                  <a:gd name="connsiteX2" fmla="*/ 173173 w 173732"/>
                  <a:gd name="connsiteY2" fmla="*/ 18578 h 18721"/>
                  <a:gd name="connsiteX3" fmla="*/ -560 w 173732"/>
                  <a:gd name="connsiteY3" fmla="*/ 18578 h 1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732" h="18721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655F4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EED51D4F-7DB0-13AE-D85A-F6BCABAFF3B6}"/>
                  </a:ext>
                </a:extLst>
              </p:cNvPr>
              <p:cNvSpPr/>
              <p:nvPr/>
            </p:nvSpPr>
            <p:spPr>
              <a:xfrm rot="24600">
                <a:off x="3097574" y="6754264"/>
                <a:ext cx="173732" cy="18721"/>
              </a:xfrm>
              <a:custGeom>
                <a:avLst/>
                <a:gdLst>
                  <a:gd name="connsiteX0" fmla="*/ -560 w 173732"/>
                  <a:gd name="connsiteY0" fmla="*/ -144 h 18721"/>
                  <a:gd name="connsiteX1" fmla="*/ 173173 w 173732"/>
                  <a:gd name="connsiteY1" fmla="*/ -144 h 18721"/>
                  <a:gd name="connsiteX2" fmla="*/ 173173 w 173732"/>
                  <a:gd name="connsiteY2" fmla="*/ 18578 h 18721"/>
                  <a:gd name="connsiteX3" fmla="*/ -560 w 173732"/>
                  <a:gd name="connsiteY3" fmla="*/ 18578 h 1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732" h="18721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62554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00377D2-B922-8879-4669-A07FD1BB2EBC}"/>
                  </a:ext>
                </a:extLst>
              </p:cNvPr>
              <p:cNvSpPr/>
              <p:nvPr/>
            </p:nvSpPr>
            <p:spPr>
              <a:xfrm rot="24600">
                <a:off x="3097705" y="6735989"/>
                <a:ext cx="173732" cy="18721"/>
              </a:xfrm>
              <a:custGeom>
                <a:avLst/>
                <a:gdLst>
                  <a:gd name="connsiteX0" fmla="*/ -560 w 173732"/>
                  <a:gd name="connsiteY0" fmla="*/ -144 h 18721"/>
                  <a:gd name="connsiteX1" fmla="*/ 173173 w 173732"/>
                  <a:gd name="connsiteY1" fmla="*/ -144 h 18721"/>
                  <a:gd name="connsiteX2" fmla="*/ 173173 w 173732"/>
                  <a:gd name="connsiteY2" fmla="*/ 18578 h 18721"/>
                  <a:gd name="connsiteX3" fmla="*/ -560 w 173732"/>
                  <a:gd name="connsiteY3" fmla="*/ 18578 h 1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732" h="18721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5748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0DA8350E-ACD7-2874-F3F5-A0CCA02366FD}"/>
                  </a:ext>
                </a:extLst>
              </p:cNvPr>
              <p:cNvSpPr/>
              <p:nvPr/>
            </p:nvSpPr>
            <p:spPr>
              <a:xfrm rot="24600">
                <a:off x="3098039" y="6630016"/>
                <a:ext cx="173732" cy="106535"/>
              </a:xfrm>
              <a:custGeom>
                <a:avLst/>
                <a:gdLst>
                  <a:gd name="connsiteX0" fmla="*/ -560 w 173732"/>
                  <a:gd name="connsiteY0" fmla="*/ -144 h 106535"/>
                  <a:gd name="connsiteX1" fmla="*/ 173173 w 173732"/>
                  <a:gd name="connsiteY1" fmla="*/ -144 h 106535"/>
                  <a:gd name="connsiteX2" fmla="*/ 173173 w 173732"/>
                  <a:gd name="connsiteY2" fmla="*/ 106391 h 106535"/>
                  <a:gd name="connsiteX3" fmla="*/ -560 w 173732"/>
                  <a:gd name="connsiteY3" fmla="*/ 106391 h 10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732" h="106535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06391"/>
                    </a:lnTo>
                    <a:lnTo>
                      <a:pt x="-560" y="106391"/>
                    </a:lnTo>
                    <a:close/>
                  </a:path>
                </a:pathLst>
              </a:custGeom>
              <a:solidFill>
                <a:srgbClr val="604D3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EA4967-A691-F002-E294-C943DA0F87F3}"/>
                  </a:ext>
                </a:extLst>
              </p:cNvPr>
              <p:cNvSpPr/>
              <p:nvPr/>
            </p:nvSpPr>
            <p:spPr>
              <a:xfrm>
                <a:off x="3330058" y="6008717"/>
                <a:ext cx="53379" cy="339330"/>
              </a:xfrm>
              <a:custGeom>
                <a:avLst/>
                <a:gdLst>
                  <a:gd name="connsiteX0" fmla="*/ 53379 w 53379"/>
                  <a:gd name="connsiteY0" fmla="*/ 0 h 339330"/>
                  <a:gd name="connsiteX1" fmla="*/ 50927 w 53379"/>
                  <a:gd name="connsiteY1" fmla="*/ 339330 h 339330"/>
                  <a:gd name="connsiteX2" fmla="*/ 0 w 53379"/>
                  <a:gd name="connsiteY2" fmla="*/ 338996 h 339330"/>
                  <a:gd name="connsiteX3" fmla="*/ 2006 w 53379"/>
                  <a:gd name="connsiteY3" fmla="*/ 66640 h 339330"/>
                  <a:gd name="connsiteX4" fmla="*/ 53379 w 53379"/>
                  <a:gd name="connsiteY4" fmla="*/ 0 h 33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79" h="339330">
                    <a:moveTo>
                      <a:pt x="53379" y="0"/>
                    </a:moveTo>
                    <a:lnTo>
                      <a:pt x="50927" y="339330"/>
                    </a:lnTo>
                    <a:lnTo>
                      <a:pt x="0" y="338996"/>
                    </a:lnTo>
                    <a:lnTo>
                      <a:pt x="2006" y="66640"/>
                    </a:lnTo>
                    <a:lnTo>
                      <a:pt x="53379" y="0"/>
                    </a:lnTo>
                    <a:close/>
                  </a:path>
                </a:pathLst>
              </a:custGeom>
              <a:solidFill>
                <a:srgbClr val="978D8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4DAF148-4E43-9A8C-D8A4-06EFBE524A61}"/>
                  </a:ext>
                </a:extLst>
              </p:cNvPr>
              <p:cNvSpPr/>
              <p:nvPr/>
            </p:nvSpPr>
            <p:spPr>
              <a:xfrm>
                <a:off x="2970446" y="6005708"/>
                <a:ext cx="412990" cy="69648"/>
              </a:xfrm>
              <a:custGeom>
                <a:avLst/>
                <a:gdLst>
                  <a:gd name="connsiteX0" fmla="*/ 0 w 412990"/>
                  <a:gd name="connsiteY0" fmla="*/ 0 h 69648"/>
                  <a:gd name="connsiteX1" fmla="*/ 412991 w 412990"/>
                  <a:gd name="connsiteY1" fmla="*/ 3009 h 69648"/>
                  <a:gd name="connsiteX2" fmla="*/ 361618 w 412990"/>
                  <a:gd name="connsiteY2" fmla="*/ 69649 h 69648"/>
                  <a:gd name="connsiteX3" fmla="*/ 47027 w 412990"/>
                  <a:gd name="connsiteY3" fmla="*/ 67420 h 69648"/>
                  <a:gd name="connsiteX4" fmla="*/ 0 w 412990"/>
                  <a:gd name="connsiteY4" fmla="*/ 0 h 6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90" h="69648">
                    <a:moveTo>
                      <a:pt x="0" y="0"/>
                    </a:moveTo>
                    <a:lnTo>
                      <a:pt x="412991" y="3009"/>
                    </a:lnTo>
                    <a:lnTo>
                      <a:pt x="361618" y="69649"/>
                    </a:lnTo>
                    <a:lnTo>
                      <a:pt x="47027" y="67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A6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FB8681A-8C5B-B840-57E0-B92337D007FD}"/>
                  </a:ext>
                </a:extLst>
              </p:cNvPr>
              <p:cNvSpPr/>
              <p:nvPr/>
            </p:nvSpPr>
            <p:spPr>
              <a:xfrm rot="24600">
                <a:off x="3016845" y="6073651"/>
                <a:ext cx="314590" cy="272355"/>
              </a:xfrm>
              <a:custGeom>
                <a:avLst/>
                <a:gdLst>
                  <a:gd name="connsiteX0" fmla="*/ -560 w 314590"/>
                  <a:gd name="connsiteY0" fmla="*/ -144 h 272355"/>
                  <a:gd name="connsiteX1" fmla="*/ 314030 w 314590"/>
                  <a:gd name="connsiteY1" fmla="*/ -144 h 272355"/>
                  <a:gd name="connsiteX2" fmla="*/ 314030 w 314590"/>
                  <a:gd name="connsiteY2" fmla="*/ 272211 h 272355"/>
                  <a:gd name="connsiteX3" fmla="*/ -560 w 314590"/>
                  <a:gd name="connsiteY3" fmla="*/ 272211 h 272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590" h="272355">
                    <a:moveTo>
                      <a:pt x="-560" y="-144"/>
                    </a:moveTo>
                    <a:lnTo>
                      <a:pt x="314030" y="-144"/>
                    </a:lnTo>
                    <a:lnTo>
                      <a:pt x="314030" y="272211"/>
                    </a:lnTo>
                    <a:lnTo>
                      <a:pt x="-560" y="272211"/>
                    </a:lnTo>
                    <a:close/>
                  </a:path>
                </a:pathLst>
              </a:custGeom>
              <a:solidFill>
                <a:srgbClr val="2F241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E57A947-0091-1844-7B66-1A719B5DCFD7}"/>
                  </a:ext>
                </a:extLst>
              </p:cNvPr>
              <p:cNvSpPr/>
              <p:nvPr/>
            </p:nvSpPr>
            <p:spPr>
              <a:xfrm rot="24600">
                <a:off x="3026311" y="6075322"/>
                <a:ext cx="295534" cy="270683"/>
              </a:xfrm>
              <a:custGeom>
                <a:avLst/>
                <a:gdLst>
                  <a:gd name="connsiteX0" fmla="*/ -560 w 295534"/>
                  <a:gd name="connsiteY0" fmla="*/ -144 h 270683"/>
                  <a:gd name="connsiteX1" fmla="*/ 294975 w 295534"/>
                  <a:gd name="connsiteY1" fmla="*/ -144 h 270683"/>
                  <a:gd name="connsiteX2" fmla="*/ 294975 w 295534"/>
                  <a:gd name="connsiteY2" fmla="*/ 270540 h 270683"/>
                  <a:gd name="connsiteX3" fmla="*/ -560 w 295534"/>
                  <a:gd name="connsiteY3" fmla="*/ 270540 h 27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534" h="270683">
                    <a:moveTo>
                      <a:pt x="-560" y="-144"/>
                    </a:moveTo>
                    <a:lnTo>
                      <a:pt x="294975" y="-144"/>
                    </a:lnTo>
                    <a:lnTo>
                      <a:pt x="294975" y="270540"/>
                    </a:lnTo>
                    <a:lnTo>
                      <a:pt x="-560" y="270540"/>
                    </a:lnTo>
                    <a:close/>
                  </a:path>
                </a:pathLst>
              </a:custGeom>
              <a:solidFill>
                <a:srgbClr val="968C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E260A2B-A161-1BDF-95BB-2CAB10B8D113}"/>
                  </a:ext>
                </a:extLst>
              </p:cNvPr>
              <p:cNvSpPr/>
              <p:nvPr/>
            </p:nvSpPr>
            <p:spPr>
              <a:xfrm rot="24600">
                <a:off x="3036501" y="6092821"/>
                <a:ext cx="275921" cy="253187"/>
              </a:xfrm>
              <a:custGeom>
                <a:avLst/>
                <a:gdLst>
                  <a:gd name="connsiteX0" fmla="*/ -560 w 275921"/>
                  <a:gd name="connsiteY0" fmla="*/ -144 h 253187"/>
                  <a:gd name="connsiteX1" fmla="*/ 275361 w 275921"/>
                  <a:gd name="connsiteY1" fmla="*/ -144 h 253187"/>
                  <a:gd name="connsiteX2" fmla="*/ 275361 w 275921"/>
                  <a:gd name="connsiteY2" fmla="*/ 253044 h 253187"/>
                  <a:gd name="connsiteX3" fmla="*/ -560 w 275921"/>
                  <a:gd name="connsiteY3" fmla="*/ 253044 h 25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921" h="253187">
                    <a:moveTo>
                      <a:pt x="-560" y="-144"/>
                    </a:moveTo>
                    <a:lnTo>
                      <a:pt x="275361" y="-144"/>
                    </a:lnTo>
                    <a:lnTo>
                      <a:pt x="275361" y="253044"/>
                    </a:lnTo>
                    <a:lnTo>
                      <a:pt x="-560" y="253044"/>
                    </a:lnTo>
                    <a:close/>
                  </a:path>
                </a:pathLst>
              </a:custGeom>
              <a:solidFill>
                <a:srgbClr val="2F241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B7E6F4D-B770-BD49-1990-DED56A3A6647}"/>
                  </a:ext>
                </a:extLst>
              </p:cNvPr>
              <p:cNvSpPr/>
              <p:nvPr/>
            </p:nvSpPr>
            <p:spPr>
              <a:xfrm rot="24600">
                <a:off x="3048631" y="6097544"/>
                <a:ext cx="263885" cy="248507"/>
              </a:xfrm>
              <a:custGeom>
                <a:avLst/>
                <a:gdLst>
                  <a:gd name="connsiteX0" fmla="*/ -560 w 263885"/>
                  <a:gd name="connsiteY0" fmla="*/ -144 h 248507"/>
                  <a:gd name="connsiteX1" fmla="*/ 263326 w 263885"/>
                  <a:gd name="connsiteY1" fmla="*/ -144 h 248507"/>
                  <a:gd name="connsiteX2" fmla="*/ 263326 w 263885"/>
                  <a:gd name="connsiteY2" fmla="*/ 248363 h 248507"/>
                  <a:gd name="connsiteX3" fmla="*/ -560 w 263885"/>
                  <a:gd name="connsiteY3" fmla="*/ 248363 h 24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885" h="248507">
                    <a:moveTo>
                      <a:pt x="-560" y="-144"/>
                    </a:moveTo>
                    <a:lnTo>
                      <a:pt x="263326" y="-144"/>
                    </a:lnTo>
                    <a:lnTo>
                      <a:pt x="263326" y="248363"/>
                    </a:lnTo>
                    <a:lnTo>
                      <a:pt x="-560" y="248363"/>
                    </a:lnTo>
                    <a:close/>
                  </a:path>
                </a:pathLst>
              </a:custGeom>
              <a:gradFill>
                <a:gsLst>
                  <a:gs pos="0">
                    <a:srgbClr val="51371C"/>
                  </a:gs>
                  <a:gs pos="50000">
                    <a:srgbClr val="795C39"/>
                  </a:gs>
                  <a:gs pos="100000">
                    <a:srgbClr val="A18256"/>
                  </a:gs>
                </a:gsLst>
                <a:lin ang="3599153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D6F5F8D-6E86-CD7C-CB51-16CBC851BDFD}"/>
                  </a:ext>
                </a:extLst>
              </p:cNvPr>
              <p:cNvSpPr/>
              <p:nvPr/>
            </p:nvSpPr>
            <p:spPr>
              <a:xfrm>
                <a:off x="2967994" y="6005708"/>
                <a:ext cx="49478" cy="339329"/>
              </a:xfrm>
              <a:custGeom>
                <a:avLst/>
                <a:gdLst>
                  <a:gd name="connsiteX0" fmla="*/ 2451 w 49478"/>
                  <a:gd name="connsiteY0" fmla="*/ 0 h 339329"/>
                  <a:gd name="connsiteX1" fmla="*/ 0 w 49478"/>
                  <a:gd name="connsiteY1" fmla="*/ 338995 h 339329"/>
                  <a:gd name="connsiteX2" fmla="*/ 47473 w 49478"/>
                  <a:gd name="connsiteY2" fmla="*/ 339330 h 339329"/>
                  <a:gd name="connsiteX3" fmla="*/ 49478 w 49478"/>
                  <a:gd name="connsiteY3" fmla="*/ 67420 h 339329"/>
                  <a:gd name="connsiteX4" fmla="*/ 2451 w 49478"/>
                  <a:gd name="connsiteY4" fmla="*/ 0 h 339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78" h="339329">
                    <a:moveTo>
                      <a:pt x="2451" y="0"/>
                    </a:moveTo>
                    <a:lnTo>
                      <a:pt x="0" y="338995"/>
                    </a:lnTo>
                    <a:lnTo>
                      <a:pt x="47473" y="339330"/>
                    </a:lnTo>
                    <a:lnTo>
                      <a:pt x="49478" y="6742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978D8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82CA361-9F7B-80EF-A553-4597F410A363}"/>
                  </a:ext>
                </a:extLst>
              </p:cNvPr>
              <p:cNvSpPr/>
              <p:nvPr/>
            </p:nvSpPr>
            <p:spPr>
              <a:xfrm rot="24600">
                <a:off x="2947501" y="5986756"/>
                <a:ext cx="23067" cy="20170"/>
              </a:xfrm>
              <a:custGeom>
                <a:avLst/>
                <a:gdLst>
                  <a:gd name="connsiteX0" fmla="*/ -560 w 23067"/>
                  <a:gd name="connsiteY0" fmla="*/ -144 h 20170"/>
                  <a:gd name="connsiteX1" fmla="*/ 22508 w 23067"/>
                  <a:gd name="connsiteY1" fmla="*/ -144 h 20170"/>
                  <a:gd name="connsiteX2" fmla="*/ 22508 w 23067"/>
                  <a:gd name="connsiteY2" fmla="*/ 20026 h 20170"/>
                  <a:gd name="connsiteX3" fmla="*/ -560 w 23067"/>
                  <a:gd name="connsiteY3" fmla="*/ 20026 h 2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67" h="20170">
                    <a:moveTo>
                      <a:pt x="-560" y="-144"/>
                    </a:moveTo>
                    <a:lnTo>
                      <a:pt x="22508" y="-144"/>
                    </a:lnTo>
                    <a:lnTo>
                      <a:pt x="22508" y="20026"/>
                    </a:lnTo>
                    <a:lnTo>
                      <a:pt x="-560" y="20026"/>
                    </a:lnTo>
                    <a:close/>
                  </a:path>
                </a:pathLst>
              </a:custGeom>
              <a:solidFill>
                <a:srgbClr val="857A6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D10FFF7-EBAC-9A84-6DF0-FC785A0AF087}"/>
                  </a:ext>
                </a:extLst>
              </p:cNvPr>
              <p:cNvSpPr/>
              <p:nvPr/>
            </p:nvSpPr>
            <p:spPr>
              <a:xfrm rot="24600">
                <a:off x="2947542" y="5986934"/>
                <a:ext cx="10140" cy="8803"/>
              </a:xfrm>
              <a:custGeom>
                <a:avLst/>
                <a:gdLst>
                  <a:gd name="connsiteX0" fmla="*/ -560 w 10140"/>
                  <a:gd name="connsiteY0" fmla="*/ -144 h 8803"/>
                  <a:gd name="connsiteX1" fmla="*/ 9581 w 10140"/>
                  <a:gd name="connsiteY1" fmla="*/ -144 h 8803"/>
                  <a:gd name="connsiteX2" fmla="*/ 9581 w 10140"/>
                  <a:gd name="connsiteY2" fmla="*/ 8660 h 8803"/>
                  <a:gd name="connsiteX3" fmla="*/ -560 w 10140"/>
                  <a:gd name="connsiteY3" fmla="*/ 8660 h 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0" h="8803">
                    <a:moveTo>
                      <a:pt x="-560" y="-144"/>
                    </a:moveTo>
                    <a:lnTo>
                      <a:pt x="9581" y="-144"/>
                    </a:lnTo>
                    <a:lnTo>
                      <a:pt x="9581" y="8660"/>
                    </a:lnTo>
                    <a:lnTo>
                      <a:pt x="-560" y="8660"/>
                    </a:lnTo>
                    <a:close/>
                  </a:path>
                </a:pathLst>
              </a:custGeom>
              <a:solidFill>
                <a:srgbClr val="4739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E66448C-E80B-F69D-1E66-6D0614C350F5}"/>
                  </a:ext>
                </a:extLst>
              </p:cNvPr>
              <p:cNvSpPr/>
              <p:nvPr/>
            </p:nvSpPr>
            <p:spPr>
              <a:xfrm rot="24600">
                <a:off x="3383637" y="5989877"/>
                <a:ext cx="23067" cy="20170"/>
              </a:xfrm>
              <a:custGeom>
                <a:avLst/>
                <a:gdLst>
                  <a:gd name="connsiteX0" fmla="*/ -560 w 23067"/>
                  <a:gd name="connsiteY0" fmla="*/ -144 h 20170"/>
                  <a:gd name="connsiteX1" fmla="*/ 22508 w 23067"/>
                  <a:gd name="connsiteY1" fmla="*/ -144 h 20170"/>
                  <a:gd name="connsiteX2" fmla="*/ 22508 w 23067"/>
                  <a:gd name="connsiteY2" fmla="*/ 20026 h 20170"/>
                  <a:gd name="connsiteX3" fmla="*/ -560 w 23067"/>
                  <a:gd name="connsiteY3" fmla="*/ 20026 h 2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67" h="20170">
                    <a:moveTo>
                      <a:pt x="-560" y="-144"/>
                    </a:moveTo>
                    <a:lnTo>
                      <a:pt x="22508" y="-144"/>
                    </a:lnTo>
                    <a:lnTo>
                      <a:pt x="22508" y="20026"/>
                    </a:lnTo>
                    <a:lnTo>
                      <a:pt x="-560" y="20026"/>
                    </a:lnTo>
                    <a:close/>
                  </a:path>
                </a:pathLst>
              </a:custGeom>
              <a:solidFill>
                <a:srgbClr val="857A6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6843E30-37C3-B188-A8B7-D49BAC9C69C2}"/>
                  </a:ext>
                </a:extLst>
              </p:cNvPr>
              <p:cNvSpPr/>
              <p:nvPr/>
            </p:nvSpPr>
            <p:spPr>
              <a:xfrm rot="25200">
                <a:off x="3396313" y="5990682"/>
                <a:ext cx="10140" cy="8803"/>
              </a:xfrm>
              <a:custGeom>
                <a:avLst/>
                <a:gdLst>
                  <a:gd name="connsiteX0" fmla="*/ -560 w 10140"/>
                  <a:gd name="connsiteY0" fmla="*/ -144 h 8803"/>
                  <a:gd name="connsiteX1" fmla="*/ 9580 w 10140"/>
                  <a:gd name="connsiteY1" fmla="*/ -144 h 8803"/>
                  <a:gd name="connsiteX2" fmla="*/ 9580 w 10140"/>
                  <a:gd name="connsiteY2" fmla="*/ 8660 h 8803"/>
                  <a:gd name="connsiteX3" fmla="*/ -560 w 10140"/>
                  <a:gd name="connsiteY3" fmla="*/ 8660 h 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0" h="8803">
                    <a:moveTo>
                      <a:pt x="-560" y="-144"/>
                    </a:moveTo>
                    <a:lnTo>
                      <a:pt x="9580" y="-144"/>
                    </a:lnTo>
                    <a:lnTo>
                      <a:pt x="9580" y="8660"/>
                    </a:lnTo>
                    <a:lnTo>
                      <a:pt x="-560" y="8660"/>
                    </a:lnTo>
                    <a:close/>
                  </a:path>
                </a:pathLst>
              </a:custGeom>
              <a:solidFill>
                <a:srgbClr val="47393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659EBD65-E824-6006-CC70-A1AB777F4A7C}"/>
                  </a:ext>
                </a:extLst>
              </p:cNvPr>
              <p:cNvSpPr/>
              <p:nvPr/>
            </p:nvSpPr>
            <p:spPr>
              <a:xfrm rot="24600">
                <a:off x="2970670" y="5988094"/>
                <a:ext cx="412990" cy="18498"/>
              </a:xfrm>
              <a:custGeom>
                <a:avLst/>
                <a:gdLst>
                  <a:gd name="connsiteX0" fmla="*/ -560 w 412990"/>
                  <a:gd name="connsiteY0" fmla="*/ -144 h 18498"/>
                  <a:gd name="connsiteX1" fmla="*/ 412430 w 412990"/>
                  <a:gd name="connsiteY1" fmla="*/ -144 h 18498"/>
                  <a:gd name="connsiteX2" fmla="*/ 412430 w 412990"/>
                  <a:gd name="connsiteY2" fmla="*/ 18355 h 18498"/>
                  <a:gd name="connsiteX3" fmla="*/ -560 w 412990"/>
                  <a:gd name="connsiteY3" fmla="*/ 18355 h 18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990" h="18498">
                    <a:moveTo>
                      <a:pt x="-560" y="-144"/>
                    </a:moveTo>
                    <a:lnTo>
                      <a:pt x="412430" y="-144"/>
                    </a:lnTo>
                    <a:lnTo>
                      <a:pt x="412430" y="18355"/>
                    </a:lnTo>
                    <a:lnTo>
                      <a:pt x="-560" y="18355"/>
                    </a:lnTo>
                    <a:close/>
                  </a:path>
                </a:pathLst>
              </a:custGeom>
              <a:solidFill>
                <a:srgbClr val="5E524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A35AED2C-6B40-F42A-44AF-DC01B71546E5}"/>
                  </a:ext>
                </a:extLst>
              </p:cNvPr>
              <p:cNvSpPr/>
              <p:nvPr/>
            </p:nvSpPr>
            <p:spPr>
              <a:xfrm rot="5424600">
                <a:off x="2790548" y="6164304"/>
                <a:ext cx="335986" cy="22510"/>
              </a:xfrm>
              <a:custGeom>
                <a:avLst/>
                <a:gdLst>
                  <a:gd name="connsiteX0" fmla="*/ -560 w 335986"/>
                  <a:gd name="connsiteY0" fmla="*/ -144 h 22510"/>
                  <a:gd name="connsiteX1" fmla="*/ 335427 w 335986"/>
                  <a:gd name="connsiteY1" fmla="*/ -144 h 22510"/>
                  <a:gd name="connsiteX2" fmla="*/ 335427 w 335986"/>
                  <a:gd name="connsiteY2" fmla="*/ 22367 h 22510"/>
                  <a:gd name="connsiteX3" fmla="*/ -560 w 335986"/>
                  <a:gd name="connsiteY3" fmla="*/ 22367 h 2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5986" h="22510">
                    <a:moveTo>
                      <a:pt x="-560" y="-144"/>
                    </a:moveTo>
                    <a:lnTo>
                      <a:pt x="335427" y="-144"/>
                    </a:lnTo>
                    <a:lnTo>
                      <a:pt x="335427" y="22367"/>
                    </a:lnTo>
                    <a:lnTo>
                      <a:pt x="-560" y="22367"/>
                    </a:lnTo>
                    <a:close/>
                  </a:path>
                </a:pathLst>
              </a:custGeom>
              <a:solidFill>
                <a:srgbClr val="64554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34A187D-629E-0AB4-610C-85C4BFB084BD}"/>
                  </a:ext>
                </a:extLst>
              </p:cNvPr>
              <p:cNvSpPr/>
              <p:nvPr/>
            </p:nvSpPr>
            <p:spPr>
              <a:xfrm rot="5424600">
                <a:off x="3226053" y="6167390"/>
                <a:ext cx="335986" cy="22510"/>
              </a:xfrm>
              <a:custGeom>
                <a:avLst/>
                <a:gdLst>
                  <a:gd name="connsiteX0" fmla="*/ -560 w 335986"/>
                  <a:gd name="connsiteY0" fmla="*/ -144 h 22510"/>
                  <a:gd name="connsiteX1" fmla="*/ 335427 w 335986"/>
                  <a:gd name="connsiteY1" fmla="*/ -144 h 22510"/>
                  <a:gd name="connsiteX2" fmla="*/ 335427 w 335986"/>
                  <a:gd name="connsiteY2" fmla="*/ 22367 h 22510"/>
                  <a:gd name="connsiteX3" fmla="*/ -560 w 335986"/>
                  <a:gd name="connsiteY3" fmla="*/ 22367 h 2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5986" h="22510">
                    <a:moveTo>
                      <a:pt x="-560" y="-144"/>
                    </a:moveTo>
                    <a:lnTo>
                      <a:pt x="335427" y="-144"/>
                    </a:lnTo>
                    <a:lnTo>
                      <a:pt x="335427" y="22367"/>
                    </a:lnTo>
                    <a:lnTo>
                      <a:pt x="-560" y="22367"/>
                    </a:lnTo>
                    <a:close/>
                  </a:path>
                </a:pathLst>
              </a:custGeom>
              <a:solidFill>
                <a:srgbClr val="62564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9423EDC-3EC8-325E-DD8F-C25E1C8921E1}"/>
                  </a:ext>
                </a:extLst>
              </p:cNvPr>
              <p:cNvSpPr/>
              <p:nvPr/>
            </p:nvSpPr>
            <p:spPr>
              <a:xfrm rot="24600">
                <a:off x="2946397" y="5988087"/>
                <a:ext cx="460908" cy="355265"/>
              </a:xfrm>
              <a:custGeom>
                <a:avLst/>
                <a:gdLst>
                  <a:gd name="connsiteX0" fmla="*/ -560 w 460908"/>
                  <a:gd name="connsiteY0" fmla="*/ -144 h 355265"/>
                  <a:gd name="connsiteX1" fmla="*/ 460349 w 460908"/>
                  <a:gd name="connsiteY1" fmla="*/ -144 h 355265"/>
                  <a:gd name="connsiteX2" fmla="*/ 460349 w 460908"/>
                  <a:gd name="connsiteY2" fmla="*/ 355122 h 355265"/>
                  <a:gd name="connsiteX3" fmla="*/ -560 w 460908"/>
                  <a:gd name="connsiteY3" fmla="*/ 355122 h 355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908" h="355265">
                    <a:moveTo>
                      <a:pt x="-560" y="-144"/>
                    </a:moveTo>
                    <a:lnTo>
                      <a:pt x="460349" y="-144"/>
                    </a:lnTo>
                    <a:lnTo>
                      <a:pt x="460349" y="355122"/>
                    </a:lnTo>
                    <a:lnTo>
                      <a:pt x="-560" y="355122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53342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7E82C94-8388-6CED-EBC2-B0079543BDFC}"/>
                  </a:ext>
                </a:extLst>
              </p:cNvPr>
              <p:cNvSpPr/>
              <p:nvPr/>
            </p:nvSpPr>
            <p:spPr>
              <a:xfrm>
                <a:off x="2556118" y="6396746"/>
                <a:ext cx="391037" cy="39783"/>
              </a:xfrm>
              <a:custGeom>
                <a:avLst/>
                <a:gdLst>
                  <a:gd name="connsiteX0" fmla="*/ 390703 w 391037"/>
                  <a:gd name="connsiteY0" fmla="*/ 39784 h 39783"/>
                  <a:gd name="connsiteX1" fmla="*/ 0 w 391037"/>
                  <a:gd name="connsiteY1" fmla="*/ 36998 h 39783"/>
                  <a:gd name="connsiteX2" fmla="*/ 223 w 391037"/>
                  <a:gd name="connsiteY2" fmla="*/ 112 h 39783"/>
                  <a:gd name="connsiteX3" fmla="*/ 391037 w 391037"/>
                  <a:gd name="connsiteY3" fmla="*/ 0 h 39783"/>
                  <a:gd name="connsiteX4" fmla="*/ 390703 w 391037"/>
                  <a:gd name="connsiteY4" fmla="*/ 39784 h 3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037" h="39783">
                    <a:moveTo>
                      <a:pt x="390703" y="39784"/>
                    </a:moveTo>
                    <a:lnTo>
                      <a:pt x="0" y="36998"/>
                    </a:lnTo>
                    <a:lnTo>
                      <a:pt x="223" y="112"/>
                    </a:lnTo>
                    <a:lnTo>
                      <a:pt x="391037" y="0"/>
                    </a:lnTo>
                    <a:lnTo>
                      <a:pt x="390703" y="39784"/>
                    </a:lnTo>
                    <a:close/>
                  </a:path>
                </a:pathLst>
              </a:custGeom>
              <a:gradFill>
                <a:gsLst>
                  <a:gs pos="0">
                    <a:srgbClr val="74544D"/>
                  </a:gs>
                  <a:gs pos="42000">
                    <a:srgbClr val="71524B"/>
                  </a:gs>
                  <a:gs pos="72000">
                    <a:srgbClr val="684A44"/>
                  </a:gs>
                  <a:gs pos="98000">
                    <a:srgbClr val="593E39"/>
                  </a:gs>
                  <a:gs pos="100000">
                    <a:srgbClr val="573D38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AD7E965-4AAF-E841-EFDA-37D848111FE0}"/>
                  </a:ext>
                </a:extLst>
              </p:cNvPr>
              <p:cNvSpPr/>
              <p:nvPr/>
            </p:nvSpPr>
            <p:spPr>
              <a:xfrm>
                <a:off x="2556229" y="5832087"/>
                <a:ext cx="1245658" cy="20058"/>
              </a:xfrm>
              <a:custGeom>
                <a:avLst/>
                <a:gdLst>
                  <a:gd name="connsiteX0" fmla="*/ 1245547 w 1245658"/>
                  <a:gd name="connsiteY0" fmla="*/ 20059 h 20058"/>
                  <a:gd name="connsiteX1" fmla="*/ 4123 w 1245658"/>
                  <a:gd name="connsiteY1" fmla="*/ 11144 h 20058"/>
                  <a:gd name="connsiteX2" fmla="*/ 0 w 1245658"/>
                  <a:gd name="connsiteY2" fmla="*/ 0 h 20058"/>
                  <a:gd name="connsiteX3" fmla="*/ 1245658 w 1245658"/>
                  <a:gd name="connsiteY3" fmla="*/ 9026 h 20058"/>
                  <a:gd name="connsiteX4" fmla="*/ 1245547 w 1245658"/>
                  <a:gd name="connsiteY4" fmla="*/ 20059 h 20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5658" h="20058">
                    <a:moveTo>
                      <a:pt x="1245547" y="20059"/>
                    </a:moveTo>
                    <a:lnTo>
                      <a:pt x="4123" y="11144"/>
                    </a:lnTo>
                    <a:lnTo>
                      <a:pt x="0" y="0"/>
                    </a:lnTo>
                    <a:lnTo>
                      <a:pt x="1245658" y="9026"/>
                    </a:lnTo>
                    <a:lnTo>
                      <a:pt x="1245547" y="20059"/>
                    </a:lnTo>
                    <a:close/>
                  </a:path>
                </a:pathLst>
              </a:custGeom>
              <a:gradFill>
                <a:gsLst>
                  <a:gs pos="0">
                    <a:srgbClr val="56352B"/>
                  </a:gs>
                  <a:gs pos="17000">
                    <a:srgbClr val="5E3B31"/>
                  </a:gs>
                  <a:gs pos="64000">
                    <a:srgbClr val="70493F"/>
                  </a:gs>
                  <a:gs pos="99000">
                    <a:srgbClr val="764E44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02C78F5-C5C7-C310-6CC7-53538719AD3F}"/>
                  </a:ext>
                </a:extLst>
              </p:cNvPr>
              <p:cNvSpPr/>
              <p:nvPr/>
            </p:nvSpPr>
            <p:spPr>
              <a:xfrm>
                <a:off x="2556564" y="5742937"/>
                <a:ext cx="1245323" cy="98177"/>
              </a:xfrm>
              <a:custGeom>
                <a:avLst/>
                <a:gdLst>
                  <a:gd name="connsiteX0" fmla="*/ 1244764 w 1245323"/>
                  <a:gd name="connsiteY0" fmla="*/ 98033 h 98177"/>
                  <a:gd name="connsiteX1" fmla="*/ -560 w 1245323"/>
                  <a:gd name="connsiteY1" fmla="*/ 89007 h 98177"/>
                  <a:gd name="connsiteX2" fmla="*/ 13593 w 1245323"/>
                  <a:gd name="connsiteY2" fmla="*/ -144 h 98177"/>
                  <a:gd name="connsiteX3" fmla="*/ 31423 w 1245323"/>
                  <a:gd name="connsiteY3" fmla="*/ -144 h 98177"/>
                  <a:gd name="connsiteX4" fmla="*/ 30642 w 1245323"/>
                  <a:gd name="connsiteY4" fmla="*/ 5540 h 98177"/>
                  <a:gd name="connsiteX5" fmla="*/ 30642 w 1245323"/>
                  <a:gd name="connsiteY5" fmla="*/ 8771 h 98177"/>
                  <a:gd name="connsiteX6" fmla="*/ 23288 w 1245323"/>
                  <a:gd name="connsiteY6" fmla="*/ 73517 h 98177"/>
                  <a:gd name="connsiteX7" fmla="*/ 1219690 w 1245323"/>
                  <a:gd name="connsiteY7" fmla="*/ 82098 h 98177"/>
                  <a:gd name="connsiteX8" fmla="*/ 1193168 w 1245323"/>
                  <a:gd name="connsiteY8" fmla="*/ 15235 h 98177"/>
                  <a:gd name="connsiteX9" fmla="*/ 1193168 w 1245323"/>
                  <a:gd name="connsiteY9" fmla="*/ 14009 h 98177"/>
                  <a:gd name="connsiteX10" fmla="*/ 1190605 w 1245323"/>
                  <a:gd name="connsiteY10" fmla="*/ 6988 h 98177"/>
                  <a:gd name="connsiteX11" fmla="*/ 1207432 w 1245323"/>
                  <a:gd name="connsiteY11" fmla="*/ 6988 h 9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5323" h="98177">
                    <a:moveTo>
                      <a:pt x="1244764" y="98033"/>
                    </a:moveTo>
                    <a:lnTo>
                      <a:pt x="-560" y="89007"/>
                    </a:lnTo>
                    <a:lnTo>
                      <a:pt x="13593" y="-144"/>
                    </a:lnTo>
                    <a:lnTo>
                      <a:pt x="31423" y="-144"/>
                    </a:lnTo>
                    <a:lnTo>
                      <a:pt x="30642" y="5540"/>
                    </a:lnTo>
                    <a:lnTo>
                      <a:pt x="30642" y="8771"/>
                    </a:lnTo>
                    <a:lnTo>
                      <a:pt x="23288" y="73517"/>
                    </a:lnTo>
                    <a:lnTo>
                      <a:pt x="1219690" y="82098"/>
                    </a:lnTo>
                    <a:cubicBezTo>
                      <a:pt x="1211889" y="62819"/>
                      <a:pt x="1198963" y="30502"/>
                      <a:pt x="1193168" y="15235"/>
                    </a:cubicBezTo>
                    <a:lnTo>
                      <a:pt x="1193168" y="14009"/>
                    </a:lnTo>
                    <a:cubicBezTo>
                      <a:pt x="1191719" y="10331"/>
                      <a:pt x="1190827" y="7880"/>
                      <a:pt x="1190605" y="6988"/>
                    </a:cubicBezTo>
                    <a:lnTo>
                      <a:pt x="1207432" y="6988"/>
                    </a:lnTo>
                    <a:close/>
                  </a:path>
                </a:pathLst>
              </a:custGeom>
              <a:gradFill>
                <a:gsLst>
                  <a:gs pos="1000">
                    <a:srgbClr val="FFE7C8"/>
                  </a:gs>
                  <a:gs pos="22000">
                    <a:srgbClr val="F9E1C3"/>
                  </a:gs>
                  <a:gs pos="50000">
                    <a:srgbClr val="E7CFB6"/>
                  </a:gs>
                  <a:gs pos="83000">
                    <a:srgbClr val="CBB3A1"/>
                  </a:gs>
                  <a:gs pos="100000">
                    <a:srgbClr val="B8A093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654D5B7-5715-3B66-FE68-968A6FB0C8CE}"/>
                  </a:ext>
                </a:extLst>
              </p:cNvPr>
              <p:cNvSpPr/>
              <p:nvPr/>
            </p:nvSpPr>
            <p:spPr>
              <a:xfrm>
                <a:off x="2587098" y="5748843"/>
                <a:ext cx="1163082" cy="11589"/>
              </a:xfrm>
              <a:custGeom>
                <a:avLst/>
                <a:gdLst>
                  <a:gd name="connsiteX0" fmla="*/ 1163082 w 1163082"/>
                  <a:gd name="connsiteY0" fmla="*/ 11590 h 11589"/>
                  <a:gd name="connsiteX1" fmla="*/ 0 w 1163082"/>
                  <a:gd name="connsiteY1" fmla="*/ 3120 h 11589"/>
                  <a:gd name="connsiteX2" fmla="*/ 334 w 1163082"/>
                  <a:gd name="connsiteY2" fmla="*/ 0 h 11589"/>
                  <a:gd name="connsiteX3" fmla="*/ 1161968 w 1163082"/>
                  <a:gd name="connsiteY3" fmla="*/ 8358 h 11589"/>
                  <a:gd name="connsiteX4" fmla="*/ 1162414 w 1163082"/>
                  <a:gd name="connsiteY4" fmla="*/ 9584 h 11589"/>
                  <a:gd name="connsiteX5" fmla="*/ 1163082 w 1163082"/>
                  <a:gd name="connsiteY5" fmla="*/ 11590 h 1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3082" h="11589">
                    <a:moveTo>
                      <a:pt x="1163082" y="11590"/>
                    </a:moveTo>
                    <a:lnTo>
                      <a:pt x="0" y="3120"/>
                    </a:lnTo>
                    <a:lnTo>
                      <a:pt x="334" y="0"/>
                    </a:lnTo>
                    <a:lnTo>
                      <a:pt x="1161968" y="8358"/>
                    </a:lnTo>
                    <a:lnTo>
                      <a:pt x="1162414" y="9584"/>
                    </a:lnTo>
                    <a:lnTo>
                      <a:pt x="1163082" y="11590"/>
                    </a:lnTo>
                    <a:close/>
                  </a:path>
                </a:pathLst>
              </a:custGeom>
              <a:solidFill>
                <a:srgbClr val="B0706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018F468-CB64-B8A0-180A-6C8F8787FCB9}"/>
                  </a:ext>
                </a:extLst>
              </p:cNvPr>
              <p:cNvSpPr/>
              <p:nvPr/>
            </p:nvSpPr>
            <p:spPr>
              <a:xfrm>
                <a:off x="2601139" y="5752186"/>
                <a:ext cx="1143469" cy="68088"/>
              </a:xfrm>
              <a:custGeom>
                <a:avLst/>
                <a:gdLst>
                  <a:gd name="connsiteX0" fmla="*/ 1134774 w 1143469"/>
                  <a:gd name="connsiteY0" fmla="*/ 67945 h 68088"/>
                  <a:gd name="connsiteX1" fmla="*/ -560 w 1143469"/>
                  <a:gd name="connsiteY1" fmla="*/ 60479 h 68088"/>
                  <a:gd name="connsiteX2" fmla="*/ -560 w 1143469"/>
                  <a:gd name="connsiteY2" fmla="*/ -144 h 68088"/>
                  <a:gd name="connsiteX3" fmla="*/ 1142909 w 1143469"/>
                  <a:gd name="connsiteY3" fmla="*/ 8102 h 68088"/>
                  <a:gd name="connsiteX4" fmla="*/ 1134774 w 1143469"/>
                  <a:gd name="connsiteY4" fmla="*/ 67945 h 68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469" h="68088">
                    <a:moveTo>
                      <a:pt x="1134774" y="67945"/>
                    </a:moveTo>
                    <a:lnTo>
                      <a:pt x="-560" y="60479"/>
                    </a:lnTo>
                    <a:lnTo>
                      <a:pt x="-560" y="-144"/>
                    </a:lnTo>
                    <a:cubicBezTo>
                      <a:pt x="-560" y="-144"/>
                      <a:pt x="1142909" y="8325"/>
                      <a:pt x="1142909" y="8102"/>
                    </a:cubicBezTo>
                    <a:cubicBezTo>
                      <a:pt x="1142909" y="7880"/>
                      <a:pt x="1134774" y="67945"/>
                      <a:pt x="1134774" y="679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5049"/>
                  </a:gs>
                  <a:gs pos="99000">
                    <a:srgbClr val="B17362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DB3AD2D-246E-1F33-23E1-91CB57E67C9E}"/>
                  </a:ext>
                </a:extLst>
              </p:cNvPr>
              <p:cNvSpPr/>
              <p:nvPr/>
            </p:nvSpPr>
            <p:spPr>
              <a:xfrm>
                <a:off x="2601474" y="5812808"/>
                <a:ext cx="1138008" cy="12369"/>
              </a:xfrm>
              <a:custGeom>
                <a:avLst/>
                <a:gdLst>
                  <a:gd name="connsiteX0" fmla="*/ 0 w 1138008"/>
                  <a:gd name="connsiteY0" fmla="*/ 0 h 12369"/>
                  <a:gd name="connsiteX1" fmla="*/ 0 w 1138008"/>
                  <a:gd name="connsiteY1" fmla="*/ 4123 h 12369"/>
                  <a:gd name="connsiteX2" fmla="*/ 1138009 w 1138008"/>
                  <a:gd name="connsiteY2" fmla="*/ 12370 h 12369"/>
                  <a:gd name="connsiteX3" fmla="*/ 1135000 w 1138008"/>
                  <a:gd name="connsiteY3" fmla="*/ 7466 h 12369"/>
                  <a:gd name="connsiteX4" fmla="*/ 0 w 1138008"/>
                  <a:gd name="connsiteY4" fmla="*/ 0 h 1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8008" h="12369">
                    <a:moveTo>
                      <a:pt x="0" y="0"/>
                    </a:moveTo>
                    <a:lnTo>
                      <a:pt x="0" y="4123"/>
                    </a:lnTo>
                    <a:lnTo>
                      <a:pt x="1138009" y="12370"/>
                    </a:lnTo>
                    <a:lnTo>
                      <a:pt x="1135000" y="7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72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8FCBC16-9CE4-EAE6-3E55-E71BC6F61502}"/>
                  </a:ext>
                </a:extLst>
              </p:cNvPr>
              <p:cNvSpPr/>
              <p:nvPr/>
            </p:nvSpPr>
            <p:spPr>
              <a:xfrm>
                <a:off x="1262876" y="4826802"/>
                <a:ext cx="1308509" cy="804473"/>
              </a:xfrm>
              <a:custGeom>
                <a:avLst/>
                <a:gdLst>
                  <a:gd name="connsiteX0" fmla="*/ 1308509 w 1308509"/>
                  <a:gd name="connsiteY0" fmla="*/ 607228 h 804473"/>
                  <a:gd name="connsiteX1" fmla="*/ 1307172 w 1308509"/>
                  <a:gd name="connsiteY1" fmla="*/ 804474 h 804473"/>
                  <a:gd name="connsiteX2" fmla="*/ 4346 w 1308509"/>
                  <a:gd name="connsiteY2" fmla="*/ 128823 h 804473"/>
                  <a:gd name="connsiteX3" fmla="*/ 2229 w 1308509"/>
                  <a:gd name="connsiteY3" fmla="*/ 66752 h 804473"/>
                  <a:gd name="connsiteX4" fmla="*/ 1449 w 1308509"/>
                  <a:gd name="connsiteY4" fmla="*/ 43907 h 804473"/>
                  <a:gd name="connsiteX5" fmla="*/ 0 w 1308509"/>
                  <a:gd name="connsiteY5" fmla="*/ 0 h 804473"/>
                  <a:gd name="connsiteX6" fmla="*/ 191005 w 1308509"/>
                  <a:gd name="connsiteY6" fmla="*/ 88593 h 804473"/>
                  <a:gd name="connsiteX7" fmla="*/ 191005 w 1308509"/>
                  <a:gd name="connsiteY7" fmla="*/ 88593 h 804473"/>
                  <a:gd name="connsiteX8" fmla="*/ 287622 w 1308509"/>
                  <a:gd name="connsiteY8" fmla="*/ 133503 h 804473"/>
                  <a:gd name="connsiteX9" fmla="*/ 298766 w 1308509"/>
                  <a:gd name="connsiteY9" fmla="*/ 138629 h 804473"/>
                  <a:gd name="connsiteX10" fmla="*/ 526101 w 1308509"/>
                  <a:gd name="connsiteY10" fmla="*/ 244162 h 804473"/>
                  <a:gd name="connsiteX11" fmla="*/ 722566 w 1308509"/>
                  <a:gd name="connsiteY11" fmla="*/ 335318 h 804473"/>
                  <a:gd name="connsiteX12" fmla="*/ 1144806 w 1308509"/>
                  <a:gd name="connsiteY12" fmla="*/ 531338 h 804473"/>
                  <a:gd name="connsiteX13" fmla="*/ 1160185 w 1308509"/>
                  <a:gd name="connsiteY13" fmla="*/ 538359 h 804473"/>
                  <a:gd name="connsiteX14" fmla="*/ 1308509 w 1308509"/>
                  <a:gd name="connsiteY14" fmla="*/ 607228 h 80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8509" h="804473">
                    <a:moveTo>
                      <a:pt x="1308509" y="607228"/>
                    </a:moveTo>
                    <a:lnTo>
                      <a:pt x="1307172" y="804474"/>
                    </a:lnTo>
                    <a:lnTo>
                      <a:pt x="4346" y="128823"/>
                    </a:lnTo>
                    <a:lnTo>
                      <a:pt x="2229" y="66752"/>
                    </a:lnTo>
                    <a:lnTo>
                      <a:pt x="1449" y="43907"/>
                    </a:lnTo>
                    <a:lnTo>
                      <a:pt x="0" y="0"/>
                    </a:lnTo>
                    <a:lnTo>
                      <a:pt x="191005" y="88593"/>
                    </a:lnTo>
                    <a:lnTo>
                      <a:pt x="191005" y="88593"/>
                    </a:lnTo>
                    <a:lnTo>
                      <a:pt x="287622" y="133503"/>
                    </a:lnTo>
                    <a:lnTo>
                      <a:pt x="298766" y="138629"/>
                    </a:lnTo>
                    <a:lnTo>
                      <a:pt x="526101" y="244162"/>
                    </a:lnTo>
                    <a:lnTo>
                      <a:pt x="722566" y="335318"/>
                    </a:lnTo>
                    <a:lnTo>
                      <a:pt x="1144806" y="531338"/>
                    </a:lnTo>
                    <a:lnTo>
                      <a:pt x="1160185" y="538359"/>
                    </a:lnTo>
                    <a:lnTo>
                      <a:pt x="1308509" y="607228"/>
                    </a:lnTo>
                    <a:close/>
                  </a:path>
                </a:pathLst>
              </a:custGeom>
              <a:solidFill>
                <a:srgbClr val="E6C6A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F1A8F9C-1A76-40E3-A068-7DAB2C1416DE}"/>
                  </a:ext>
                </a:extLst>
              </p:cNvPr>
              <p:cNvSpPr/>
              <p:nvPr/>
            </p:nvSpPr>
            <p:spPr>
              <a:xfrm>
                <a:off x="2570048" y="5434029"/>
                <a:ext cx="1158847" cy="200923"/>
              </a:xfrm>
              <a:custGeom>
                <a:avLst/>
                <a:gdLst>
                  <a:gd name="connsiteX0" fmla="*/ 1158848 w 1158847"/>
                  <a:gd name="connsiteY0" fmla="*/ 8358 h 200923"/>
                  <a:gd name="connsiteX1" fmla="*/ 1157399 w 1158847"/>
                  <a:gd name="connsiteY1" fmla="*/ 200923 h 200923"/>
                  <a:gd name="connsiteX2" fmla="*/ 0 w 1158847"/>
                  <a:gd name="connsiteY2" fmla="*/ 197246 h 200923"/>
                  <a:gd name="connsiteX3" fmla="*/ 1337 w 1158847"/>
                  <a:gd name="connsiteY3" fmla="*/ 0 h 200923"/>
                  <a:gd name="connsiteX4" fmla="*/ 1158848 w 1158847"/>
                  <a:gd name="connsiteY4" fmla="*/ 8358 h 20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847" h="200923">
                    <a:moveTo>
                      <a:pt x="1158848" y="8358"/>
                    </a:moveTo>
                    <a:lnTo>
                      <a:pt x="1157399" y="200923"/>
                    </a:lnTo>
                    <a:lnTo>
                      <a:pt x="0" y="197246"/>
                    </a:lnTo>
                    <a:lnTo>
                      <a:pt x="1337" y="0"/>
                    </a:lnTo>
                    <a:lnTo>
                      <a:pt x="1158848" y="8358"/>
                    </a:lnTo>
                    <a:close/>
                  </a:path>
                </a:pathLst>
              </a:custGeom>
              <a:solidFill>
                <a:srgbClr val="693B35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B3465E5-AFE5-8558-2963-E214EB45A3E7}"/>
                  </a:ext>
                </a:extLst>
              </p:cNvPr>
              <p:cNvSpPr/>
              <p:nvPr/>
            </p:nvSpPr>
            <p:spPr>
              <a:xfrm>
                <a:off x="3727447" y="4846303"/>
                <a:ext cx="1160853" cy="788649"/>
              </a:xfrm>
              <a:custGeom>
                <a:avLst/>
                <a:gdLst>
                  <a:gd name="connsiteX0" fmla="*/ 1160854 w 1160853"/>
                  <a:gd name="connsiteY0" fmla="*/ 0 h 788649"/>
                  <a:gd name="connsiteX1" fmla="*/ 1158848 w 1160853"/>
                  <a:gd name="connsiteY1" fmla="*/ 63520 h 788649"/>
                  <a:gd name="connsiteX2" fmla="*/ 1156731 w 1160853"/>
                  <a:gd name="connsiteY2" fmla="*/ 127486 h 788649"/>
                  <a:gd name="connsiteX3" fmla="*/ 0 w 1160853"/>
                  <a:gd name="connsiteY3" fmla="*/ 788650 h 788649"/>
                  <a:gd name="connsiteX4" fmla="*/ 1449 w 1160853"/>
                  <a:gd name="connsiteY4" fmla="*/ 596084 h 788649"/>
                  <a:gd name="connsiteX5" fmla="*/ 133838 w 1160853"/>
                  <a:gd name="connsiteY5" fmla="*/ 527995 h 788649"/>
                  <a:gd name="connsiteX6" fmla="*/ 153005 w 1160853"/>
                  <a:gd name="connsiteY6" fmla="*/ 518189 h 788649"/>
                  <a:gd name="connsiteX7" fmla="*/ 503813 w 1160853"/>
                  <a:gd name="connsiteY7" fmla="*/ 337881 h 788649"/>
                  <a:gd name="connsiteX8" fmla="*/ 704068 w 1160853"/>
                  <a:gd name="connsiteY8" fmla="*/ 234801 h 788649"/>
                  <a:gd name="connsiteX9" fmla="*/ 921707 w 1160853"/>
                  <a:gd name="connsiteY9" fmla="*/ 123028 h 788649"/>
                  <a:gd name="connsiteX10" fmla="*/ 932071 w 1160853"/>
                  <a:gd name="connsiteY10" fmla="*/ 117679 h 788649"/>
                  <a:gd name="connsiteX11" fmla="*/ 987567 w 1160853"/>
                  <a:gd name="connsiteY11" fmla="*/ 89039 h 788649"/>
                  <a:gd name="connsiteX12" fmla="*/ 1011749 w 1160853"/>
                  <a:gd name="connsiteY12" fmla="*/ 76670 h 788649"/>
                  <a:gd name="connsiteX13" fmla="*/ 1011861 w 1160853"/>
                  <a:gd name="connsiteY13" fmla="*/ 76670 h 788649"/>
                  <a:gd name="connsiteX14" fmla="*/ 1059334 w 1160853"/>
                  <a:gd name="connsiteY14" fmla="*/ 52265 h 788649"/>
                  <a:gd name="connsiteX15" fmla="*/ 1160854 w 1160853"/>
                  <a:gd name="connsiteY15" fmla="*/ 0 h 78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0853" h="788649">
                    <a:moveTo>
                      <a:pt x="1160854" y="0"/>
                    </a:moveTo>
                    <a:lnTo>
                      <a:pt x="1158848" y="63520"/>
                    </a:lnTo>
                    <a:lnTo>
                      <a:pt x="1156731" y="127486"/>
                    </a:lnTo>
                    <a:lnTo>
                      <a:pt x="0" y="788650"/>
                    </a:lnTo>
                    <a:lnTo>
                      <a:pt x="1449" y="596084"/>
                    </a:lnTo>
                    <a:lnTo>
                      <a:pt x="133838" y="527995"/>
                    </a:lnTo>
                    <a:lnTo>
                      <a:pt x="153005" y="518189"/>
                    </a:lnTo>
                    <a:lnTo>
                      <a:pt x="503813" y="337881"/>
                    </a:lnTo>
                    <a:lnTo>
                      <a:pt x="704068" y="234801"/>
                    </a:lnTo>
                    <a:lnTo>
                      <a:pt x="921707" y="123028"/>
                    </a:lnTo>
                    <a:lnTo>
                      <a:pt x="932071" y="117679"/>
                    </a:lnTo>
                    <a:lnTo>
                      <a:pt x="987567" y="89039"/>
                    </a:lnTo>
                    <a:lnTo>
                      <a:pt x="1011749" y="76670"/>
                    </a:lnTo>
                    <a:lnTo>
                      <a:pt x="1011861" y="76670"/>
                    </a:lnTo>
                    <a:lnTo>
                      <a:pt x="1059334" y="52265"/>
                    </a:lnTo>
                    <a:lnTo>
                      <a:pt x="1160854" y="0"/>
                    </a:lnTo>
                    <a:close/>
                  </a:path>
                </a:pathLst>
              </a:custGeom>
              <a:solidFill>
                <a:srgbClr val="A26F6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FDAE42D-F98F-D69C-AA93-94DF3B42D0F8}"/>
                  </a:ext>
                </a:extLst>
              </p:cNvPr>
              <p:cNvSpPr/>
              <p:nvPr/>
            </p:nvSpPr>
            <p:spPr>
              <a:xfrm>
                <a:off x="2407682" y="5234555"/>
                <a:ext cx="1472769" cy="139743"/>
              </a:xfrm>
              <a:custGeom>
                <a:avLst/>
                <a:gdLst>
                  <a:gd name="connsiteX0" fmla="*/ 1472770 w 1472769"/>
                  <a:gd name="connsiteY0" fmla="*/ 129937 h 139743"/>
                  <a:gd name="connsiteX1" fmla="*/ 1453602 w 1472769"/>
                  <a:gd name="connsiteY1" fmla="*/ 139744 h 139743"/>
                  <a:gd name="connsiteX2" fmla="*/ 1051198 w 1472769"/>
                  <a:gd name="connsiteY2" fmla="*/ 11590 h 139743"/>
                  <a:gd name="connsiteX3" fmla="*/ 313922 w 1472769"/>
                  <a:gd name="connsiteY3" fmla="*/ 15379 h 139743"/>
                  <a:gd name="connsiteX4" fmla="*/ 15379 w 1472769"/>
                  <a:gd name="connsiteY4" fmla="*/ 130606 h 139743"/>
                  <a:gd name="connsiteX5" fmla="*/ 0 w 1472769"/>
                  <a:gd name="connsiteY5" fmla="*/ 123585 h 139743"/>
                  <a:gd name="connsiteX6" fmla="*/ 308573 w 1472769"/>
                  <a:gd name="connsiteY6" fmla="*/ 5126 h 139743"/>
                  <a:gd name="connsiteX7" fmla="*/ 1053204 w 1472769"/>
                  <a:gd name="connsiteY7" fmla="*/ 0 h 139743"/>
                  <a:gd name="connsiteX8" fmla="*/ 1472770 w 1472769"/>
                  <a:gd name="connsiteY8" fmla="*/ 129937 h 139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2769" h="139743">
                    <a:moveTo>
                      <a:pt x="1472770" y="129937"/>
                    </a:moveTo>
                    <a:lnTo>
                      <a:pt x="1453602" y="139744"/>
                    </a:lnTo>
                    <a:lnTo>
                      <a:pt x="1051198" y="11590"/>
                    </a:lnTo>
                    <a:lnTo>
                      <a:pt x="313922" y="15379"/>
                    </a:lnTo>
                    <a:lnTo>
                      <a:pt x="15379" y="130606"/>
                    </a:lnTo>
                    <a:lnTo>
                      <a:pt x="0" y="123585"/>
                    </a:lnTo>
                    <a:lnTo>
                      <a:pt x="308573" y="5126"/>
                    </a:lnTo>
                    <a:lnTo>
                      <a:pt x="1053204" y="0"/>
                    </a:lnTo>
                    <a:lnTo>
                      <a:pt x="1472770" y="129937"/>
                    </a:lnTo>
                    <a:close/>
                  </a:path>
                </a:pathLst>
              </a:custGeom>
              <a:solidFill>
                <a:srgbClr val="C3A89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4E62BBD-E9A5-336D-D194-1D7C0E5ECAB5}"/>
                  </a:ext>
                </a:extLst>
              </p:cNvPr>
              <p:cNvSpPr/>
              <p:nvPr/>
            </p:nvSpPr>
            <p:spPr>
              <a:xfrm>
                <a:off x="2423395" y="5245698"/>
                <a:ext cx="1437889" cy="130940"/>
              </a:xfrm>
              <a:custGeom>
                <a:avLst/>
                <a:gdLst>
                  <a:gd name="connsiteX0" fmla="*/ 1437330 w 1437889"/>
                  <a:gd name="connsiteY0" fmla="*/ 128456 h 130940"/>
                  <a:gd name="connsiteX1" fmla="*/ 1363334 w 1437889"/>
                  <a:gd name="connsiteY1" fmla="*/ 130796 h 130940"/>
                  <a:gd name="connsiteX2" fmla="*/ 1302712 w 1437889"/>
                  <a:gd name="connsiteY2" fmla="*/ 111295 h 130940"/>
                  <a:gd name="connsiteX3" fmla="*/ 1126639 w 1437889"/>
                  <a:gd name="connsiteY3" fmla="*/ 54907 h 130940"/>
                  <a:gd name="connsiteX4" fmla="*/ 1041612 w 1437889"/>
                  <a:gd name="connsiteY4" fmla="*/ 31170 h 130940"/>
                  <a:gd name="connsiteX5" fmla="*/ 328406 w 1437889"/>
                  <a:gd name="connsiteY5" fmla="*/ 23927 h 130940"/>
                  <a:gd name="connsiteX6" fmla="*/ 249619 w 1437889"/>
                  <a:gd name="connsiteY6" fmla="*/ 51452 h 130940"/>
                  <a:gd name="connsiteX7" fmla="*/ 84467 w 1437889"/>
                  <a:gd name="connsiteY7" fmla="*/ 114861 h 130940"/>
                  <a:gd name="connsiteX8" fmla="*/ -560 w 1437889"/>
                  <a:gd name="connsiteY8" fmla="*/ 119430 h 130940"/>
                  <a:gd name="connsiteX9" fmla="*/ 297984 w 1437889"/>
                  <a:gd name="connsiteY9" fmla="*/ 4091 h 130940"/>
                  <a:gd name="connsiteX10" fmla="*/ 1035260 w 1437889"/>
                  <a:gd name="connsiteY10" fmla="*/ -144 h 13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889" h="130940">
                    <a:moveTo>
                      <a:pt x="1437330" y="128456"/>
                    </a:moveTo>
                    <a:lnTo>
                      <a:pt x="1363334" y="130796"/>
                    </a:lnTo>
                    <a:lnTo>
                      <a:pt x="1302712" y="111295"/>
                    </a:lnTo>
                    <a:lnTo>
                      <a:pt x="1126639" y="54907"/>
                    </a:lnTo>
                    <a:lnTo>
                      <a:pt x="1041612" y="31170"/>
                    </a:lnTo>
                    <a:lnTo>
                      <a:pt x="328406" y="23927"/>
                    </a:lnTo>
                    <a:lnTo>
                      <a:pt x="249619" y="51452"/>
                    </a:lnTo>
                    <a:lnTo>
                      <a:pt x="84467" y="114861"/>
                    </a:lnTo>
                    <a:cubicBezTo>
                      <a:pt x="84467" y="114861"/>
                      <a:pt x="331" y="119095"/>
                      <a:pt x="-560" y="119430"/>
                    </a:cubicBezTo>
                    <a:lnTo>
                      <a:pt x="297984" y="4091"/>
                    </a:lnTo>
                    <a:lnTo>
                      <a:pt x="1035260" y="-144"/>
                    </a:lnTo>
                    <a:close/>
                  </a:path>
                </a:pathLst>
              </a:custGeom>
              <a:solidFill>
                <a:srgbClr val="7C5F5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44E457E3-B945-7E0E-8F51-7F2D519F04D6}"/>
                  </a:ext>
                </a:extLst>
              </p:cNvPr>
              <p:cNvSpPr/>
              <p:nvPr/>
            </p:nvSpPr>
            <p:spPr>
              <a:xfrm>
                <a:off x="2422838" y="5360703"/>
                <a:ext cx="196689" cy="73772"/>
              </a:xfrm>
              <a:custGeom>
                <a:avLst/>
                <a:gdLst>
                  <a:gd name="connsiteX0" fmla="*/ 196129 w 196689"/>
                  <a:gd name="connsiteY0" fmla="*/ 73628 h 73772"/>
                  <a:gd name="connsiteX1" fmla="*/ 148099 w 196689"/>
                  <a:gd name="connsiteY1" fmla="*/ 73628 h 73772"/>
                  <a:gd name="connsiteX2" fmla="*/ -560 w 196689"/>
                  <a:gd name="connsiteY2" fmla="*/ 4425 h 73772"/>
                  <a:gd name="connsiteX3" fmla="*/ 84467 w 196689"/>
                  <a:gd name="connsiteY3" fmla="*/ -144 h 7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689" h="73772">
                    <a:moveTo>
                      <a:pt x="196129" y="73628"/>
                    </a:moveTo>
                    <a:lnTo>
                      <a:pt x="148099" y="73628"/>
                    </a:lnTo>
                    <a:lnTo>
                      <a:pt x="-560" y="4425"/>
                    </a:lnTo>
                    <a:cubicBezTo>
                      <a:pt x="331" y="4425"/>
                      <a:pt x="84467" y="-144"/>
                      <a:pt x="84467" y="-144"/>
                    </a:cubicBezTo>
                    <a:close/>
                  </a:path>
                </a:pathLst>
              </a:custGeom>
              <a:solidFill>
                <a:srgbClr val="705255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18D8A88-00AC-C636-2EF2-3239882388D0}"/>
                  </a:ext>
                </a:extLst>
              </p:cNvPr>
              <p:cNvSpPr/>
              <p:nvPr/>
            </p:nvSpPr>
            <p:spPr>
              <a:xfrm>
                <a:off x="3444059" y="5299969"/>
                <a:ext cx="1225" cy="11143"/>
              </a:xfrm>
              <a:custGeom>
                <a:avLst/>
                <a:gdLst>
                  <a:gd name="connsiteX0" fmla="*/ 1226 w 1225"/>
                  <a:gd name="connsiteY0" fmla="*/ 0 h 11143"/>
                  <a:gd name="connsiteX1" fmla="*/ 0 w 1225"/>
                  <a:gd name="connsiteY1" fmla="*/ 0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5" h="11143">
                    <a:moveTo>
                      <a:pt x="1226" y="0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gradFill>
                  <a:gsLst>
                    <a:gs pos="38000">
                      <a:srgbClr val="5B362F"/>
                    </a:gs>
                    <a:gs pos="44000">
                      <a:srgbClr val="8F5D4E"/>
                    </a:gs>
                  </a:gsLst>
                  <a:lin ang="18039987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A43A221-7DAA-A81F-4039-9BAEC1169A06}"/>
                  </a:ext>
                </a:extLst>
              </p:cNvPr>
              <p:cNvSpPr/>
              <p:nvPr/>
            </p:nvSpPr>
            <p:spPr>
              <a:xfrm>
                <a:off x="2508088" y="5297294"/>
                <a:ext cx="247058" cy="137514"/>
              </a:xfrm>
              <a:custGeom>
                <a:avLst/>
                <a:gdLst>
                  <a:gd name="connsiteX0" fmla="*/ 247059 w 247058"/>
                  <a:gd name="connsiteY0" fmla="*/ 92048 h 137514"/>
                  <a:gd name="connsiteX1" fmla="*/ 167380 w 247058"/>
                  <a:gd name="connsiteY1" fmla="*/ 137515 h 137514"/>
                  <a:gd name="connsiteX2" fmla="*/ 111438 w 247058"/>
                  <a:gd name="connsiteY2" fmla="*/ 137069 h 137514"/>
                  <a:gd name="connsiteX3" fmla="*/ 0 w 247058"/>
                  <a:gd name="connsiteY3" fmla="*/ 63408 h 137514"/>
                  <a:gd name="connsiteX4" fmla="*/ 165263 w 247058"/>
                  <a:gd name="connsiteY4" fmla="*/ 0 h 137514"/>
                  <a:gd name="connsiteX5" fmla="*/ 199920 w 247058"/>
                  <a:gd name="connsiteY5" fmla="*/ 39003 h 137514"/>
                  <a:gd name="connsiteX6" fmla="*/ 247059 w 247058"/>
                  <a:gd name="connsiteY6" fmla="*/ 92048 h 13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58" h="137514">
                    <a:moveTo>
                      <a:pt x="247059" y="92048"/>
                    </a:moveTo>
                    <a:lnTo>
                      <a:pt x="167380" y="137515"/>
                    </a:lnTo>
                    <a:lnTo>
                      <a:pt x="111438" y="137069"/>
                    </a:lnTo>
                    <a:lnTo>
                      <a:pt x="0" y="63408"/>
                    </a:lnTo>
                    <a:lnTo>
                      <a:pt x="165263" y="0"/>
                    </a:lnTo>
                    <a:lnTo>
                      <a:pt x="199920" y="39003"/>
                    </a:lnTo>
                    <a:lnTo>
                      <a:pt x="247059" y="92048"/>
                    </a:lnTo>
                    <a:close/>
                  </a:path>
                </a:pathLst>
              </a:custGeom>
              <a:solidFill>
                <a:srgbClr val="7B5B5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3E9A0BC7-5CF7-91A6-3120-356EA3D659A7}"/>
                  </a:ext>
                </a:extLst>
              </p:cNvPr>
              <p:cNvSpPr/>
              <p:nvPr/>
            </p:nvSpPr>
            <p:spPr>
              <a:xfrm>
                <a:off x="2708009" y="5299969"/>
                <a:ext cx="736050" cy="89373"/>
              </a:xfrm>
              <a:custGeom>
                <a:avLst/>
                <a:gdLst>
                  <a:gd name="connsiteX0" fmla="*/ 736050 w 736050"/>
                  <a:gd name="connsiteY0" fmla="*/ 0 h 89373"/>
                  <a:gd name="connsiteX1" fmla="*/ 677211 w 736050"/>
                  <a:gd name="connsiteY1" fmla="*/ 69315 h 89373"/>
                  <a:gd name="connsiteX2" fmla="*/ 102412 w 736050"/>
                  <a:gd name="connsiteY2" fmla="*/ 61068 h 89373"/>
                  <a:gd name="connsiteX3" fmla="*/ 47138 w 736050"/>
                  <a:gd name="connsiteY3" fmla="*/ 89373 h 89373"/>
                  <a:gd name="connsiteX4" fmla="*/ 0 w 736050"/>
                  <a:gd name="connsiteY4" fmla="*/ 36329 h 89373"/>
                  <a:gd name="connsiteX5" fmla="*/ 84247 w 736050"/>
                  <a:gd name="connsiteY5" fmla="*/ 5460 h 89373"/>
                  <a:gd name="connsiteX6" fmla="*/ 736050 w 736050"/>
                  <a:gd name="connsiteY6" fmla="*/ 0 h 8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050" h="89373">
                    <a:moveTo>
                      <a:pt x="736050" y="0"/>
                    </a:moveTo>
                    <a:lnTo>
                      <a:pt x="677211" y="69315"/>
                    </a:lnTo>
                    <a:lnTo>
                      <a:pt x="102412" y="61068"/>
                    </a:lnTo>
                    <a:lnTo>
                      <a:pt x="47138" y="89373"/>
                    </a:lnTo>
                    <a:lnTo>
                      <a:pt x="0" y="36329"/>
                    </a:lnTo>
                    <a:lnTo>
                      <a:pt x="84247" y="5460"/>
                    </a:lnTo>
                    <a:lnTo>
                      <a:pt x="736050" y="0"/>
                    </a:lnTo>
                    <a:close/>
                  </a:path>
                </a:pathLst>
              </a:custGeom>
              <a:solidFill>
                <a:srgbClr val="82645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3C24FE2B-FBF0-FE98-4378-416BB239E34F}"/>
                  </a:ext>
                </a:extLst>
              </p:cNvPr>
              <p:cNvSpPr/>
              <p:nvPr/>
            </p:nvSpPr>
            <p:spPr>
              <a:xfrm>
                <a:off x="2670454" y="5268655"/>
                <a:ext cx="792884" cy="69537"/>
              </a:xfrm>
              <a:custGeom>
                <a:avLst/>
                <a:gdLst>
                  <a:gd name="connsiteX0" fmla="*/ 792884 w 792884"/>
                  <a:gd name="connsiteY0" fmla="*/ 7132 h 69537"/>
                  <a:gd name="connsiteX1" fmla="*/ 770708 w 792884"/>
                  <a:gd name="connsiteY1" fmla="*/ 33209 h 69537"/>
                  <a:gd name="connsiteX2" fmla="*/ 119016 w 792884"/>
                  <a:gd name="connsiteY2" fmla="*/ 38669 h 69537"/>
                  <a:gd name="connsiteX3" fmla="*/ 34657 w 792884"/>
                  <a:gd name="connsiteY3" fmla="*/ 69538 h 69537"/>
                  <a:gd name="connsiteX4" fmla="*/ 0 w 792884"/>
                  <a:gd name="connsiteY4" fmla="*/ 30646 h 69537"/>
                  <a:gd name="connsiteX5" fmla="*/ 79790 w 792884"/>
                  <a:gd name="connsiteY5" fmla="*/ 0 h 69537"/>
                  <a:gd name="connsiteX6" fmla="*/ 792884 w 792884"/>
                  <a:gd name="connsiteY6" fmla="*/ 7132 h 6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884" h="69537">
                    <a:moveTo>
                      <a:pt x="792884" y="7132"/>
                    </a:moveTo>
                    <a:lnTo>
                      <a:pt x="770708" y="33209"/>
                    </a:lnTo>
                    <a:lnTo>
                      <a:pt x="119016" y="38669"/>
                    </a:lnTo>
                    <a:lnTo>
                      <a:pt x="34657" y="69538"/>
                    </a:lnTo>
                    <a:lnTo>
                      <a:pt x="0" y="30646"/>
                    </a:lnTo>
                    <a:lnTo>
                      <a:pt x="79790" y="0"/>
                    </a:lnTo>
                    <a:lnTo>
                      <a:pt x="792884" y="7132"/>
                    </a:lnTo>
                    <a:close/>
                  </a:path>
                </a:pathLst>
              </a:custGeom>
              <a:solidFill>
                <a:srgbClr val="88615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28E8A1ED-F821-1BA3-25C6-10E4E7D3BE5F}"/>
                  </a:ext>
                </a:extLst>
              </p:cNvPr>
              <p:cNvSpPr/>
              <p:nvPr/>
            </p:nvSpPr>
            <p:spPr>
              <a:xfrm>
                <a:off x="3385219" y="5273558"/>
                <a:ext cx="165040" cy="107315"/>
              </a:xfrm>
              <a:custGeom>
                <a:avLst/>
                <a:gdLst>
                  <a:gd name="connsiteX0" fmla="*/ 164480 w 165040"/>
                  <a:gd name="connsiteY0" fmla="*/ 27047 h 107315"/>
                  <a:gd name="connsiteX1" fmla="*/ 68755 w 165040"/>
                  <a:gd name="connsiteY1" fmla="*/ 107171 h 107315"/>
                  <a:gd name="connsiteX2" fmla="*/ 68755 w 165040"/>
                  <a:gd name="connsiteY2" fmla="*/ 107171 h 107315"/>
                  <a:gd name="connsiteX3" fmla="*/ 42678 w 165040"/>
                  <a:gd name="connsiteY3" fmla="*/ 96028 h 107315"/>
                  <a:gd name="connsiteX4" fmla="*/ -560 w 165040"/>
                  <a:gd name="connsiteY4" fmla="*/ 95359 h 107315"/>
                  <a:gd name="connsiteX5" fmla="*/ 58280 w 165040"/>
                  <a:gd name="connsiteY5" fmla="*/ 26044 h 107315"/>
                  <a:gd name="connsiteX6" fmla="*/ 80567 w 165040"/>
                  <a:gd name="connsiteY6" fmla="*/ -144 h 107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5040" h="107315">
                    <a:moveTo>
                      <a:pt x="164480" y="27047"/>
                    </a:moveTo>
                    <a:cubicBezTo>
                      <a:pt x="164480" y="27047"/>
                      <a:pt x="106086" y="76080"/>
                      <a:pt x="68755" y="107171"/>
                    </a:cubicBezTo>
                    <a:lnTo>
                      <a:pt x="68755" y="107171"/>
                    </a:lnTo>
                    <a:lnTo>
                      <a:pt x="42678" y="96028"/>
                    </a:lnTo>
                    <a:lnTo>
                      <a:pt x="-560" y="95359"/>
                    </a:lnTo>
                    <a:lnTo>
                      <a:pt x="58280" y="26044"/>
                    </a:lnTo>
                    <a:lnTo>
                      <a:pt x="80567" y="-144"/>
                    </a:lnTo>
                    <a:close/>
                  </a:path>
                </a:pathLst>
              </a:custGeom>
              <a:solidFill>
                <a:srgbClr val="B4897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F424649B-465D-7F4F-032B-EF804BE30987}"/>
                  </a:ext>
                </a:extLst>
              </p:cNvPr>
              <p:cNvSpPr/>
              <p:nvPr/>
            </p:nvSpPr>
            <p:spPr>
              <a:xfrm>
                <a:off x="2675469" y="5361037"/>
                <a:ext cx="922263" cy="80458"/>
              </a:xfrm>
              <a:custGeom>
                <a:avLst/>
                <a:gdLst>
                  <a:gd name="connsiteX0" fmla="*/ 922264 w 922263"/>
                  <a:gd name="connsiteY0" fmla="*/ 80459 h 80458"/>
                  <a:gd name="connsiteX1" fmla="*/ 0 w 922263"/>
                  <a:gd name="connsiteY1" fmla="*/ 73772 h 80458"/>
                  <a:gd name="connsiteX2" fmla="*/ 79678 w 922263"/>
                  <a:gd name="connsiteY2" fmla="*/ 28305 h 80458"/>
                  <a:gd name="connsiteX3" fmla="*/ 134952 w 922263"/>
                  <a:gd name="connsiteY3" fmla="*/ 0 h 80458"/>
                  <a:gd name="connsiteX4" fmla="*/ 709751 w 922263"/>
                  <a:gd name="connsiteY4" fmla="*/ 8247 h 80458"/>
                  <a:gd name="connsiteX5" fmla="*/ 752989 w 922263"/>
                  <a:gd name="connsiteY5" fmla="*/ 8804 h 80458"/>
                  <a:gd name="connsiteX6" fmla="*/ 778954 w 922263"/>
                  <a:gd name="connsiteY6" fmla="*/ 19836 h 80458"/>
                  <a:gd name="connsiteX7" fmla="*/ 779066 w 922263"/>
                  <a:gd name="connsiteY7" fmla="*/ 19836 h 80458"/>
                  <a:gd name="connsiteX8" fmla="*/ 922264 w 922263"/>
                  <a:gd name="connsiteY8" fmla="*/ 80459 h 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2263" h="80458">
                    <a:moveTo>
                      <a:pt x="922264" y="80459"/>
                    </a:moveTo>
                    <a:lnTo>
                      <a:pt x="0" y="73772"/>
                    </a:lnTo>
                    <a:lnTo>
                      <a:pt x="79678" y="28305"/>
                    </a:lnTo>
                    <a:lnTo>
                      <a:pt x="134952" y="0"/>
                    </a:lnTo>
                    <a:lnTo>
                      <a:pt x="709751" y="8247"/>
                    </a:lnTo>
                    <a:lnTo>
                      <a:pt x="752989" y="8804"/>
                    </a:lnTo>
                    <a:lnTo>
                      <a:pt x="778954" y="19836"/>
                    </a:lnTo>
                    <a:lnTo>
                      <a:pt x="779066" y="19836"/>
                    </a:lnTo>
                    <a:lnTo>
                      <a:pt x="922264" y="80459"/>
                    </a:lnTo>
                    <a:close/>
                  </a:path>
                </a:pathLst>
              </a:custGeom>
              <a:solidFill>
                <a:srgbClr val="A26F6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D054B5F-B333-69B4-EC69-CB92DE2C5C3D}"/>
                  </a:ext>
                </a:extLst>
              </p:cNvPr>
              <p:cNvSpPr/>
              <p:nvPr/>
            </p:nvSpPr>
            <p:spPr>
              <a:xfrm>
                <a:off x="3597733" y="5357137"/>
                <a:ext cx="263552" cy="85250"/>
              </a:xfrm>
              <a:custGeom>
                <a:avLst/>
                <a:gdLst>
                  <a:gd name="connsiteX0" fmla="*/ 262992 w 263552"/>
                  <a:gd name="connsiteY0" fmla="*/ 17018 h 85250"/>
                  <a:gd name="connsiteX1" fmla="*/ 130603 w 263552"/>
                  <a:gd name="connsiteY1" fmla="*/ 85106 h 85250"/>
                  <a:gd name="connsiteX2" fmla="*/ -560 w 263552"/>
                  <a:gd name="connsiteY2" fmla="*/ 84215 h 85250"/>
                  <a:gd name="connsiteX3" fmla="*/ 128374 w 263552"/>
                  <a:gd name="connsiteY3" fmla="*/ -144 h 85250"/>
                  <a:gd name="connsiteX4" fmla="*/ 189331 w 263552"/>
                  <a:gd name="connsiteY4" fmla="*/ 19358 h 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552" h="85250">
                    <a:moveTo>
                      <a:pt x="262992" y="17018"/>
                    </a:moveTo>
                    <a:lnTo>
                      <a:pt x="130603" y="85106"/>
                    </a:lnTo>
                    <a:lnTo>
                      <a:pt x="-560" y="84215"/>
                    </a:lnTo>
                    <a:cubicBezTo>
                      <a:pt x="-560" y="84215"/>
                      <a:pt x="128374" y="859"/>
                      <a:pt x="128374" y="-144"/>
                    </a:cubicBezTo>
                    <a:lnTo>
                      <a:pt x="189331" y="19358"/>
                    </a:lnTo>
                    <a:close/>
                  </a:path>
                </a:pathLst>
              </a:custGeom>
              <a:solidFill>
                <a:srgbClr val="AE807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45C9A0C-F90F-8979-6832-EE07EE9DC5F3}"/>
                  </a:ext>
                </a:extLst>
              </p:cNvPr>
              <p:cNvSpPr/>
              <p:nvPr/>
            </p:nvSpPr>
            <p:spPr>
              <a:xfrm>
                <a:off x="3454868" y="5300749"/>
                <a:ext cx="271798" cy="140746"/>
              </a:xfrm>
              <a:custGeom>
                <a:avLst/>
                <a:gdLst>
                  <a:gd name="connsiteX0" fmla="*/ 271238 w 271798"/>
                  <a:gd name="connsiteY0" fmla="*/ 56244 h 140746"/>
                  <a:gd name="connsiteX1" fmla="*/ 142639 w 271798"/>
                  <a:gd name="connsiteY1" fmla="*/ 140603 h 140746"/>
                  <a:gd name="connsiteX2" fmla="*/ -560 w 271798"/>
                  <a:gd name="connsiteY2" fmla="*/ 79980 h 140746"/>
                  <a:gd name="connsiteX3" fmla="*/ 95166 w 271798"/>
                  <a:gd name="connsiteY3" fmla="*/ -144 h 140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798" h="140746">
                    <a:moveTo>
                      <a:pt x="271238" y="56244"/>
                    </a:moveTo>
                    <a:cubicBezTo>
                      <a:pt x="271238" y="57247"/>
                      <a:pt x="142639" y="140603"/>
                      <a:pt x="142639" y="140603"/>
                    </a:cubicBezTo>
                    <a:lnTo>
                      <a:pt x="-560" y="79980"/>
                    </a:lnTo>
                    <a:cubicBezTo>
                      <a:pt x="36772" y="48889"/>
                      <a:pt x="95166" y="79"/>
                      <a:pt x="95166" y="-144"/>
                    </a:cubicBezTo>
                    <a:close/>
                  </a:path>
                </a:pathLst>
              </a:custGeom>
              <a:solidFill>
                <a:srgbClr val="A87A6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B7C07F0-7954-615C-DD38-3384C3F7E157}"/>
                  </a:ext>
                </a:extLst>
              </p:cNvPr>
              <p:cNvSpPr/>
              <p:nvPr/>
            </p:nvSpPr>
            <p:spPr>
              <a:xfrm>
                <a:off x="809322" y="4888539"/>
                <a:ext cx="1760949" cy="905213"/>
              </a:xfrm>
              <a:custGeom>
                <a:avLst/>
                <a:gdLst>
                  <a:gd name="connsiteX0" fmla="*/ 1760949 w 1760949"/>
                  <a:gd name="connsiteY0" fmla="*/ 854510 h 905213"/>
                  <a:gd name="connsiteX1" fmla="*/ 1759835 w 1760949"/>
                  <a:gd name="connsiteY1" fmla="*/ 861753 h 905213"/>
                  <a:gd name="connsiteX2" fmla="*/ 1646725 w 1760949"/>
                  <a:gd name="connsiteY2" fmla="*/ 862533 h 905213"/>
                  <a:gd name="connsiteX3" fmla="*/ 1642379 w 1760949"/>
                  <a:gd name="connsiteY3" fmla="*/ 900088 h 905213"/>
                  <a:gd name="connsiteX4" fmla="*/ 1641822 w 1760949"/>
                  <a:gd name="connsiteY4" fmla="*/ 905214 h 905213"/>
                  <a:gd name="connsiteX5" fmla="*/ 1480570 w 1760949"/>
                  <a:gd name="connsiteY5" fmla="*/ 903988 h 905213"/>
                  <a:gd name="connsiteX6" fmla="*/ 0 w 1760949"/>
                  <a:gd name="connsiteY6" fmla="*/ 6463 h 905213"/>
                  <a:gd name="connsiteX7" fmla="*/ 17050 w 1760949"/>
                  <a:gd name="connsiteY7" fmla="*/ 0 h 905213"/>
                  <a:gd name="connsiteX8" fmla="*/ 28417 w 1760949"/>
                  <a:gd name="connsiteY8" fmla="*/ 8581 h 905213"/>
                  <a:gd name="connsiteX9" fmla="*/ 39338 w 1760949"/>
                  <a:gd name="connsiteY9" fmla="*/ 16827 h 905213"/>
                  <a:gd name="connsiteX10" fmla="*/ 59508 w 1760949"/>
                  <a:gd name="connsiteY10" fmla="*/ 28974 h 905213"/>
                  <a:gd name="connsiteX11" fmla="*/ 1495726 w 1760949"/>
                  <a:gd name="connsiteY11" fmla="*/ 893847 h 905213"/>
                  <a:gd name="connsiteX12" fmla="*/ 1623100 w 1760949"/>
                  <a:gd name="connsiteY12" fmla="*/ 894739 h 905213"/>
                  <a:gd name="connsiteX13" fmla="*/ 1629006 w 1760949"/>
                  <a:gd name="connsiteY13" fmla="*/ 864428 h 905213"/>
                  <a:gd name="connsiteX14" fmla="*/ 1630566 w 1760949"/>
                  <a:gd name="connsiteY14" fmla="*/ 856515 h 905213"/>
                  <a:gd name="connsiteX15" fmla="*/ 1631124 w 1760949"/>
                  <a:gd name="connsiteY15" fmla="*/ 853507 h 905213"/>
                  <a:gd name="connsiteX16" fmla="*/ 1760949 w 1760949"/>
                  <a:gd name="connsiteY16" fmla="*/ 854510 h 90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60949" h="905213">
                    <a:moveTo>
                      <a:pt x="1760949" y="854510"/>
                    </a:moveTo>
                    <a:lnTo>
                      <a:pt x="1759835" y="861753"/>
                    </a:lnTo>
                    <a:lnTo>
                      <a:pt x="1646725" y="862533"/>
                    </a:lnTo>
                    <a:lnTo>
                      <a:pt x="1642379" y="900088"/>
                    </a:lnTo>
                    <a:lnTo>
                      <a:pt x="1641822" y="905214"/>
                    </a:lnTo>
                    <a:lnTo>
                      <a:pt x="1480570" y="903988"/>
                    </a:lnTo>
                    <a:lnTo>
                      <a:pt x="0" y="6463"/>
                    </a:lnTo>
                    <a:lnTo>
                      <a:pt x="17050" y="0"/>
                    </a:lnTo>
                    <a:lnTo>
                      <a:pt x="28417" y="8581"/>
                    </a:lnTo>
                    <a:lnTo>
                      <a:pt x="39338" y="16827"/>
                    </a:lnTo>
                    <a:lnTo>
                      <a:pt x="59508" y="28974"/>
                    </a:lnTo>
                    <a:lnTo>
                      <a:pt x="1495726" y="893847"/>
                    </a:lnTo>
                    <a:lnTo>
                      <a:pt x="1623100" y="894739"/>
                    </a:lnTo>
                    <a:lnTo>
                      <a:pt x="1629006" y="864428"/>
                    </a:lnTo>
                    <a:lnTo>
                      <a:pt x="1630566" y="856515"/>
                    </a:lnTo>
                    <a:lnTo>
                      <a:pt x="1631124" y="853507"/>
                    </a:lnTo>
                    <a:lnTo>
                      <a:pt x="1760949" y="854510"/>
                    </a:lnTo>
                    <a:close/>
                  </a:path>
                </a:pathLst>
              </a:custGeom>
              <a:solidFill>
                <a:srgbClr val="DDAB9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D78BD85-AA68-4985-6E70-DC17D43DC780}"/>
                  </a:ext>
                </a:extLst>
              </p:cNvPr>
              <p:cNvSpPr/>
              <p:nvPr/>
            </p:nvSpPr>
            <p:spPr>
              <a:xfrm>
                <a:off x="2456604" y="6304140"/>
                <a:ext cx="100405" cy="200811"/>
              </a:xfrm>
              <a:custGeom>
                <a:avLst/>
                <a:gdLst>
                  <a:gd name="connsiteX0" fmla="*/ 100406 w 100405"/>
                  <a:gd name="connsiteY0" fmla="*/ 669 h 200811"/>
                  <a:gd name="connsiteX1" fmla="*/ 98957 w 100405"/>
                  <a:gd name="connsiteY1" fmla="*/ 200812 h 200811"/>
                  <a:gd name="connsiteX2" fmla="*/ 2117 w 100405"/>
                  <a:gd name="connsiteY2" fmla="*/ 200143 h 200811"/>
                  <a:gd name="connsiteX3" fmla="*/ 557 w 100405"/>
                  <a:gd name="connsiteY3" fmla="*/ 50036 h 200811"/>
                  <a:gd name="connsiteX4" fmla="*/ 0 w 100405"/>
                  <a:gd name="connsiteY4" fmla="*/ 0 h 200811"/>
                  <a:gd name="connsiteX5" fmla="*/ 100406 w 100405"/>
                  <a:gd name="connsiteY5" fmla="*/ 669 h 200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405" h="200811">
                    <a:moveTo>
                      <a:pt x="100406" y="669"/>
                    </a:moveTo>
                    <a:lnTo>
                      <a:pt x="98957" y="200812"/>
                    </a:lnTo>
                    <a:lnTo>
                      <a:pt x="2117" y="200143"/>
                    </a:lnTo>
                    <a:lnTo>
                      <a:pt x="557" y="50036"/>
                    </a:lnTo>
                    <a:lnTo>
                      <a:pt x="0" y="0"/>
                    </a:lnTo>
                    <a:lnTo>
                      <a:pt x="100406" y="669"/>
                    </a:lnTo>
                    <a:close/>
                  </a:path>
                </a:pathLst>
              </a:custGeom>
              <a:solidFill>
                <a:srgbClr val="43231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ED15A43-8764-3FB2-ACAA-B37C4F316F47}"/>
                  </a:ext>
                </a:extLst>
              </p:cNvPr>
              <p:cNvSpPr/>
              <p:nvPr/>
            </p:nvSpPr>
            <p:spPr>
              <a:xfrm>
                <a:off x="2451700" y="5750291"/>
                <a:ext cx="117455" cy="39114"/>
              </a:xfrm>
              <a:custGeom>
                <a:avLst/>
                <a:gdLst>
                  <a:gd name="connsiteX0" fmla="*/ 117456 w 117455"/>
                  <a:gd name="connsiteY0" fmla="*/ 0 h 39114"/>
                  <a:gd name="connsiteX1" fmla="*/ 111215 w 117455"/>
                  <a:gd name="connsiteY1" fmla="*/ 39115 h 39114"/>
                  <a:gd name="connsiteX2" fmla="*/ 0 w 117455"/>
                  <a:gd name="connsiteY2" fmla="*/ 38335 h 39114"/>
                  <a:gd name="connsiteX3" fmla="*/ 4346 w 117455"/>
                  <a:gd name="connsiteY3" fmla="*/ 780 h 39114"/>
                  <a:gd name="connsiteX4" fmla="*/ 117456 w 117455"/>
                  <a:gd name="connsiteY4" fmla="*/ 0 h 3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5" h="39114">
                    <a:moveTo>
                      <a:pt x="117456" y="0"/>
                    </a:moveTo>
                    <a:lnTo>
                      <a:pt x="111215" y="39115"/>
                    </a:lnTo>
                    <a:lnTo>
                      <a:pt x="0" y="38335"/>
                    </a:lnTo>
                    <a:lnTo>
                      <a:pt x="4346" y="780"/>
                    </a:lnTo>
                    <a:lnTo>
                      <a:pt x="117456" y="0"/>
                    </a:lnTo>
                    <a:close/>
                  </a:path>
                </a:pathLst>
              </a:custGeom>
              <a:gradFill>
                <a:gsLst>
                  <a:gs pos="1000">
                    <a:srgbClr val="8F6658"/>
                  </a:gs>
                  <a:gs pos="38000">
                    <a:srgbClr val="8B6052"/>
                  </a:gs>
                  <a:gs pos="88000">
                    <a:srgbClr val="814E41"/>
                  </a:gs>
                  <a:gs pos="99000">
                    <a:srgbClr val="7E493C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5FD773EE-465C-1641-8271-552488B4EE41}"/>
                  </a:ext>
                </a:extLst>
              </p:cNvPr>
              <p:cNvSpPr/>
              <p:nvPr/>
            </p:nvSpPr>
            <p:spPr>
              <a:xfrm>
                <a:off x="2451143" y="5788626"/>
                <a:ext cx="111772" cy="516182"/>
              </a:xfrm>
              <a:custGeom>
                <a:avLst/>
                <a:gdLst>
                  <a:gd name="connsiteX0" fmla="*/ 105086 w 111772"/>
                  <a:gd name="connsiteY0" fmla="*/ 43461 h 516182"/>
                  <a:gd name="connsiteX1" fmla="*/ 109210 w 111772"/>
                  <a:gd name="connsiteY1" fmla="*/ 54605 h 516182"/>
                  <a:gd name="connsiteX2" fmla="*/ 105866 w 111772"/>
                  <a:gd name="connsiteY2" fmla="*/ 516183 h 516182"/>
                  <a:gd name="connsiteX3" fmla="*/ 5461 w 111772"/>
                  <a:gd name="connsiteY3" fmla="*/ 515514 h 516182"/>
                  <a:gd name="connsiteX4" fmla="*/ 0 w 111772"/>
                  <a:gd name="connsiteY4" fmla="*/ 5126 h 516182"/>
                  <a:gd name="connsiteX5" fmla="*/ 557 w 111772"/>
                  <a:gd name="connsiteY5" fmla="*/ 0 h 516182"/>
                  <a:gd name="connsiteX6" fmla="*/ 111773 w 111772"/>
                  <a:gd name="connsiteY6" fmla="*/ 780 h 516182"/>
                  <a:gd name="connsiteX7" fmla="*/ 105086 w 111772"/>
                  <a:gd name="connsiteY7" fmla="*/ 43461 h 51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772" h="516182">
                    <a:moveTo>
                      <a:pt x="105086" y="43461"/>
                    </a:moveTo>
                    <a:lnTo>
                      <a:pt x="109210" y="54605"/>
                    </a:lnTo>
                    <a:lnTo>
                      <a:pt x="105866" y="516183"/>
                    </a:lnTo>
                    <a:lnTo>
                      <a:pt x="5461" y="515514"/>
                    </a:lnTo>
                    <a:lnTo>
                      <a:pt x="0" y="5126"/>
                    </a:lnTo>
                    <a:lnTo>
                      <a:pt x="557" y="0"/>
                    </a:lnTo>
                    <a:lnTo>
                      <a:pt x="111773" y="780"/>
                    </a:lnTo>
                    <a:lnTo>
                      <a:pt x="105086" y="43461"/>
                    </a:lnTo>
                    <a:close/>
                  </a:path>
                </a:pathLst>
              </a:custGeom>
              <a:gradFill>
                <a:gsLst>
                  <a:gs pos="1000">
                    <a:srgbClr val="523D31"/>
                  </a:gs>
                  <a:gs pos="30000">
                    <a:srgbClr val="584135"/>
                  </a:gs>
                  <a:gs pos="70000">
                    <a:srgbClr val="6A4E40"/>
                  </a:gs>
                  <a:gs pos="100000">
                    <a:srgbClr val="7C5B4C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50CA200-C84E-A55D-EA12-97F48B19FBDB}"/>
                  </a:ext>
                </a:extLst>
              </p:cNvPr>
              <p:cNvSpPr/>
              <p:nvPr/>
            </p:nvSpPr>
            <p:spPr>
              <a:xfrm>
                <a:off x="2289892" y="5792527"/>
                <a:ext cx="167268" cy="561649"/>
              </a:xfrm>
              <a:custGeom>
                <a:avLst/>
                <a:gdLst>
                  <a:gd name="connsiteX0" fmla="*/ 167269 w 167268"/>
                  <a:gd name="connsiteY0" fmla="*/ 561649 h 561649"/>
                  <a:gd name="connsiteX1" fmla="*/ 3232 w 167268"/>
                  <a:gd name="connsiteY1" fmla="*/ 560424 h 561649"/>
                  <a:gd name="connsiteX2" fmla="*/ 0 w 167268"/>
                  <a:gd name="connsiteY2" fmla="*/ 0 h 561649"/>
                  <a:gd name="connsiteX3" fmla="*/ 161251 w 167268"/>
                  <a:gd name="connsiteY3" fmla="*/ 1226 h 561649"/>
                  <a:gd name="connsiteX4" fmla="*/ 166712 w 167268"/>
                  <a:gd name="connsiteY4" fmla="*/ 511614 h 561649"/>
                  <a:gd name="connsiteX5" fmla="*/ 167269 w 167268"/>
                  <a:gd name="connsiteY5" fmla="*/ 561649 h 56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268" h="561649">
                    <a:moveTo>
                      <a:pt x="167269" y="561649"/>
                    </a:moveTo>
                    <a:lnTo>
                      <a:pt x="3232" y="560424"/>
                    </a:lnTo>
                    <a:lnTo>
                      <a:pt x="0" y="0"/>
                    </a:lnTo>
                    <a:lnTo>
                      <a:pt x="161251" y="1226"/>
                    </a:lnTo>
                    <a:lnTo>
                      <a:pt x="166712" y="511614"/>
                    </a:lnTo>
                    <a:lnTo>
                      <a:pt x="167269" y="561649"/>
                    </a:lnTo>
                    <a:close/>
                  </a:path>
                </a:pathLst>
              </a:custGeom>
              <a:gradFill>
                <a:gsLst>
                  <a:gs pos="0">
                    <a:srgbClr val="7C5B4C"/>
                  </a:gs>
                  <a:gs pos="14000">
                    <a:srgbClr val="806152"/>
                  </a:gs>
                  <a:gs pos="63000">
                    <a:srgbClr val="8A7363"/>
                  </a:gs>
                  <a:gs pos="98000">
                    <a:srgbClr val="8E7969"/>
                  </a:gs>
                </a:gsLst>
                <a:lin ang="162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473D921F-C08F-6FDE-014A-37929CFF1839}"/>
                  </a:ext>
                </a:extLst>
              </p:cNvPr>
              <p:cNvSpPr/>
              <p:nvPr/>
            </p:nvSpPr>
            <p:spPr>
              <a:xfrm>
                <a:off x="2293123" y="6352950"/>
                <a:ext cx="165597" cy="203709"/>
              </a:xfrm>
              <a:custGeom>
                <a:avLst/>
                <a:gdLst>
                  <a:gd name="connsiteX0" fmla="*/ 165597 w 165597"/>
                  <a:gd name="connsiteY0" fmla="*/ 151333 h 203709"/>
                  <a:gd name="connsiteX1" fmla="*/ 165263 w 165597"/>
                  <a:gd name="connsiteY1" fmla="*/ 203709 h 203709"/>
                  <a:gd name="connsiteX2" fmla="*/ 1114 w 165597"/>
                  <a:gd name="connsiteY2" fmla="*/ 202595 h 203709"/>
                  <a:gd name="connsiteX3" fmla="*/ 0 w 165597"/>
                  <a:gd name="connsiteY3" fmla="*/ 0 h 203709"/>
                  <a:gd name="connsiteX4" fmla="*/ 164037 w 165597"/>
                  <a:gd name="connsiteY4" fmla="*/ 1226 h 203709"/>
                  <a:gd name="connsiteX5" fmla="*/ 165597 w 165597"/>
                  <a:gd name="connsiteY5" fmla="*/ 151333 h 203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597" h="203709">
                    <a:moveTo>
                      <a:pt x="165597" y="151333"/>
                    </a:moveTo>
                    <a:lnTo>
                      <a:pt x="165263" y="203709"/>
                    </a:lnTo>
                    <a:lnTo>
                      <a:pt x="1114" y="202595"/>
                    </a:lnTo>
                    <a:lnTo>
                      <a:pt x="0" y="0"/>
                    </a:lnTo>
                    <a:lnTo>
                      <a:pt x="164037" y="1226"/>
                    </a:lnTo>
                    <a:lnTo>
                      <a:pt x="165597" y="151333"/>
                    </a:lnTo>
                    <a:close/>
                  </a:path>
                </a:pathLst>
              </a:custGeom>
              <a:solidFill>
                <a:srgbClr val="65423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F82BA94-FAD0-770B-AA95-B1EB94F6D188}"/>
                  </a:ext>
                </a:extLst>
              </p:cNvPr>
              <p:cNvSpPr/>
              <p:nvPr/>
            </p:nvSpPr>
            <p:spPr>
              <a:xfrm>
                <a:off x="1310906" y="5731904"/>
                <a:ext cx="201592" cy="154787"/>
              </a:xfrm>
              <a:custGeom>
                <a:avLst/>
                <a:gdLst>
                  <a:gd name="connsiteX0" fmla="*/ 201592 w 201592"/>
                  <a:gd name="connsiteY0" fmla="*/ 150553 h 154787"/>
                  <a:gd name="connsiteX1" fmla="*/ 170724 w 201592"/>
                  <a:gd name="connsiteY1" fmla="*/ 154788 h 154787"/>
                  <a:gd name="connsiteX2" fmla="*/ 161920 w 201592"/>
                  <a:gd name="connsiteY2" fmla="*/ 147656 h 154787"/>
                  <a:gd name="connsiteX3" fmla="*/ 108541 w 201592"/>
                  <a:gd name="connsiteY3" fmla="*/ 103861 h 154787"/>
                  <a:gd name="connsiteX4" fmla="*/ 111661 w 201592"/>
                  <a:gd name="connsiteY4" fmla="*/ 92494 h 154787"/>
                  <a:gd name="connsiteX5" fmla="*/ 0 w 201592"/>
                  <a:gd name="connsiteY5" fmla="*/ 0 h 154787"/>
                  <a:gd name="connsiteX6" fmla="*/ 34323 w 201592"/>
                  <a:gd name="connsiteY6" fmla="*/ 1337 h 154787"/>
                  <a:gd name="connsiteX7" fmla="*/ 201592 w 201592"/>
                  <a:gd name="connsiteY7" fmla="*/ 150553 h 15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92" h="154787">
                    <a:moveTo>
                      <a:pt x="201592" y="150553"/>
                    </a:moveTo>
                    <a:lnTo>
                      <a:pt x="170724" y="154788"/>
                    </a:lnTo>
                    <a:lnTo>
                      <a:pt x="161920" y="147656"/>
                    </a:lnTo>
                    <a:lnTo>
                      <a:pt x="108541" y="103861"/>
                    </a:lnTo>
                    <a:lnTo>
                      <a:pt x="111661" y="92494"/>
                    </a:lnTo>
                    <a:lnTo>
                      <a:pt x="0" y="0"/>
                    </a:lnTo>
                    <a:lnTo>
                      <a:pt x="34323" y="1337"/>
                    </a:lnTo>
                    <a:lnTo>
                      <a:pt x="201592" y="150553"/>
                    </a:lnTo>
                    <a:close/>
                  </a:path>
                </a:pathLst>
              </a:custGeom>
              <a:solidFill>
                <a:srgbClr val="6E3E3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3821114-EDDC-8F27-5843-801AEA4C7921}"/>
                  </a:ext>
                </a:extLst>
              </p:cNvPr>
              <p:cNvSpPr/>
              <p:nvPr/>
            </p:nvSpPr>
            <p:spPr>
              <a:xfrm>
                <a:off x="1345229" y="5674625"/>
                <a:ext cx="949009" cy="878803"/>
              </a:xfrm>
              <a:custGeom>
                <a:avLst/>
                <a:gdLst>
                  <a:gd name="connsiteX0" fmla="*/ 215299 w 949009"/>
                  <a:gd name="connsiteY0" fmla="*/ 276813 h 878803"/>
                  <a:gd name="connsiteX1" fmla="*/ 215856 w 949009"/>
                  <a:gd name="connsiteY1" fmla="*/ 201369 h 878803"/>
                  <a:gd name="connsiteX2" fmla="*/ 167269 w 949009"/>
                  <a:gd name="connsiteY2" fmla="*/ 207833 h 878803"/>
                  <a:gd name="connsiteX3" fmla="*/ 0 w 949009"/>
                  <a:gd name="connsiteY3" fmla="*/ 58617 h 878803"/>
                  <a:gd name="connsiteX4" fmla="*/ 334 w 949009"/>
                  <a:gd name="connsiteY4" fmla="*/ 27191 h 878803"/>
                  <a:gd name="connsiteX5" fmla="*/ 36106 w 949009"/>
                  <a:gd name="connsiteY5" fmla="*/ 43238 h 878803"/>
                  <a:gd name="connsiteX6" fmla="*/ 54048 w 949009"/>
                  <a:gd name="connsiteY6" fmla="*/ 50927 h 878803"/>
                  <a:gd name="connsiteX7" fmla="*/ 57502 w 949009"/>
                  <a:gd name="connsiteY7" fmla="*/ 13261 h 878803"/>
                  <a:gd name="connsiteX8" fmla="*/ 57614 w 949009"/>
                  <a:gd name="connsiteY8" fmla="*/ 0 h 878803"/>
                  <a:gd name="connsiteX9" fmla="*/ 60177 w 949009"/>
                  <a:gd name="connsiteY9" fmla="*/ 2006 h 878803"/>
                  <a:gd name="connsiteX10" fmla="*/ 60288 w 949009"/>
                  <a:gd name="connsiteY10" fmla="*/ 2117 h 878803"/>
                  <a:gd name="connsiteX11" fmla="*/ 947895 w 949009"/>
                  <a:gd name="connsiteY11" fmla="*/ 678326 h 878803"/>
                  <a:gd name="connsiteX12" fmla="*/ 949009 w 949009"/>
                  <a:gd name="connsiteY12" fmla="*/ 878803 h 878803"/>
                  <a:gd name="connsiteX13" fmla="*/ 215299 w 949009"/>
                  <a:gd name="connsiteY13" fmla="*/ 276813 h 8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9009" h="878803">
                    <a:moveTo>
                      <a:pt x="215299" y="276813"/>
                    </a:moveTo>
                    <a:lnTo>
                      <a:pt x="215856" y="201369"/>
                    </a:lnTo>
                    <a:lnTo>
                      <a:pt x="167269" y="207833"/>
                    </a:lnTo>
                    <a:lnTo>
                      <a:pt x="0" y="58617"/>
                    </a:lnTo>
                    <a:lnTo>
                      <a:pt x="334" y="27191"/>
                    </a:lnTo>
                    <a:lnTo>
                      <a:pt x="36106" y="43238"/>
                    </a:lnTo>
                    <a:lnTo>
                      <a:pt x="54048" y="50927"/>
                    </a:lnTo>
                    <a:lnTo>
                      <a:pt x="57502" y="13261"/>
                    </a:lnTo>
                    <a:lnTo>
                      <a:pt x="57614" y="0"/>
                    </a:lnTo>
                    <a:lnTo>
                      <a:pt x="60177" y="2006"/>
                    </a:lnTo>
                    <a:lnTo>
                      <a:pt x="60288" y="2117"/>
                    </a:lnTo>
                    <a:lnTo>
                      <a:pt x="947895" y="678326"/>
                    </a:lnTo>
                    <a:lnTo>
                      <a:pt x="949009" y="878803"/>
                    </a:lnTo>
                    <a:lnTo>
                      <a:pt x="215299" y="276813"/>
                    </a:lnTo>
                    <a:close/>
                  </a:path>
                </a:pathLst>
              </a:custGeom>
              <a:solidFill>
                <a:srgbClr val="8F5D4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3845D108-C20C-AE25-437D-45FA179BBB50}"/>
                  </a:ext>
                </a:extLst>
              </p:cNvPr>
              <p:cNvSpPr/>
              <p:nvPr/>
            </p:nvSpPr>
            <p:spPr>
              <a:xfrm>
                <a:off x="1284606" y="5698361"/>
                <a:ext cx="60956" cy="34880"/>
              </a:xfrm>
              <a:custGeom>
                <a:avLst/>
                <a:gdLst>
                  <a:gd name="connsiteX0" fmla="*/ 60957 w 60956"/>
                  <a:gd name="connsiteY0" fmla="*/ 3455 h 34880"/>
                  <a:gd name="connsiteX1" fmla="*/ 60622 w 60956"/>
                  <a:gd name="connsiteY1" fmla="*/ 34880 h 34880"/>
                  <a:gd name="connsiteX2" fmla="*/ 26299 w 60956"/>
                  <a:gd name="connsiteY2" fmla="*/ 33543 h 34880"/>
                  <a:gd name="connsiteX3" fmla="*/ 0 w 60956"/>
                  <a:gd name="connsiteY3" fmla="*/ 11812 h 34880"/>
                  <a:gd name="connsiteX4" fmla="*/ 53156 w 60956"/>
                  <a:gd name="connsiteY4" fmla="*/ 0 h 34880"/>
                  <a:gd name="connsiteX5" fmla="*/ 60957 w 60956"/>
                  <a:gd name="connsiteY5" fmla="*/ 3455 h 3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6" h="34880">
                    <a:moveTo>
                      <a:pt x="60957" y="3455"/>
                    </a:moveTo>
                    <a:lnTo>
                      <a:pt x="60622" y="34880"/>
                    </a:lnTo>
                    <a:lnTo>
                      <a:pt x="26299" y="33543"/>
                    </a:lnTo>
                    <a:lnTo>
                      <a:pt x="0" y="11812"/>
                    </a:lnTo>
                    <a:lnTo>
                      <a:pt x="53156" y="0"/>
                    </a:lnTo>
                    <a:lnTo>
                      <a:pt x="60957" y="3455"/>
                    </a:lnTo>
                    <a:close/>
                  </a:path>
                </a:pathLst>
              </a:custGeom>
              <a:solidFill>
                <a:srgbClr val="5B362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FCAAE94-0BC2-2EE1-35C0-763458EEDBAE}"/>
                  </a:ext>
                </a:extLst>
              </p:cNvPr>
              <p:cNvSpPr/>
              <p:nvPr/>
            </p:nvSpPr>
            <p:spPr>
              <a:xfrm>
                <a:off x="827709" y="5224748"/>
                <a:ext cx="510053" cy="473613"/>
              </a:xfrm>
              <a:custGeom>
                <a:avLst/>
                <a:gdLst>
                  <a:gd name="connsiteX0" fmla="*/ 510053 w 510053"/>
                  <a:gd name="connsiteY0" fmla="*/ 473613 h 473613"/>
                  <a:gd name="connsiteX1" fmla="*/ 504370 w 510053"/>
                  <a:gd name="connsiteY1" fmla="*/ 466481 h 473613"/>
                  <a:gd name="connsiteX2" fmla="*/ 392597 w 510053"/>
                  <a:gd name="connsiteY2" fmla="*/ 380785 h 473613"/>
                  <a:gd name="connsiteX3" fmla="*/ 379671 w 510053"/>
                  <a:gd name="connsiteY3" fmla="*/ 372984 h 473613"/>
                  <a:gd name="connsiteX4" fmla="*/ 313588 w 510053"/>
                  <a:gd name="connsiteY4" fmla="*/ 384908 h 473613"/>
                  <a:gd name="connsiteX5" fmla="*/ 7466 w 510053"/>
                  <a:gd name="connsiteY5" fmla="*/ 133615 h 473613"/>
                  <a:gd name="connsiteX6" fmla="*/ 0 w 510053"/>
                  <a:gd name="connsiteY6" fmla="*/ 0 h 473613"/>
                  <a:gd name="connsiteX7" fmla="*/ 508828 w 510053"/>
                  <a:gd name="connsiteY7" fmla="*/ 397055 h 473613"/>
                  <a:gd name="connsiteX8" fmla="*/ 510053 w 510053"/>
                  <a:gd name="connsiteY8" fmla="*/ 473613 h 47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53" h="473613">
                    <a:moveTo>
                      <a:pt x="510053" y="473613"/>
                    </a:moveTo>
                    <a:lnTo>
                      <a:pt x="504370" y="466481"/>
                    </a:lnTo>
                    <a:lnTo>
                      <a:pt x="392597" y="380785"/>
                    </a:lnTo>
                    <a:lnTo>
                      <a:pt x="379671" y="372984"/>
                    </a:lnTo>
                    <a:lnTo>
                      <a:pt x="313588" y="384908"/>
                    </a:lnTo>
                    <a:lnTo>
                      <a:pt x="7466" y="133615"/>
                    </a:lnTo>
                    <a:lnTo>
                      <a:pt x="0" y="0"/>
                    </a:lnTo>
                    <a:lnTo>
                      <a:pt x="508828" y="397055"/>
                    </a:lnTo>
                    <a:lnTo>
                      <a:pt x="510053" y="473613"/>
                    </a:lnTo>
                    <a:close/>
                  </a:path>
                </a:pathLst>
              </a:custGeom>
              <a:solidFill>
                <a:srgbClr val="8F5D4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A542AFC-9388-DBF7-7BFB-29B0A67D768E}"/>
                  </a:ext>
                </a:extLst>
              </p:cNvPr>
              <p:cNvSpPr/>
              <p:nvPr/>
            </p:nvSpPr>
            <p:spPr>
              <a:xfrm>
                <a:off x="1400614" y="5672730"/>
                <a:ext cx="2228" cy="15155"/>
              </a:xfrm>
              <a:custGeom>
                <a:avLst/>
                <a:gdLst>
                  <a:gd name="connsiteX0" fmla="*/ 2229 w 2228"/>
                  <a:gd name="connsiteY0" fmla="*/ 1894 h 15155"/>
                  <a:gd name="connsiteX1" fmla="*/ 2117 w 2228"/>
                  <a:gd name="connsiteY1" fmla="*/ 15156 h 15155"/>
                  <a:gd name="connsiteX2" fmla="*/ 0 w 2228"/>
                  <a:gd name="connsiteY2" fmla="*/ 0 h 15155"/>
                  <a:gd name="connsiteX3" fmla="*/ 2229 w 2228"/>
                  <a:gd name="connsiteY3" fmla="*/ 1894 h 1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8" h="15155">
                    <a:moveTo>
                      <a:pt x="2229" y="1894"/>
                    </a:moveTo>
                    <a:lnTo>
                      <a:pt x="2117" y="15156"/>
                    </a:lnTo>
                    <a:lnTo>
                      <a:pt x="0" y="0"/>
                    </a:lnTo>
                    <a:lnTo>
                      <a:pt x="2229" y="189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90594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BEA1A4D-ACDC-88FF-10D9-754FB9725DE3}"/>
                  </a:ext>
                </a:extLst>
              </p:cNvPr>
              <p:cNvSpPr/>
              <p:nvPr/>
            </p:nvSpPr>
            <p:spPr>
              <a:xfrm>
                <a:off x="809322" y="4895002"/>
                <a:ext cx="1483690" cy="1457948"/>
              </a:xfrm>
              <a:custGeom>
                <a:avLst/>
                <a:gdLst>
                  <a:gd name="connsiteX0" fmla="*/ 1480010 w 1483690"/>
                  <a:gd name="connsiteY0" fmla="*/ 897381 h 1457948"/>
                  <a:gd name="connsiteX1" fmla="*/ -560 w 1483690"/>
                  <a:gd name="connsiteY1" fmla="*/ -144 h 1457948"/>
                  <a:gd name="connsiteX2" fmla="*/ 17827 w 1483690"/>
                  <a:gd name="connsiteY2" fmla="*/ 329602 h 1457948"/>
                  <a:gd name="connsiteX3" fmla="*/ 526655 w 1483690"/>
                  <a:gd name="connsiteY3" fmla="*/ 726657 h 1457948"/>
                  <a:gd name="connsiteX4" fmla="*/ 521528 w 1483690"/>
                  <a:gd name="connsiteY4" fmla="*/ 426999 h 1457948"/>
                  <a:gd name="connsiteX5" fmla="*/ 595189 w 1483690"/>
                  <a:gd name="connsiteY5" fmla="*/ 483722 h 1457948"/>
                  <a:gd name="connsiteX6" fmla="*/ 593072 w 1483690"/>
                  <a:gd name="connsiteY6" fmla="*/ 779479 h 1457948"/>
                  <a:gd name="connsiteX7" fmla="*/ 595635 w 1483690"/>
                  <a:gd name="connsiteY7" fmla="*/ 781485 h 1457948"/>
                  <a:gd name="connsiteX8" fmla="*/ 595635 w 1483690"/>
                  <a:gd name="connsiteY8" fmla="*/ 781485 h 1457948"/>
                  <a:gd name="connsiteX9" fmla="*/ 1483130 w 1483690"/>
                  <a:gd name="connsiteY9" fmla="*/ 1457804 h 1457948"/>
                  <a:gd name="connsiteX10" fmla="*/ 1483130 w 1483690"/>
                  <a:gd name="connsiteY10" fmla="*/ 1455687 h 1457948"/>
                  <a:gd name="connsiteX11" fmla="*/ 133166 w 1483690"/>
                  <a:gd name="connsiteY11" fmla="*/ 361697 h 1457948"/>
                  <a:gd name="connsiteX12" fmla="*/ 127371 w 1483690"/>
                  <a:gd name="connsiteY12" fmla="*/ 357239 h 1457948"/>
                  <a:gd name="connsiteX13" fmla="*/ 128708 w 1483690"/>
                  <a:gd name="connsiteY13" fmla="*/ 169911 h 1457948"/>
                  <a:gd name="connsiteX14" fmla="*/ 133500 w 1483690"/>
                  <a:gd name="connsiteY14" fmla="*/ 173143 h 1457948"/>
                  <a:gd name="connsiteX15" fmla="*/ 153559 w 1483690"/>
                  <a:gd name="connsiteY15" fmla="*/ 186070 h 1457948"/>
                  <a:gd name="connsiteX16" fmla="*/ 152221 w 1483690"/>
                  <a:gd name="connsiteY16" fmla="*/ 336289 h 1457948"/>
                  <a:gd name="connsiteX17" fmla="*/ 152221 w 1483690"/>
                  <a:gd name="connsiteY17" fmla="*/ 375404 h 1457948"/>
                  <a:gd name="connsiteX18" fmla="*/ 188885 w 1483690"/>
                  <a:gd name="connsiteY18" fmla="*/ 402817 h 1457948"/>
                  <a:gd name="connsiteX19" fmla="*/ 182867 w 1483690"/>
                  <a:gd name="connsiteY19" fmla="*/ 398248 h 1457948"/>
                  <a:gd name="connsiteX20" fmla="*/ 184204 w 1483690"/>
                  <a:gd name="connsiteY20" fmla="*/ 206129 h 1457948"/>
                  <a:gd name="connsiteX21" fmla="*/ 189331 w 1483690"/>
                  <a:gd name="connsiteY21" fmla="*/ 209472 h 1457948"/>
                  <a:gd name="connsiteX22" fmla="*/ 210727 w 1483690"/>
                  <a:gd name="connsiteY22" fmla="*/ 223290 h 1457948"/>
                  <a:gd name="connsiteX23" fmla="*/ 209389 w 1483690"/>
                  <a:gd name="connsiteY23" fmla="*/ 376741 h 1457948"/>
                  <a:gd name="connsiteX24" fmla="*/ 209389 w 1483690"/>
                  <a:gd name="connsiteY24" fmla="*/ 417416 h 1457948"/>
                  <a:gd name="connsiteX25" fmla="*/ 244604 w 1483690"/>
                  <a:gd name="connsiteY25" fmla="*/ 444050 h 1457948"/>
                  <a:gd name="connsiteX26" fmla="*/ 238364 w 1483690"/>
                  <a:gd name="connsiteY26" fmla="*/ 439369 h 1457948"/>
                  <a:gd name="connsiteX27" fmla="*/ 239701 w 1483690"/>
                  <a:gd name="connsiteY27" fmla="*/ 242346 h 1457948"/>
                  <a:gd name="connsiteX28" fmla="*/ 245161 w 1483690"/>
                  <a:gd name="connsiteY28" fmla="*/ 245912 h 1457948"/>
                  <a:gd name="connsiteX29" fmla="*/ 267449 w 1483690"/>
                  <a:gd name="connsiteY29" fmla="*/ 260511 h 1457948"/>
                  <a:gd name="connsiteX30" fmla="*/ 267337 w 1483690"/>
                  <a:gd name="connsiteY30" fmla="*/ 417416 h 1457948"/>
                  <a:gd name="connsiteX31" fmla="*/ 267337 w 1483690"/>
                  <a:gd name="connsiteY31" fmla="*/ 417416 h 1457948"/>
                  <a:gd name="connsiteX32" fmla="*/ 267337 w 1483690"/>
                  <a:gd name="connsiteY32" fmla="*/ 460208 h 1457948"/>
                  <a:gd name="connsiteX33" fmla="*/ 300323 w 1483690"/>
                  <a:gd name="connsiteY33" fmla="*/ 485282 h 1457948"/>
                  <a:gd name="connsiteX34" fmla="*/ 293860 w 1483690"/>
                  <a:gd name="connsiteY34" fmla="*/ 480378 h 1457948"/>
                  <a:gd name="connsiteX35" fmla="*/ 295309 w 1483690"/>
                  <a:gd name="connsiteY35" fmla="*/ 278564 h 1457948"/>
                  <a:gd name="connsiteX36" fmla="*/ 301104 w 1483690"/>
                  <a:gd name="connsiteY36" fmla="*/ 282241 h 1457948"/>
                  <a:gd name="connsiteX37" fmla="*/ 325062 w 1483690"/>
                  <a:gd name="connsiteY37" fmla="*/ 297731 h 1457948"/>
                  <a:gd name="connsiteX38" fmla="*/ 323725 w 1483690"/>
                  <a:gd name="connsiteY38" fmla="*/ 457534 h 1457948"/>
                  <a:gd name="connsiteX39" fmla="*/ 323725 w 1483690"/>
                  <a:gd name="connsiteY39" fmla="*/ 457534 h 1457948"/>
                  <a:gd name="connsiteX40" fmla="*/ 323725 w 1483690"/>
                  <a:gd name="connsiteY40" fmla="*/ 502109 h 1457948"/>
                  <a:gd name="connsiteX41" fmla="*/ 356043 w 1483690"/>
                  <a:gd name="connsiteY41" fmla="*/ 526514 h 1457948"/>
                  <a:gd name="connsiteX42" fmla="*/ 349467 w 1483690"/>
                  <a:gd name="connsiteY42" fmla="*/ 521388 h 1457948"/>
                  <a:gd name="connsiteX43" fmla="*/ 350805 w 1483690"/>
                  <a:gd name="connsiteY43" fmla="*/ 314670 h 1457948"/>
                  <a:gd name="connsiteX44" fmla="*/ 356823 w 1483690"/>
                  <a:gd name="connsiteY44" fmla="*/ 318682 h 1457948"/>
                  <a:gd name="connsiteX45" fmla="*/ 382119 w 1483690"/>
                  <a:gd name="connsiteY45" fmla="*/ 335063 h 1457948"/>
                  <a:gd name="connsiteX46" fmla="*/ 380893 w 1483690"/>
                  <a:gd name="connsiteY46" fmla="*/ 497986 h 1457948"/>
                  <a:gd name="connsiteX47" fmla="*/ 380893 w 1483690"/>
                  <a:gd name="connsiteY47" fmla="*/ 497986 h 1457948"/>
                  <a:gd name="connsiteX48" fmla="*/ 380893 w 1483690"/>
                  <a:gd name="connsiteY48" fmla="*/ 544344 h 1457948"/>
                  <a:gd name="connsiteX49" fmla="*/ 411762 w 1483690"/>
                  <a:gd name="connsiteY49" fmla="*/ 567746 h 1457948"/>
                  <a:gd name="connsiteX50" fmla="*/ 404741 w 1483690"/>
                  <a:gd name="connsiteY50" fmla="*/ 562508 h 1457948"/>
                  <a:gd name="connsiteX51" fmla="*/ 406301 w 1483690"/>
                  <a:gd name="connsiteY51" fmla="*/ 350776 h 1457948"/>
                  <a:gd name="connsiteX52" fmla="*/ 412542 w 1483690"/>
                  <a:gd name="connsiteY52" fmla="*/ 354899 h 1457948"/>
                  <a:gd name="connsiteX53" fmla="*/ 439064 w 1483690"/>
                  <a:gd name="connsiteY53" fmla="*/ 372172 h 1457948"/>
                  <a:gd name="connsiteX54" fmla="*/ 437838 w 1483690"/>
                  <a:gd name="connsiteY54" fmla="*/ 538327 h 1457948"/>
                  <a:gd name="connsiteX55" fmla="*/ 437838 w 1483690"/>
                  <a:gd name="connsiteY55" fmla="*/ 538327 h 1457948"/>
                  <a:gd name="connsiteX56" fmla="*/ 437838 w 1483690"/>
                  <a:gd name="connsiteY56" fmla="*/ 586691 h 1457948"/>
                  <a:gd name="connsiteX57" fmla="*/ 467481 w 1483690"/>
                  <a:gd name="connsiteY57" fmla="*/ 608978 h 1457948"/>
                  <a:gd name="connsiteX58" fmla="*/ 460237 w 1483690"/>
                  <a:gd name="connsiteY58" fmla="*/ 603629 h 1457948"/>
                  <a:gd name="connsiteX59" fmla="*/ 461798 w 1483690"/>
                  <a:gd name="connsiteY59" fmla="*/ 387105 h 1457948"/>
                  <a:gd name="connsiteX60" fmla="*/ 468372 w 1483690"/>
                  <a:gd name="connsiteY60" fmla="*/ 391451 h 1457948"/>
                  <a:gd name="connsiteX61" fmla="*/ 496232 w 1483690"/>
                  <a:gd name="connsiteY61" fmla="*/ 409504 h 1457948"/>
                  <a:gd name="connsiteX62" fmla="*/ 495006 w 1483690"/>
                  <a:gd name="connsiteY62" fmla="*/ 578890 h 1457948"/>
                  <a:gd name="connsiteX63" fmla="*/ 495006 w 1483690"/>
                  <a:gd name="connsiteY63" fmla="*/ 578890 h 1457948"/>
                  <a:gd name="connsiteX64" fmla="*/ 495006 w 1483690"/>
                  <a:gd name="connsiteY64" fmla="*/ 629149 h 1457948"/>
                  <a:gd name="connsiteX65" fmla="*/ 635864 w 1483690"/>
                  <a:gd name="connsiteY65" fmla="*/ 732564 h 1457948"/>
                  <a:gd name="connsiteX66" fmla="*/ 628063 w 1483690"/>
                  <a:gd name="connsiteY66" fmla="*/ 726769 h 1457948"/>
                  <a:gd name="connsiteX67" fmla="*/ 632298 w 1483690"/>
                  <a:gd name="connsiteY67" fmla="*/ 495423 h 1457948"/>
                  <a:gd name="connsiteX68" fmla="*/ 639653 w 1483690"/>
                  <a:gd name="connsiteY68" fmla="*/ 500326 h 1457948"/>
                  <a:gd name="connsiteX69" fmla="*/ 671413 w 1483690"/>
                  <a:gd name="connsiteY69" fmla="*/ 520942 h 1457948"/>
                  <a:gd name="connsiteX70" fmla="*/ 670298 w 1483690"/>
                  <a:gd name="connsiteY70" fmla="*/ 699912 h 1457948"/>
                  <a:gd name="connsiteX71" fmla="*/ 670298 w 1483690"/>
                  <a:gd name="connsiteY71" fmla="*/ 699912 h 1457948"/>
                  <a:gd name="connsiteX72" fmla="*/ 670298 w 1483690"/>
                  <a:gd name="connsiteY72" fmla="*/ 755631 h 1457948"/>
                  <a:gd name="connsiteX73" fmla="*/ 691583 w 1483690"/>
                  <a:gd name="connsiteY73" fmla="*/ 773796 h 1457948"/>
                  <a:gd name="connsiteX74" fmla="*/ 683449 w 1483690"/>
                  <a:gd name="connsiteY74" fmla="*/ 767778 h 1457948"/>
                  <a:gd name="connsiteX75" fmla="*/ 685120 w 1483690"/>
                  <a:gd name="connsiteY75" fmla="*/ 531863 h 1457948"/>
                  <a:gd name="connsiteX76" fmla="*/ 692809 w 1483690"/>
                  <a:gd name="connsiteY76" fmla="*/ 536989 h 1457948"/>
                  <a:gd name="connsiteX77" fmla="*/ 726241 w 1483690"/>
                  <a:gd name="connsiteY77" fmla="*/ 558608 h 1457948"/>
                  <a:gd name="connsiteX78" fmla="*/ 725126 w 1483690"/>
                  <a:gd name="connsiteY78" fmla="*/ 740699 h 1457948"/>
                  <a:gd name="connsiteX79" fmla="*/ 725126 w 1483690"/>
                  <a:gd name="connsiteY79" fmla="*/ 740699 h 1457948"/>
                  <a:gd name="connsiteX80" fmla="*/ 725126 w 1483690"/>
                  <a:gd name="connsiteY80" fmla="*/ 797978 h 1457948"/>
                  <a:gd name="connsiteX81" fmla="*/ 747303 w 1483690"/>
                  <a:gd name="connsiteY81" fmla="*/ 815028 h 1457948"/>
                  <a:gd name="connsiteX82" fmla="*/ 738945 w 1483690"/>
                  <a:gd name="connsiteY82" fmla="*/ 808899 h 1457948"/>
                  <a:gd name="connsiteX83" fmla="*/ 740727 w 1483690"/>
                  <a:gd name="connsiteY83" fmla="*/ 568080 h 1457948"/>
                  <a:gd name="connsiteX84" fmla="*/ 748640 w 1483690"/>
                  <a:gd name="connsiteY84" fmla="*/ 573430 h 1457948"/>
                  <a:gd name="connsiteX85" fmla="*/ 783075 w 1483690"/>
                  <a:gd name="connsiteY85" fmla="*/ 595717 h 1457948"/>
                  <a:gd name="connsiteX86" fmla="*/ 781960 w 1483690"/>
                  <a:gd name="connsiteY86" fmla="*/ 781039 h 1457948"/>
                  <a:gd name="connsiteX87" fmla="*/ 781960 w 1483690"/>
                  <a:gd name="connsiteY87" fmla="*/ 781039 h 1457948"/>
                  <a:gd name="connsiteX88" fmla="*/ 781960 w 1483690"/>
                  <a:gd name="connsiteY88" fmla="*/ 840102 h 1457948"/>
                  <a:gd name="connsiteX89" fmla="*/ 803022 w 1483690"/>
                  <a:gd name="connsiteY89" fmla="*/ 856260 h 1457948"/>
                  <a:gd name="connsiteX90" fmla="*/ 794441 w 1483690"/>
                  <a:gd name="connsiteY90" fmla="*/ 849908 h 1457948"/>
                  <a:gd name="connsiteX91" fmla="*/ 796224 w 1483690"/>
                  <a:gd name="connsiteY91" fmla="*/ 604744 h 1457948"/>
                  <a:gd name="connsiteX92" fmla="*/ 804471 w 1483690"/>
                  <a:gd name="connsiteY92" fmla="*/ 610204 h 1457948"/>
                  <a:gd name="connsiteX93" fmla="*/ 840242 w 1483690"/>
                  <a:gd name="connsiteY93" fmla="*/ 633495 h 1457948"/>
                  <a:gd name="connsiteX94" fmla="*/ 839128 w 1483690"/>
                  <a:gd name="connsiteY94" fmla="*/ 822049 h 1457948"/>
                  <a:gd name="connsiteX95" fmla="*/ 839128 w 1483690"/>
                  <a:gd name="connsiteY95" fmla="*/ 822049 h 1457948"/>
                  <a:gd name="connsiteX96" fmla="*/ 839128 w 1483690"/>
                  <a:gd name="connsiteY96" fmla="*/ 882894 h 1457948"/>
                  <a:gd name="connsiteX97" fmla="*/ 858741 w 1483690"/>
                  <a:gd name="connsiteY97" fmla="*/ 897381 h 1457948"/>
                  <a:gd name="connsiteX98" fmla="*/ 849826 w 1483690"/>
                  <a:gd name="connsiteY98" fmla="*/ 891029 h 1457948"/>
                  <a:gd name="connsiteX99" fmla="*/ 851720 w 1483690"/>
                  <a:gd name="connsiteY99" fmla="*/ 640515 h 1457948"/>
                  <a:gd name="connsiteX100" fmla="*/ 860301 w 1483690"/>
                  <a:gd name="connsiteY100" fmla="*/ 646199 h 1457948"/>
                  <a:gd name="connsiteX101" fmla="*/ 897299 w 1483690"/>
                  <a:gd name="connsiteY101" fmla="*/ 670381 h 1457948"/>
                  <a:gd name="connsiteX102" fmla="*/ 896184 w 1483690"/>
                  <a:gd name="connsiteY102" fmla="*/ 862055 h 1457948"/>
                  <a:gd name="connsiteX103" fmla="*/ 896184 w 1483690"/>
                  <a:gd name="connsiteY103" fmla="*/ 862055 h 1457948"/>
                  <a:gd name="connsiteX104" fmla="*/ 896184 w 1483690"/>
                  <a:gd name="connsiteY104" fmla="*/ 924683 h 1457948"/>
                  <a:gd name="connsiteX105" fmla="*/ 914460 w 1483690"/>
                  <a:gd name="connsiteY105" fmla="*/ 938613 h 1457948"/>
                  <a:gd name="connsiteX106" fmla="*/ 905434 w 1483690"/>
                  <a:gd name="connsiteY106" fmla="*/ 932038 h 1457948"/>
                  <a:gd name="connsiteX107" fmla="*/ 907216 w 1483690"/>
                  <a:gd name="connsiteY107" fmla="*/ 676733 h 1457948"/>
                  <a:gd name="connsiteX108" fmla="*/ 916020 w 1483690"/>
                  <a:gd name="connsiteY108" fmla="*/ 682528 h 1457948"/>
                  <a:gd name="connsiteX109" fmla="*/ 954466 w 1483690"/>
                  <a:gd name="connsiteY109" fmla="*/ 707601 h 1457948"/>
                  <a:gd name="connsiteX110" fmla="*/ 953352 w 1483690"/>
                  <a:gd name="connsiteY110" fmla="*/ 902507 h 1457948"/>
                  <a:gd name="connsiteX111" fmla="*/ 953352 w 1483690"/>
                  <a:gd name="connsiteY111" fmla="*/ 902507 h 1457948"/>
                  <a:gd name="connsiteX112" fmla="*/ 953352 w 1483690"/>
                  <a:gd name="connsiteY112" fmla="*/ 966918 h 1457948"/>
                  <a:gd name="connsiteX113" fmla="*/ 970179 w 1483690"/>
                  <a:gd name="connsiteY113" fmla="*/ 979845 h 1457948"/>
                  <a:gd name="connsiteX114" fmla="*/ 960818 w 1483690"/>
                  <a:gd name="connsiteY114" fmla="*/ 973047 h 1457948"/>
                  <a:gd name="connsiteX115" fmla="*/ 962713 w 1483690"/>
                  <a:gd name="connsiteY115" fmla="*/ 712839 h 1457948"/>
                  <a:gd name="connsiteX116" fmla="*/ 971851 w 1483690"/>
                  <a:gd name="connsiteY116" fmla="*/ 718968 h 1457948"/>
                  <a:gd name="connsiteX117" fmla="*/ 1011523 w 1483690"/>
                  <a:gd name="connsiteY117" fmla="*/ 744933 h 1457948"/>
                  <a:gd name="connsiteX118" fmla="*/ 1010520 w 1483690"/>
                  <a:gd name="connsiteY118" fmla="*/ 942959 h 1457948"/>
                  <a:gd name="connsiteX119" fmla="*/ 1010520 w 1483690"/>
                  <a:gd name="connsiteY119" fmla="*/ 942959 h 1457948"/>
                  <a:gd name="connsiteX120" fmla="*/ 1010520 w 1483690"/>
                  <a:gd name="connsiteY120" fmla="*/ 1009265 h 1457948"/>
                  <a:gd name="connsiteX121" fmla="*/ 1025899 w 1483690"/>
                  <a:gd name="connsiteY121" fmla="*/ 1021078 h 1457948"/>
                  <a:gd name="connsiteX122" fmla="*/ 1016315 w 1483690"/>
                  <a:gd name="connsiteY122" fmla="*/ 1014168 h 1457948"/>
                  <a:gd name="connsiteX123" fmla="*/ 1018209 w 1483690"/>
                  <a:gd name="connsiteY123" fmla="*/ 749057 h 1457948"/>
                  <a:gd name="connsiteX124" fmla="*/ 1027681 w 1483690"/>
                  <a:gd name="connsiteY124" fmla="*/ 755297 h 1457948"/>
                  <a:gd name="connsiteX125" fmla="*/ 1068691 w 1483690"/>
                  <a:gd name="connsiteY125" fmla="*/ 782154 h 1457948"/>
                  <a:gd name="connsiteX126" fmla="*/ 1067576 w 1483690"/>
                  <a:gd name="connsiteY126" fmla="*/ 983411 h 1457948"/>
                  <a:gd name="connsiteX127" fmla="*/ 1067576 w 1483690"/>
                  <a:gd name="connsiteY127" fmla="*/ 983411 h 1457948"/>
                  <a:gd name="connsiteX128" fmla="*/ 1067576 w 1483690"/>
                  <a:gd name="connsiteY128" fmla="*/ 1051500 h 1457948"/>
                  <a:gd name="connsiteX129" fmla="*/ 1124633 w 1483690"/>
                  <a:gd name="connsiteY129" fmla="*/ 1093624 h 1457948"/>
                  <a:gd name="connsiteX130" fmla="*/ 1082063 w 1483690"/>
                  <a:gd name="connsiteY130" fmla="*/ 1062310 h 1457948"/>
                  <a:gd name="connsiteX131" fmla="*/ 1072257 w 1483690"/>
                  <a:gd name="connsiteY131" fmla="*/ 1055289 h 1457948"/>
                  <a:gd name="connsiteX132" fmla="*/ 1074152 w 1483690"/>
                  <a:gd name="connsiteY132" fmla="*/ 785274 h 1457948"/>
                  <a:gd name="connsiteX133" fmla="*/ 1083958 w 1483690"/>
                  <a:gd name="connsiteY133" fmla="*/ 791737 h 1457948"/>
                  <a:gd name="connsiteX134" fmla="*/ 1126193 w 1483690"/>
                  <a:gd name="connsiteY134" fmla="*/ 819374 h 1457948"/>
                  <a:gd name="connsiteX135" fmla="*/ 1125190 w 1483690"/>
                  <a:gd name="connsiteY135" fmla="*/ 1023864 h 1457948"/>
                  <a:gd name="connsiteX136" fmla="*/ 1125190 w 1483690"/>
                  <a:gd name="connsiteY136" fmla="*/ 1023864 h 1457948"/>
                  <a:gd name="connsiteX137" fmla="*/ 1182246 w 1483690"/>
                  <a:gd name="connsiteY137" fmla="*/ 1135859 h 1457948"/>
                  <a:gd name="connsiteX138" fmla="*/ 1137671 w 1483690"/>
                  <a:gd name="connsiteY138" fmla="*/ 1103542 h 1457948"/>
                  <a:gd name="connsiteX139" fmla="*/ 1127642 w 1483690"/>
                  <a:gd name="connsiteY139" fmla="*/ 1096299 h 1457948"/>
                  <a:gd name="connsiteX140" fmla="*/ 1129648 w 1483690"/>
                  <a:gd name="connsiteY140" fmla="*/ 821492 h 1457948"/>
                  <a:gd name="connsiteX141" fmla="*/ 1139677 w 1483690"/>
                  <a:gd name="connsiteY141" fmla="*/ 828066 h 1457948"/>
                  <a:gd name="connsiteX142" fmla="*/ 1183138 w 1483690"/>
                  <a:gd name="connsiteY142" fmla="*/ 856706 h 1457948"/>
                  <a:gd name="connsiteX143" fmla="*/ 1188598 w 1483690"/>
                  <a:gd name="connsiteY143" fmla="*/ 1063758 h 1457948"/>
                  <a:gd name="connsiteX144" fmla="*/ 1188598 w 1483690"/>
                  <a:gd name="connsiteY144" fmla="*/ 1063758 h 145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483690" h="1457948">
                    <a:moveTo>
                      <a:pt x="1480010" y="897381"/>
                    </a:moveTo>
                    <a:lnTo>
                      <a:pt x="-560" y="-144"/>
                    </a:lnTo>
                    <a:lnTo>
                      <a:pt x="17827" y="329602"/>
                    </a:lnTo>
                    <a:lnTo>
                      <a:pt x="526655" y="726657"/>
                    </a:lnTo>
                    <a:lnTo>
                      <a:pt x="521528" y="426999"/>
                    </a:lnTo>
                    <a:lnTo>
                      <a:pt x="595189" y="483722"/>
                    </a:lnTo>
                    <a:lnTo>
                      <a:pt x="593072" y="779479"/>
                    </a:lnTo>
                    <a:lnTo>
                      <a:pt x="595635" y="781485"/>
                    </a:lnTo>
                    <a:lnTo>
                      <a:pt x="595635" y="781485"/>
                    </a:lnTo>
                    <a:lnTo>
                      <a:pt x="1483130" y="1457804"/>
                    </a:lnTo>
                    <a:lnTo>
                      <a:pt x="1483130" y="1455687"/>
                    </a:lnTo>
                    <a:close/>
                    <a:moveTo>
                      <a:pt x="133166" y="361697"/>
                    </a:moveTo>
                    <a:lnTo>
                      <a:pt x="127371" y="357239"/>
                    </a:lnTo>
                    <a:lnTo>
                      <a:pt x="128708" y="169911"/>
                    </a:lnTo>
                    <a:lnTo>
                      <a:pt x="133500" y="173143"/>
                    </a:lnTo>
                    <a:lnTo>
                      <a:pt x="153559" y="186070"/>
                    </a:lnTo>
                    <a:lnTo>
                      <a:pt x="152221" y="336289"/>
                    </a:lnTo>
                    <a:lnTo>
                      <a:pt x="152221" y="375404"/>
                    </a:lnTo>
                    <a:close/>
                    <a:moveTo>
                      <a:pt x="188885" y="402817"/>
                    </a:moveTo>
                    <a:lnTo>
                      <a:pt x="182867" y="398248"/>
                    </a:lnTo>
                    <a:lnTo>
                      <a:pt x="184204" y="206129"/>
                    </a:lnTo>
                    <a:lnTo>
                      <a:pt x="189331" y="209472"/>
                    </a:lnTo>
                    <a:lnTo>
                      <a:pt x="210727" y="223290"/>
                    </a:lnTo>
                    <a:lnTo>
                      <a:pt x="209389" y="376741"/>
                    </a:lnTo>
                    <a:lnTo>
                      <a:pt x="209389" y="417416"/>
                    </a:lnTo>
                    <a:close/>
                    <a:moveTo>
                      <a:pt x="244604" y="444050"/>
                    </a:moveTo>
                    <a:lnTo>
                      <a:pt x="238364" y="439369"/>
                    </a:lnTo>
                    <a:lnTo>
                      <a:pt x="239701" y="242346"/>
                    </a:lnTo>
                    <a:lnTo>
                      <a:pt x="245161" y="245912"/>
                    </a:lnTo>
                    <a:lnTo>
                      <a:pt x="267449" y="260511"/>
                    </a:lnTo>
                    <a:lnTo>
                      <a:pt x="267337" y="417416"/>
                    </a:lnTo>
                    <a:lnTo>
                      <a:pt x="267337" y="417416"/>
                    </a:lnTo>
                    <a:lnTo>
                      <a:pt x="267337" y="460208"/>
                    </a:lnTo>
                    <a:close/>
                    <a:moveTo>
                      <a:pt x="300323" y="485282"/>
                    </a:moveTo>
                    <a:lnTo>
                      <a:pt x="293860" y="480378"/>
                    </a:lnTo>
                    <a:lnTo>
                      <a:pt x="295309" y="278564"/>
                    </a:lnTo>
                    <a:lnTo>
                      <a:pt x="301104" y="282241"/>
                    </a:lnTo>
                    <a:lnTo>
                      <a:pt x="325062" y="297731"/>
                    </a:lnTo>
                    <a:lnTo>
                      <a:pt x="323725" y="457534"/>
                    </a:lnTo>
                    <a:lnTo>
                      <a:pt x="323725" y="457534"/>
                    </a:lnTo>
                    <a:lnTo>
                      <a:pt x="323725" y="502109"/>
                    </a:lnTo>
                    <a:close/>
                    <a:moveTo>
                      <a:pt x="356043" y="526514"/>
                    </a:moveTo>
                    <a:lnTo>
                      <a:pt x="349467" y="521388"/>
                    </a:lnTo>
                    <a:lnTo>
                      <a:pt x="350805" y="314670"/>
                    </a:lnTo>
                    <a:lnTo>
                      <a:pt x="356823" y="318682"/>
                    </a:lnTo>
                    <a:lnTo>
                      <a:pt x="382119" y="335063"/>
                    </a:lnTo>
                    <a:lnTo>
                      <a:pt x="380893" y="497986"/>
                    </a:lnTo>
                    <a:lnTo>
                      <a:pt x="380893" y="497986"/>
                    </a:lnTo>
                    <a:lnTo>
                      <a:pt x="380893" y="544344"/>
                    </a:lnTo>
                    <a:close/>
                    <a:moveTo>
                      <a:pt x="411762" y="567746"/>
                    </a:moveTo>
                    <a:lnTo>
                      <a:pt x="404741" y="562508"/>
                    </a:lnTo>
                    <a:lnTo>
                      <a:pt x="406301" y="350776"/>
                    </a:lnTo>
                    <a:lnTo>
                      <a:pt x="412542" y="354899"/>
                    </a:lnTo>
                    <a:lnTo>
                      <a:pt x="439064" y="372172"/>
                    </a:lnTo>
                    <a:lnTo>
                      <a:pt x="437838" y="538327"/>
                    </a:lnTo>
                    <a:lnTo>
                      <a:pt x="437838" y="538327"/>
                    </a:lnTo>
                    <a:lnTo>
                      <a:pt x="437838" y="586691"/>
                    </a:lnTo>
                    <a:close/>
                    <a:moveTo>
                      <a:pt x="467481" y="608978"/>
                    </a:moveTo>
                    <a:lnTo>
                      <a:pt x="460237" y="603629"/>
                    </a:lnTo>
                    <a:lnTo>
                      <a:pt x="461798" y="387105"/>
                    </a:lnTo>
                    <a:lnTo>
                      <a:pt x="468372" y="391451"/>
                    </a:lnTo>
                    <a:lnTo>
                      <a:pt x="496232" y="409504"/>
                    </a:lnTo>
                    <a:lnTo>
                      <a:pt x="495006" y="578890"/>
                    </a:lnTo>
                    <a:lnTo>
                      <a:pt x="495006" y="578890"/>
                    </a:lnTo>
                    <a:lnTo>
                      <a:pt x="495006" y="629149"/>
                    </a:lnTo>
                    <a:close/>
                    <a:moveTo>
                      <a:pt x="635864" y="732564"/>
                    </a:moveTo>
                    <a:lnTo>
                      <a:pt x="628063" y="726769"/>
                    </a:lnTo>
                    <a:lnTo>
                      <a:pt x="632298" y="495423"/>
                    </a:lnTo>
                    <a:lnTo>
                      <a:pt x="639653" y="500326"/>
                    </a:lnTo>
                    <a:lnTo>
                      <a:pt x="671413" y="520942"/>
                    </a:lnTo>
                    <a:lnTo>
                      <a:pt x="670298" y="699912"/>
                    </a:lnTo>
                    <a:lnTo>
                      <a:pt x="670298" y="699912"/>
                    </a:lnTo>
                    <a:lnTo>
                      <a:pt x="670298" y="755631"/>
                    </a:lnTo>
                    <a:close/>
                    <a:moveTo>
                      <a:pt x="691583" y="773796"/>
                    </a:moveTo>
                    <a:lnTo>
                      <a:pt x="683449" y="767778"/>
                    </a:lnTo>
                    <a:lnTo>
                      <a:pt x="685120" y="531863"/>
                    </a:lnTo>
                    <a:lnTo>
                      <a:pt x="692809" y="536989"/>
                    </a:lnTo>
                    <a:lnTo>
                      <a:pt x="726241" y="558608"/>
                    </a:lnTo>
                    <a:lnTo>
                      <a:pt x="725126" y="740699"/>
                    </a:lnTo>
                    <a:lnTo>
                      <a:pt x="725126" y="740699"/>
                    </a:lnTo>
                    <a:lnTo>
                      <a:pt x="725126" y="797978"/>
                    </a:lnTo>
                    <a:close/>
                    <a:moveTo>
                      <a:pt x="747303" y="815028"/>
                    </a:moveTo>
                    <a:lnTo>
                      <a:pt x="738945" y="808899"/>
                    </a:lnTo>
                    <a:lnTo>
                      <a:pt x="740727" y="568080"/>
                    </a:lnTo>
                    <a:lnTo>
                      <a:pt x="748640" y="573430"/>
                    </a:lnTo>
                    <a:lnTo>
                      <a:pt x="783075" y="595717"/>
                    </a:lnTo>
                    <a:lnTo>
                      <a:pt x="781960" y="781039"/>
                    </a:lnTo>
                    <a:lnTo>
                      <a:pt x="781960" y="781039"/>
                    </a:lnTo>
                    <a:lnTo>
                      <a:pt x="781960" y="840102"/>
                    </a:lnTo>
                    <a:close/>
                    <a:moveTo>
                      <a:pt x="803022" y="856260"/>
                    </a:moveTo>
                    <a:lnTo>
                      <a:pt x="794441" y="849908"/>
                    </a:lnTo>
                    <a:lnTo>
                      <a:pt x="796224" y="604744"/>
                    </a:lnTo>
                    <a:lnTo>
                      <a:pt x="804471" y="610204"/>
                    </a:lnTo>
                    <a:lnTo>
                      <a:pt x="840242" y="633495"/>
                    </a:lnTo>
                    <a:lnTo>
                      <a:pt x="839128" y="822049"/>
                    </a:lnTo>
                    <a:lnTo>
                      <a:pt x="839128" y="822049"/>
                    </a:lnTo>
                    <a:lnTo>
                      <a:pt x="839128" y="882894"/>
                    </a:lnTo>
                    <a:close/>
                    <a:moveTo>
                      <a:pt x="858741" y="897381"/>
                    </a:moveTo>
                    <a:lnTo>
                      <a:pt x="849826" y="891029"/>
                    </a:lnTo>
                    <a:lnTo>
                      <a:pt x="851720" y="640515"/>
                    </a:lnTo>
                    <a:lnTo>
                      <a:pt x="860301" y="646199"/>
                    </a:lnTo>
                    <a:lnTo>
                      <a:pt x="897299" y="670381"/>
                    </a:lnTo>
                    <a:lnTo>
                      <a:pt x="896184" y="862055"/>
                    </a:lnTo>
                    <a:lnTo>
                      <a:pt x="896184" y="862055"/>
                    </a:lnTo>
                    <a:lnTo>
                      <a:pt x="896184" y="924683"/>
                    </a:lnTo>
                    <a:close/>
                    <a:moveTo>
                      <a:pt x="914460" y="938613"/>
                    </a:moveTo>
                    <a:lnTo>
                      <a:pt x="905434" y="932038"/>
                    </a:lnTo>
                    <a:lnTo>
                      <a:pt x="907216" y="676733"/>
                    </a:lnTo>
                    <a:lnTo>
                      <a:pt x="916020" y="682528"/>
                    </a:lnTo>
                    <a:lnTo>
                      <a:pt x="954466" y="707601"/>
                    </a:lnTo>
                    <a:lnTo>
                      <a:pt x="953352" y="902507"/>
                    </a:lnTo>
                    <a:lnTo>
                      <a:pt x="953352" y="902507"/>
                    </a:lnTo>
                    <a:lnTo>
                      <a:pt x="953352" y="966918"/>
                    </a:lnTo>
                    <a:close/>
                    <a:moveTo>
                      <a:pt x="970179" y="979845"/>
                    </a:moveTo>
                    <a:lnTo>
                      <a:pt x="960818" y="973047"/>
                    </a:lnTo>
                    <a:lnTo>
                      <a:pt x="962713" y="712839"/>
                    </a:lnTo>
                    <a:lnTo>
                      <a:pt x="971851" y="718968"/>
                    </a:lnTo>
                    <a:lnTo>
                      <a:pt x="1011523" y="744933"/>
                    </a:lnTo>
                    <a:lnTo>
                      <a:pt x="1010520" y="942959"/>
                    </a:lnTo>
                    <a:lnTo>
                      <a:pt x="1010520" y="942959"/>
                    </a:lnTo>
                    <a:lnTo>
                      <a:pt x="1010520" y="1009265"/>
                    </a:lnTo>
                    <a:close/>
                    <a:moveTo>
                      <a:pt x="1025899" y="1021078"/>
                    </a:moveTo>
                    <a:lnTo>
                      <a:pt x="1016315" y="1014168"/>
                    </a:lnTo>
                    <a:lnTo>
                      <a:pt x="1018209" y="749057"/>
                    </a:lnTo>
                    <a:lnTo>
                      <a:pt x="1027681" y="755297"/>
                    </a:lnTo>
                    <a:lnTo>
                      <a:pt x="1068691" y="782154"/>
                    </a:lnTo>
                    <a:lnTo>
                      <a:pt x="1067576" y="983411"/>
                    </a:lnTo>
                    <a:lnTo>
                      <a:pt x="1067576" y="983411"/>
                    </a:lnTo>
                    <a:lnTo>
                      <a:pt x="1067576" y="1051500"/>
                    </a:lnTo>
                    <a:close/>
                    <a:moveTo>
                      <a:pt x="1124633" y="1093624"/>
                    </a:moveTo>
                    <a:lnTo>
                      <a:pt x="1082063" y="1062310"/>
                    </a:lnTo>
                    <a:lnTo>
                      <a:pt x="1072257" y="1055289"/>
                    </a:lnTo>
                    <a:lnTo>
                      <a:pt x="1074152" y="785274"/>
                    </a:lnTo>
                    <a:lnTo>
                      <a:pt x="1083958" y="791737"/>
                    </a:lnTo>
                    <a:lnTo>
                      <a:pt x="1126193" y="819374"/>
                    </a:lnTo>
                    <a:lnTo>
                      <a:pt x="1125190" y="1023864"/>
                    </a:lnTo>
                    <a:lnTo>
                      <a:pt x="1125190" y="1023864"/>
                    </a:lnTo>
                    <a:close/>
                    <a:moveTo>
                      <a:pt x="1182246" y="1135859"/>
                    </a:moveTo>
                    <a:lnTo>
                      <a:pt x="1137671" y="1103542"/>
                    </a:lnTo>
                    <a:lnTo>
                      <a:pt x="1127642" y="1096299"/>
                    </a:lnTo>
                    <a:lnTo>
                      <a:pt x="1129648" y="821492"/>
                    </a:lnTo>
                    <a:lnTo>
                      <a:pt x="1139677" y="828066"/>
                    </a:lnTo>
                    <a:lnTo>
                      <a:pt x="1183138" y="856706"/>
                    </a:lnTo>
                    <a:lnTo>
                      <a:pt x="1188598" y="1063758"/>
                    </a:lnTo>
                    <a:lnTo>
                      <a:pt x="1188598" y="1063758"/>
                    </a:lnTo>
                    <a:close/>
                  </a:path>
                </a:pathLst>
              </a:custGeom>
              <a:solidFill>
                <a:srgbClr val="C6A98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C71E3D0-DF82-EDF8-520A-16A5B85DA8C9}"/>
                  </a:ext>
                </a:extLst>
              </p:cNvPr>
              <p:cNvSpPr/>
              <p:nvPr/>
            </p:nvSpPr>
            <p:spPr>
              <a:xfrm>
                <a:off x="937253" y="5064834"/>
                <a:ext cx="26076" cy="205492"/>
              </a:xfrm>
              <a:custGeom>
                <a:avLst/>
                <a:gdLst>
                  <a:gd name="connsiteX0" fmla="*/ 24851 w 26076"/>
                  <a:gd name="connsiteY0" fmla="*/ 166266 h 205492"/>
                  <a:gd name="connsiteX1" fmla="*/ 24851 w 26076"/>
                  <a:gd name="connsiteY1" fmla="*/ 205492 h 205492"/>
                  <a:gd name="connsiteX2" fmla="*/ 5683 w 26076"/>
                  <a:gd name="connsiteY2" fmla="*/ 191674 h 205492"/>
                  <a:gd name="connsiteX3" fmla="*/ 0 w 26076"/>
                  <a:gd name="connsiteY3" fmla="*/ 187328 h 205492"/>
                  <a:gd name="connsiteX4" fmla="*/ 1337 w 26076"/>
                  <a:gd name="connsiteY4" fmla="*/ 0 h 205492"/>
                  <a:gd name="connsiteX5" fmla="*/ 6129 w 26076"/>
                  <a:gd name="connsiteY5" fmla="*/ 3232 h 205492"/>
                  <a:gd name="connsiteX6" fmla="*/ 26077 w 26076"/>
                  <a:gd name="connsiteY6" fmla="*/ 16047 h 205492"/>
                  <a:gd name="connsiteX7" fmla="*/ 24851 w 26076"/>
                  <a:gd name="connsiteY7" fmla="*/ 166266 h 20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76" h="205492">
                    <a:moveTo>
                      <a:pt x="24851" y="166266"/>
                    </a:moveTo>
                    <a:lnTo>
                      <a:pt x="24851" y="205492"/>
                    </a:lnTo>
                    <a:lnTo>
                      <a:pt x="5683" y="191674"/>
                    </a:lnTo>
                    <a:lnTo>
                      <a:pt x="0" y="187328"/>
                    </a:lnTo>
                    <a:lnTo>
                      <a:pt x="1337" y="0"/>
                    </a:lnTo>
                    <a:lnTo>
                      <a:pt x="6129" y="3232"/>
                    </a:lnTo>
                    <a:lnTo>
                      <a:pt x="26077" y="16047"/>
                    </a:lnTo>
                    <a:lnTo>
                      <a:pt x="24851" y="166266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49961891-42DA-3A9E-7352-1175BA149B99}"/>
                  </a:ext>
                </a:extLst>
              </p:cNvPr>
              <p:cNvSpPr/>
              <p:nvPr/>
            </p:nvSpPr>
            <p:spPr>
              <a:xfrm>
                <a:off x="993083" y="5101051"/>
                <a:ext cx="27859" cy="211510"/>
              </a:xfrm>
              <a:custGeom>
                <a:avLst/>
                <a:gdLst>
                  <a:gd name="connsiteX0" fmla="*/ 26522 w 27859"/>
                  <a:gd name="connsiteY0" fmla="*/ 170501 h 211510"/>
                  <a:gd name="connsiteX1" fmla="*/ 26522 w 27859"/>
                  <a:gd name="connsiteY1" fmla="*/ 211510 h 211510"/>
                  <a:gd name="connsiteX2" fmla="*/ 6018 w 27859"/>
                  <a:gd name="connsiteY2" fmla="*/ 196689 h 211510"/>
                  <a:gd name="connsiteX3" fmla="*/ 0 w 27859"/>
                  <a:gd name="connsiteY3" fmla="*/ 192120 h 211510"/>
                  <a:gd name="connsiteX4" fmla="*/ 1449 w 27859"/>
                  <a:gd name="connsiteY4" fmla="*/ 0 h 211510"/>
                  <a:gd name="connsiteX5" fmla="*/ 6575 w 27859"/>
                  <a:gd name="connsiteY5" fmla="*/ 3343 h 211510"/>
                  <a:gd name="connsiteX6" fmla="*/ 27860 w 27859"/>
                  <a:gd name="connsiteY6" fmla="*/ 17161 h 211510"/>
                  <a:gd name="connsiteX7" fmla="*/ 26522 w 27859"/>
                  <a:gd name="connsiteY7" fmla="*/ 170501 h 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59" h="211510">
                    <a:moveTo>
                      <a:pt x="26522" y="170501"/>
                    </a:moveTo>
                    <a:lnTo>
                      <a:pt x="26522" y="211510"/>
                    </a:lnTo>
                    <a:lnTo>
                      <a:pt x="6018" y="196689"/>
                    </a:lnTo>
                    <a:lnTo>
                      <a:pt x="0" y="192120"/>
                    </a:lnTo>
                    <a:lnTo>
                      <a:pt x="1449" y="0"/>
                    </a:lnTo>
                    <a:lnTo>
                      <a:pt x="6575" y="3343"/>
                    </a:lnTo>
                    <a:lnTo>
                      <a:pt x="27860" y="17161"/>
                    </a:lnTo>
                    <a:lnTo>
                      <a:pt x="26522" y="170501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933E00C-EFBF-A5D8-806F-3142274AEB4C}"/>
                  </a:ext>
                </a:extLst>
              </p:cNvPr>
              <p:cNvSpPr/>
              <p:nvPr/>
            </p:nvSpPr>
            <p:spPr>
              <a:xfrm>
                <a:off x="1049025" y="5137269"/>
                <a:ext cx="29419" cy="217527"/>
              </a:xfrm>
              <a:custGeom>
                <a:avLst/>
                <a:gdLst>
                  <a:gd name="connsiteX0" fmla="*/ 28194 w 29419"/>
                  <a:gd name="connsiteY0" fmla="*/ 174735 h 217527"/>
                  <a:gd name="connsiteX1" fmla="*/ 28082 w 29419"/>
                  <a:gd name="connsiteY1" fmla="*/ 217528 h 217527"/>
                  <a:gd name="connsiteX2" fmla="*/ 6241 w 29419"/>
                  <a:gd name="connsiteY2" fmla="*/ 201704 h 217527"/>
                  <a:gd name="connsiteX3" fmla="*/ 0 w 29419"/>
                  <a:gd name="connsiteY3" fmla="*/ 197023 h 217527"/>
                  <a:gd name="connsiteX4" fmla="*/ 1449 w 29419"/>
                  <a:gd name="connsiteY4" fmla="*/ 0 h 217527"/>
                  <a:gd name="connsiteX5" fmla="*/ 6798 w 29419"/>
                  <a:gd name="connsiteY5" fmla="*/ 3566 h 217527"/>
                  <a:gd name="connsiteX6" fmla="*/ 29420 w 29419"/>
                  <a:gd name="connsiteY6" fmla="*/ 18165 h 217527"/>
                  <a:gd name="connsiteX7" fmla="*/ 28194 w 29419"/>
                  <a:gd name="connsiteY7" fmla="*/ 174735 h 217527"/>
                  <a:gd name="connsiteX8" fmla="*/ 28194 w 29419"/>
                  <a:gd name="connsiteY8" fmla="*/ 174735 h 21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19" h="217527">
                    <a:moveTo>
                      <a:pt x="28194" y="174735"/>
                    </a:moveTo>
                    <a:lnTo>
                      <a:pt x="28082" y="217528"/>
                    </a:lnTo>
                    <a:lnTo>
                      <a:pt x="6241" y="201704"/>
                    </a:lnTo>
                    <a:lnTo>
                      <a:pt x="0" y="197023"/>
                    </a:lnTo>
                    <a:lnTo>
                      <a:pt x="1449" y="0"/>
                    </a:lnTo>
                    <a:lnTo>
                      <a:pt x="6798" y="3566"/>
                    </a:lnTo>
                    <a:lnTo>
                      <a:pt x="29420" y="18165"/>
                    </a:lnTo>
                    <a:lnTo>
                      <a:pt x="28194" y="174735"/>
                    </a:lnTo>
                    <a:lnTo>
                      <a:pt x="28194" y="174735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05A41F15-A578-DC50-C6C1-561875B1D8DB}"/>
                  </a:ext>
                </a:extLst>
              </p:cNvPr>
              <p:cNvSpPr/>
              <p:nvPr/>
            </p:nvSpPr>
            <p:spPr>
              <a:xfrm>
                <a:off x="1104968" y="5173375"/>
                <a:ext cx="31091" cy="223656"/>
              </a:xfrm>
              <a:custGeom>
                <a:avLst/>
                <a:gdLst>
                  <a:gd name="connsiteX0" fmla="*/ 29754 w 31091"/>
                  <a:gd name="connsiteY0" fmla="*/ 179081 h 223656"/>
                  <a:gd name="connsiteX1" fmla="*/ 29754 w 31091"/>
                  <a:gd name="connsiteY1" fmla="*/ 223657 h 223656"/>
                  <a:gd name="connsiteX2" fmla="*/ 6463 w 31091"/>
                  <a:gd name="connsiteY2" fmla="*/ 206830 h 223656"/>
                  <a:gd name="connsiteX3" fmla="*/ 0 w 31091"/>
                  <a:gd name="connsiteY3" fmla="*/ 201926 h 223656"/>
                  <a:gd name="connsiteX4" fmla="*/ 1449 w 31091"/>
                  <a:gd name="connsiteY4" fmla="*/ 0 h 223656"/>
                  <a:gd name="connsiteX5" fmla="*/ 7132 w 31091"/>
                  <a:gd name="connsiteY5" fmla="*/ 3789 h 223656"/>
                  <a:gd name="connsiteX6" fmla="*/ 31091 w 31091"/>
                  <a:gd name="connsiteY6" fmla="*/ 19279 h 223656"/>
                  <a:gd name="connsiteX7" fmla="*/ 29865 w 31091"/>
                  <a:gd name="connsiteY7" fmla="*/ 179081 h 223656"/>
                  <a:gd name="connsiteX8" fmla="*/ 29754 w 31091"/>
                  <a:gd name="connsiteY8" fmla="*/ 179081 h 2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91" h="223656">
                    <a:moveTo>
                      <a:pt x="29754" y="179081"/>
                    </a:moveTo>
                    <a:lnTo>
                      <a:pt x="29754" y="223657"/>
                    </a:lnTo>
                    <a:lnTo>
                      <a:pt x="6463" y="206830"/>
                    </a:lnTo>
                    <a:lnTo>
                      <a:pt x="0" y="201926"/>
                    </a:lnTo>
                    <a:lnTo>
                      <a:pt x="1449" y="0"/>
                    </a:lnTo>
                    <a:lnTo>
                      <a:pt x="7132" y="3789"/>
                    </a:lnTo>
                    <a:lnTo>
                      <a:pt x="31091" y="19279"/>
                    </a:lnTo>
                    <a:lnTo>
                      <a:pt x="29865" y="179081"/>
                    </a:lnTo>
                    <a:lnTo>
                      <a:pt x="29754" y="179081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FAC8649-5A1E-E3F4-8711-537D68BCD15C}"/>
                  </a:ext>
                </a:extLst>
              </p:cNvPr>
              <p:cNvSpPr/>
              <p:nvPr/>
            </p:nvSpPr>
            <p:spPr>
              <a:xfrm>
                <a:off x="1160910" y="5209593"/>
                <a:ext cx="32651" cy="229674"/>
              </a:xfrm>
              <a:custGeom>
                <a:avLst/>
                <a:gdLst>
                  <a:gd name="connsiteX0" fmla="*/ 31426 w 32651"/>
                  <a:gd name="connsiteY0" fmla="*/ 183316 h 229674"/>
                  <a:gd name="connsiteX1" fmla="*/ 31314 w 32651"/>
                  <a:gd name="connsiteY1" fmla="*/ 229675 h 229674"/>
                  <a:gd name="connsiteX2" fmla="*/ 6686 w 32651"/>
                  <a:gd name="connsiteY2" fmla="*/ 211844 h 229674"/>
                  <a:gd name="connsiteX3" fmla="*/ 0 w 32651"/>
                  <a:gd name="connsiteY3" fmla="*/ 206718 h 229674"/>
                  <a:gd name="connsiteX4" fmla="*/ 1449 w 32651"/>
                  <a:gd name="connsiteY4" fmla="*/ 0 h 229674"/>
                  <a:gd name="connsiteX5" fmla="*/ 7466 w 32651"/>
                  <a:gd name="connsiteY5" fmla="*/ 4012 h 229674"/>
                  <a:gd name="connsiteX6" fmla="*/ 32651 w 32651"/>
                  <a:gd name="connsiteY6" fmla="*/ 20282 h 229674"/>
                  <a:gd name="connsiteX7" fmla="*/ 31426 w 32651"/>
                  <a:gd name="connsiteY7" fmla="*/ 183316 h 229674"/>
                  <a:gd name="connsiteX8" fmla="*/ 31426 w 32651"/>
                  <a:gd name="connsiteY8" fmla="*/ 183316 h 22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51" h="229674">
                    <a:moveTo>
                      <a:pt x="31426" y="183316"/>
                    </a:moveTo>
                    <a:lnTo>
                      <a:pt x="31314" y="229675"/>
                    </a:lnTo>
                    <a:lnTo>
                      <a:pt x="6686" y="211844"/>
                    </a:lnTo>
                    <a:lnTo>
                      <a:pt x="0" y="206718"/>
                    </a:lnTo>
                    <a:lnTo>
                      <a:pt x="1449" y="0"/>
                    </a:lnTo>
                    <a:lnTo>
                      <a:pt x="7466" y="4012"/>
                    </a:lnTo>
                    <a:lnTo>
                      <a:pt x="32651" y="20282"/>
                    </a:lnTo>
                    <a:lnTo>
                      <a:pt x="31426" y="183316"/>
                    </a:lnTo>
                    <a:lnTo>
                      <a:pt x="31426" y="183316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DE9120E0-F750-B4C3-F111-A2ABD8A8ADE7}"/>
                  </a:ext>
                </a:extLst>
              </p:cNvPr>
              <p:cNvSpPr/>
              <p:nvPr/>
            </p:nvSpPr>
            <p:spPr>
              <a:xfrm>
                <a:off x="1216852" y="5245810"/>
                <a:ext cx="34323" cy="235692"/>
              </a:xfrm>
              <a:custGeom>
                <a:avLst/>
                <a:gdLst>
                  <a:gd name="connsiteX0" fmla="*/ 32986 w 34323"/>
                  <a:gd name="connsiteY0" fmla="*/ 187439 h 235692"/>
                  <a:gd name="connsiteX1" fmla="*/ 32874 w 34323"/>
                  <a:gd name="connsiteY1" fmla="*/ 235692 h 235692"/>
                  <a:gd name="connsiteX2" fmla="*/ 6909 w 34323"/>
                  <a:gd name="connsiteY2" fmla="*/ 216859 h 235692"/>
                  <a:gd name="connsiteX3" fmla="*/ 0 w 34323"/>
                  <a:gd name="connsiteY3" fmla="*/ 211621 h 235692"/>
                  <a:gd name="connsiteX4" fmla="*/ 1449 w 34323"/>
                  <a:gd name="connsiteY4" fmla="*/ 0 h 235692"/>
                  <a:gd name="connsiteX5" fmla="*/ 7801 w 34323"/>
                  <a:gd name="connsiteY5" fmla="*/ 4123 h 235692"/>
                  <a:gd name="connsiteX6" fmla="*/ 34323 w 34323"/>
                  <a:gd name="connsiteY6" fmla="*/ 21396 h 235692"/>
                  <a:gd name="connsiteX7" fmla="*/ 33097 w 34323"/>
                  <a:gd name="connsiteY7" fmla="*/ 187551 h 235692"/>
                  <a:gd name="connsiteX8" fmla="*/ 32986 w 34323"/>
                  <a:gd name="connsiteY8" fmla="*/ 187439 h 23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23" h="235692">
                    <a:moveTo>
                      <a:pt x="32986" y="187439"/>
                    </a:moveTo>
                    <a:lnTo>
                      <a:pt x="32874" y="235692"/>
                    </a:lnTo>
                    <a:lnTo>
                      <a:pt x="6909" y="216859"/>
                    </a:lnTo>
                    <a:lnTo>
                      <a:pt x="0" y="211621"/>
                    </a:lnTo>
                    <a:lnTo>
                      <a:pt x="1449" y="0"/>
                    </a:lnTo>
                    <a:lnTo>
                      <a:pt x="7801" y="4123"/>
                    </a:lnTo>
                    <a:lnTo>
                      <a:pt x="34323" y="21396"/>
                    </a:lnTo>
                    <a:lnTo>
                      <a:pt x="33097" y="187551"/>
                    </a:lnTo>
                    <a:lnTo>
                      <a:pt x="32986" y="187439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D7DD6F6-DFDC-9663-DA50-CB5F6BD54FEB}"/>
                  </a:ext>
                </a:extLst>
              </p:cNvPr>
              <p:cNvSpPr/>
              <p:nvPr/>
            </p:nvSpPr>
            <p:spPr>
              <a:xfrm>
                <a:off x="1272682" y="5282027"/>
                <a:ext cx="35994" cy="241709"/>
              </a:xfrm>
              <a:custGeom>
                <a:avLst/>
                <a:gdLst>
                  <a:gd name="connsiteX0" fmla="*/ 34769 w 35994"/>
                  <a:gd name="connsiteY0" fmla="*/ 191674 h 241709"/>
                  <a:gd name="connsiteX1" fmla="*/ 34657 w 35994"/>
                  <a:gd name="connsiteY1" fmla="*/ 241710 h 241709"/>
                  <a:gd name="connsiteX2" fmla="*/ 7243 w 35994"/>
                  <a:gd name="connsiteY2" fmla="*/ 221762 h 241709"/>
                  <a:gd name="connsiteX3" fmla="*/ 0 w 35994"/>
                  <a:gd name="connsiteY3" fmla="*/ 216525 h 241709"/>
                  <a:gd name="connsiteX4" fmla="*/ 1560 w 35994"/>
                  <a:gd name="connsiteY4" fmla="*/ 0 h 241709"/>
                  <a:gd name="connsiteX5" fmla="*/ 8135 w 35994"/>
                  <a:gd name="connsiteY5" fmla="*/ 4346 h 241709"/>
                  <a:gd name="connsiteX6" fmla="*/ 35995 w 35994"/>
                  <a:gd name="connsiteY6" fmla="*/ 22399 h 241709"/>
                  <a:gd name="connsiteX7" fmla="*/ 34880 w 35994"/>
                  <a:gd name="connsiteY7" fmla="*/ 191785 h 241709"/>
                  <a:gd name="connsiteX8" fmla="*/ 34769 w 35994"/>
                  <a:gd name="connsiteY8" fmla="*/ 191674 h 241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94" h="241709">
                    <a:moveTo>
                      <a:pt x="34769" y="191674"/>
                    </a:moveTo>
                    <a:lnTo>
                      <a:pt x="34657" y="241710"/>
                    </a:lnTo>
                    <a:lnTo>
                      <a:pt x="7243" y="221762"/>
                    </a:lnTo>
                    <a:lnTo>
                      <a:pt x="0" y="216525"/>
                    </a:lnTo>
                    <a:lnTo>
                      <a:pt x="1560" y="0"/>
                    </a:lnTo>
                    <a:lnTo>
                      <a:pt x="8135" y="4346"/>
                    </a:lnTo>
                    <a:lnTo>
                      <a:pt x="35995" y="22399"/>
                    </a:lnTo>
                    <a:lnTo>
                      <a:pt x="34880" y="191785"/>
                    </a:lnTo>
                    <a:lnTo>
                      <a:pt x="34769" y="19167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CCA7F2A-ACA0-E282-F4BB-9AB1849EB263}"/>
                  </a:ext>
                </a:extLst>
              </p:cNvPr>
              <p:cNvSpPr/>
              <p:nvPr/>
            </p:nvSpPr>
            <p:spPr>
              <a:xfrm>
                <a:off x="1440508" y="5390680"/>
                <a:ext cx="40897" cy="259762"/>
              </a:xfrm>
              <a:custGeom>
                <a:avLst/>
                <a:gdLst>
                  <a:gd name="connsiteX0" fmla="*/ 39672 w 40897"/>
                  <a:gd name="connsiteY0" fmla="*/ 204378 h 259762"/>
                  <a:gd name="connsiteX1" fmla="*/ 39449 w 40897"/>
                  <a:gd name="connsiteY1" fmla="*/ 259763 h 259762"/>
                  <a:gd name="connsiteX2" fmla="*/ 7912 w 40897"/>
                  <a:gd name="connsiteY2" fmla="*/ 236807 h 259762"/>
                  <a:gd name="connsiteX3" fmla="*/ 0 w 40897"/>
                  <a:gd name="connsiteY3" fmla="*/ 231012 h 259762"/>
                  <a:gd name="connsiteX4" fmla="*/ 1672 w 40897"/>
                  <a:gd name="connsiteY4" fmla="*/ 0 h 259762"/>
                  <a:gd name="connsiteX5" fmla="*/ 9027 w 40897"/>
                  <a:gd name="connsiteY5" fmla="*/ 4792 h 259762"/>
                  <a:gd name="connsiteX6" fmla="*/ 40898 w 40897"/>
                  <a:gd name="connsiteY6" fmla="*/ 25519 h 259762"/>
                  <a:gd name="connsiteX7" fmla="*/ 39672 w 40897"/>
                  <a:gd name="connsiteY7" fmla="*/ 204489 h 259762"/>
                  <a:gd name="connsiteX8" fmla="*/ 39672 w 40897"/>
                  <a:gd name="connsiteY8" fmla="*/ 204378 h 259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97" h="259762">
                    <a:moveTo>
                      <a:pt x="39672" y="204378"/>
                    </a:moveTo>
                    <a:lnTo>
                      <a:pt x="39449" y="259763"/>
                    </a:lnTo>
                    <a:lnTo>
                      <a:pt x="7912" y="236807"/>
                    </a:lnTo>
                    <a:lnTo>
                      <a:pt x="0" y="231012"/>
                    </a:lnTo>
                    <a:lnTo>
                      <a:pt x="1672" y="0"/>
                    </a:lnTo>
                    <a:lnTo>
                      <a:pt x="9027" y="4792"/>
                    </a:lnTo>
                    <a:lnTo>
                      <a:pt x="40898" y="25519"/>
                    </a:lnTo>
                    <a:lnTo>
                      <a:pt x="39672" y="204489"/>
                    </a:lnTo>
                    <a:lnTo>
                      <a:pt x="39672" y="204378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7EAB50D-FB0F-C01E-03D0-7DC792C68F89}"/>
                  </a:ext>
                </a:extLst>
              </p:cNvPr>
              <p:cNvSpPr/>
              <p:nvPr/>
            </p:nvSpPr>
            <p:spPr>
              <a:xfrm>
                <a:off x="1496451" y="5426786"/>
                <a:ext cx="42458" cy="266003"/>
              </a:xfrm>
              <a:custGeom>
                <a:avLst/>
                <a:gdLst>
                  <a:gd name="connsiteX0" fmla="*/ 41232 w 42458"/>
                  <a:gd name="connsiteY0" fmla="*/ 208724 h 266003"/>
                  <a:gd name="connsiteX1" fmla="*/ 41009 w 42458"/>
                  <a:gd name="connsiteY1" fmla="*/ 266004 h 266003"/>
                  <a:gd name="connsiteX2" fmla="*/ 8135 w 42458"/>
                  <a:gd name="connsiteY2" fmla="*/ 241933 h 266003"/>
                  <a:gd name="connsiteX3" fmla="*/ 0 w 42458"/>
                  <a:gd name="connsiteY3" fmla="*/ 235915 h 266003"/>
                  <a:gd name="connsiteX4" fmla="*/ 1672 w 42458"/>
                  <a:gd name="connsiteY4" fmla="*/ 0 h 266003"/>
                  <a:gd name="connsiteX5" fmla="*/ 9361 w 42458"/>
                  <a:gd name="connsiteY5" fmla="*/ 5126 h 266003"/>
                  <a:gd name="connsiteX6" fmla="*/ 42458 w 42458"/>
                  <a:gd name="connsiteY6" fmla="*/ 26745 h 266003"/>
                  <a:gd name="connsiteX7" fmla="*/ 41344 w 42458"/>
                  <a:gd name="connsiteY7" fmla="*/ 208836 h 266003"/>
                  <a:gd name="connsiteX8" fmla="*/ 41232 w 42458"/>
                  <a:gd name="connsiteY8" fmla="*/ 208724 h 2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458" h="266003">
                    <a:moveTo>
                      <a:pt x="41232" y="208724"/>
                    </a:moveTo>
                    <a:lnTo>
                      <a:pt x="41009" y="266004"/>
                    </a:lnTo>
                    <a:lnTo>
                      <a:pt x="8135" y="241933"/>
                    </a:lnTo>
                    <a:lnTo>
                      <a:pt x="0" y="235915"/>
                    </a:lnTo>
                    <a:lnTo>
                      <a:pt x="1672" y="0"/>
                    </a:lnTo>
                    <a:lnTo>
                      <a:pt x="9361" y="5126"/>
                    </a:lnTo>
                    <a:lnTo>
                      <a:pt x="42458" y="26745"/>
                    </a:lnTo>
                    <a:lnTo>
                      <a:pt x="41344" y="208836"/>
                    </a:lnTo>
                    <a:lnTo>
                      <a:pt x="41232" y="20872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184367F-7895-5BE5-C3B7-9AA1D436E5E2}"/>
                  </a:ext>
                </a:extLst>
              </p:cNvPr>
              <p:cNvSpPr/>
              <p:nvPr/>
            </p:nvSpPr>
            <p:spPr>
              <a:xfrm>
                <a:off x="1552393" y="5463003"/>
                <a:ext cx="44129" cy="272021"/>
              </a:xfrm>
              <a:custGeom>
                <a:avLst/>
                <a:gdLst>
                  <a:gd name="connsiteX0" fmla="*/ 42904 w 44129"/>
                  <a:gd name="connsiteY0" fmla="*/ 212959 h 272021"/>
                  <a:gd name="connsiteX1" fmla="*/ 42681 w 44129"/>
                  <a:gd name="connsiteY1" fmla="*/ 272021 h 272021"/>
                  <a:gd name="connsiteX2" fmla="*/ 8246 w 44129"/>
                  <a:gd name="connsiteY2" fmla="*/ 246948 h 272021"/>
                  <a:gd name="connsiteX3" fmla="*/ 0 w 44129"/>
                  <a:gd name="connsiteY3" fmla="*/ 240818 h 272021"/>
                  <a:gd name="connsiteX4" fmla="*/ 1672 w 44129"/>
                  <a:gd name="connsiteY4" fmla="*/ 0 h 272021"/>
                  <a:gd name="connsiteX5" fmla="*/ 9695 w 44129"/>
                  <a:gd name="connsiteY5" fmla="*/ 5238 h 272021"/>
                  <a:gd name="connsiteX6" fmla="*/ 44130 w 44129"/>
                  <a:gd name="connsiteY6" fmla="*/ 27748 h 272021"/>
                  <a:gd name="connsiteX7" fmla="*/ 43015 w 44129"/>
                  <a:gd name="connsiteY7" fmla="*/ 213070 h 272021"/>
                  <a:gd name="connsiteX8" fmla="*/ 42904 w 44129"/>
                  <a:gd name="connsiteY8" fmla="*/ 212959 h 27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129" h="272021">
                    <a:moveTo>
                      <a:pt x="42904" y="212959"/>
                    </a:moveTo>
                    <a:lnTo>
                      <a:pt x="42681" y="272021"/>
                    </a:lnTo>
                    <a:lnTo>
                      <a:pt x="8246" y="246948"/>
                    </a:lnTo>
                    <a:lnTo>
                      <a:pt x="0" y="240818"/>
                    </a:lnTo>
                    <a:lnTo>
                      <a:pt x="1672" y="0"/>
                    </a:lnTo>
                    <a:lnTo>
                      <a:pt x="9695" y="5238"/>
                    </a:lnTo>
                    <a:lnTo>
                      <a:pt x="44130" y="27748"/>
                    </a:lnTo>
                    <a:lnTo>
                      <a:pt x="43015" y="213070"/>
                    </a:lnTo>
                    <a:lnTo>
                      <a:pt x="42904" y="212959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9DC849A4-EE29-F3C8-77ED-8A9ADFCD6AED}"/>
                  </a:ext>
                </a:extLst>
              </p:cNvPr>
              <p:cNvSpPr/>
              <p:nvPr/>
            </p:nvSpPr>
            <p:spPr>
              <a:xfrm>
                <a:off x="1608223" y="5499221"/>
                <a:ext cx="45801" cy="278038"/>
              </a:xfrm>
              <a:custGeom>
                <a:avLst/>
                <a:gdLst>
                  <a:gd name="connsiteX0" fmla="*/ 44575 w 45801"/>
                  <a:gd name="connsiteY0" fmla="*/ 217193 h 278038"/>
                  <a:gd name="connsiteX1" fmla="*/ 44352 w 45801"/>
                  <a:gd name="connsiteY1" fmla="*/ 278039 h 278038"/>
                  <a:gd name="connsiteX2" fmla="*/ 8581 w 45801"/>
                  <a:gd name="connsiteY2" fmla="*/ 251851 h 278038"/>
                  <a:gd name="connsiteX3" fmla="*/ 0 w 45801"/>
                  <a:gd name="connsiteY3" fmla="*/ 245610 h 278038"/>
                  <a:gd name="connsiteX4" fmla="*/ 1783 w 45801"/>
                  <a:gd name="connsiteY4" fmla="*/ 0 h 278038"/>
                  <a:gd name="connsiteX5" fmla="*/ 10029 w 45801"/>
                  <a:gd name="connsiteY5" fmla="*/ 5461 h 278038"/>
                  <a:gd name="connsiteX6" fmla="*/ 45801 w 45801"/>
                  <a:gd name="connsiteY6" fmla="*/ 28751 h 278038"/>
                  <a:gd name="connsiteX7" fmla="*/ 44687 w 45801"/>
                  <a:gd name="connsiteY7" fmla="*/ 217305 h 278038"/>
                  <a:gd name="connsiteX8" fmla="*/ 44575 w 45801"/>
                  <a:gd name="connsiteY8" fmla="*/ 217193 h 278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" h="278038">
                    <a:moveTo>
                      <a:pt x="44575" y="217193"/>
                    </a:moveTo>
                    <a:lnTo>
                      <a:pt x="44352" y="278039"/>
                    </a:lnTo>
                    <a:lnTo>
                      <a:pt x="8581" y="251851"/>
                    </a:lnTo>
                    <a:lnTo>
                      <a:pt x="0" y="245610"/>
                    </a:lnTo>
                    <a:lnTo>
                      <a:pt x="1783" y="0"/>
                    </a:lnTo>
                    <a:lnTo>
                      <a:pt x="10029" y="5461"/>
                    </a:lnTo>
                    <a:lnTo>
                      <a:pt x="45801" y="28751"/>
                    </a:lnTo>
                    <a:lnTo>
                      <a:pt x="44687" y="217305"/>
                    </a:lnTo>
                    <a:lnTo>
                      <a:pt x="44575" y="217193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5593716-7BB4-B4BE-FC26-46D8F2243CC6}"/>
                  </a:ext>
                </a:extLst>
              </p:cNvPr>
              <p:cNvSpPr/>
              <p:nvPr/>
            </p:nvSpPr>
            <p:spPr>
              <a:xfrm>
                <a:off x="1664165" y="5535438"/>
                <a:ext cx="47472" cy="284056"/>
              </a:xfrm>
              <a:custGeom>
                <a:avLst/>
                <a:gdLst>
                  <a:gd name="connsiteX0" fmla="*/ 46247 w 47472"/>
                  <a:gd name="connsiteY0" fmla="*/ 221428 h 284056"/>
                  <a:gd name="connsiteX1" fmla="*/ 45913 w 47472"/>
                  <a:gd name="connsiteY1" fmla="*/ 284057 h 284056"/>
                  <a:gd name="connsiteX2" fmla="*/ 8804 w 47472"/>
                  <a:gd name="connsiteY2" fmla="*/ 256866 h 284056"/>
                  <a:gd name="connsiteX3" fmla="*/ 0 w 47472"/>
                  <a:gd name="connsiteY3" fmla="*/ 250402 h 284056"/>
                  <a:gd name="connsiteX4" fmla="*/ 1783 w 47472"/>
                  <a:gd name="connsiteY4" fmla="*/ 0 h 284056"/>
                  <a:gd name="connsiteX5" fmla="*/ 10364 w 47472"/>
                  <a:gd name="connsiteY5" fmla="*/ 5683 h 284056"/>
                  <a:gd name="connsiteX6" fmla="*/ 47473 w 47472"/>
                  <a:gd name="connsiteY6" fmla="*/ 29866 h 284056"/>
                  <a:gd name="connsiteX7" fmla="*/ 46358 w 47472"/>
                  <a:gd name="connsiteY7" fmla="*/ 221540 h 284056"/>
                  <a:gd name="connsiteX8" fmla="*/ 46247 w 47472"/>
                  <a:gd name="connsiteY8" fmla="*/ 221428 h 28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2" h="284056">
                    <a:moveTo>
                      <a:pt x="46247" y="221428"/>
                    </a:moveTo>
                    <a:lnTo>
                      <a:pt x="45913" y="284057"/>
                    </a:lnTo>
                    <a:lnTo>
                      <a:pt x="8804" y="256866"/>
                    </a:lnTo>
                    <a:lnTo>
                      <a:pt x="0" y="250402"/>
                    </a:lnTo>
                    <a:lnTo>
                      <a:pt x="1783" y="0"/>
                    </a:lnTo>
                    <a:lnTo>
                      <a:pt x="10364" y="5683"/>
                    </a:lnTo>
                    <a:lnTo>
                      <a:pt x="47473" y="29866"/>
                    </a:lnTo>
                    <a:lnTo>
                      <a:pt x="46358" y="221540"/>
                    </a:lnTo>
                    <a:lnTo>
                      <a:pt x="46247" y="221428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1CD5432-2D89-AAE0-4F83-0AAADD89C439}"/>
                  </a:ext>
                </a:extLst>
              </p:cNvPr>
              <p:cNvSpPr/>
              <p:nvPr/>
            </p:nvSpPr>
            <p:spPr>
              <a:xfrm>
                <a:off x="1720107" y="5571544"/>
                <a:ext cx="49032" cy="290185"/>
              </a:xfrm>
              <a:custGeom>
                <a:avLst/>
                <a:gdLst>
                  <a:gd name="connsiteX0" fmla="*/ 47918 w 49032"/>
                  <a:gd name="connsiteY0" fmla="*/ 225774 h 290185"/>
                  <a:gd name="connsiteX1" fmla="*/ 47584 w 49032"/>
                  <a:gd name="connsiteY1" fmla="*/ 290186 h 290185"/>
                  <a:gd name="connsiteX2" fmla="*/ 9026 w 49032"/>
                  <a:gd name="connsiteY2" fmla="*/ 261992 h 290185"/>
                  <a:gd name="connsiteX3" fmla="*/ 0 w 49032"/>
                  <a:gd name="connsiteY3" fmla="*/ 255417 h 290185"/>
                  <a:gd name="connsiteX4" fmla="*/ 1894 w 49032"/>
                  <a:gd name="connsiteY4" fmla="*/ 0 h 290185"/>
                  <a:gd name="connsiteX5" fmla="*/ 10698 w 49032"/>
                  <a:gd name="connsiteY5" fmla="*/ 5906 h 290185"/>
                  <a:gd name="connsiteX6" fmla="*/ 49033 w 49032"/>
                  <a:gd name="connsiteY6" fmla="*/ 30980 h 290185"/>
                  <a:gd name="connsiteX7" fmla="*/ 48030 w 49032"/>
                  <a:gd name="connsiteY7" fmla="*/ 225886 h 290185"/>
                  <a:gd name="connsiteX8" fmla="*/ 47918 w 49032"/>
                  <a:gd name="connsiteY8" fmla="*/ 225774 h 290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32" h="290185">
                    <a:moveTo>
                      <a:pt x="47918" y="225774"/>
                    </a:moveTo>
                    <a:lnTo>
                      <a:pt x="47584" y="290186"/>
                    </a:lnTo>
                    <a:lnTo>
                      <a:pt x="9026" y="261992"/>
                    </a:lnTo>
                    <a:lnTo>
                      <a:pt x="0" y="255417"/>
                    </a:lnTo>
                    <a:lnTo>
                      <a:pt x="1894" y="0"/>
                    </a:lnTo>
                    <a:lnTo>
                      <a:pt x="10698" y="5906"/>
                    </a:lnTo>
                    <a:lnTo>
                      <a:pt x="49033" y="30980"/>
                    </a:lnTo>
                    <a:lnTo>
                      <a:pt x="48030" y="225886"/>
                    </a:lnTo>
                    <a:lnTo>
                      <a:pt x="47918" y="22577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7ACA9F72-8A10-70B1-C0CE-1AE213369939}"/>
                  </a:ext>
                </a:extLst>
              </p:cNvPr>
              <p:cNvSpPr/>
              <p:nvPr/>
            </p:nvSpPr>
            <p:spPr>
              <a:xfrm>
                <a:off x="1776049" y="5607762"/>
                <a:ext cx="50704" cy="296203"/>
              </a:xfrm>
              <a:custGeom>
                <a:avLst/>
                <a:gdLst>
                  <a:gd name="connsiteX0" fmla="*/ 49479 w 50704"/>
                  <a:gd name="connsiteY0" fmla="*/ 230009 h 296203"/>
                  <a:gd name="connsiteX1" fmla="*/ 49256 w 50704"/>
                  <a:gd name="connsiteY1" fmla="*/ 296203 h 296203"/>
                  <a:gd name="connsiteX2" fmla="*/ 9361 w 50704"/>
                  <a:gd name="connsiteY2" fmla="*/ 267006 h 296203"/>
                  <a:gd name="connsiteX3" fmla="*/ 0 w 50704"/>
                  <a:gd name="connsiteY3" fmla="*/ 260209 h 296203"/>
                  <a:gd name="connsiteX4" fmla="*/ 1894 w 50704"/>
                  <a:gd name="connsiteY4" fmla="*/ 0 h 296203"/>
                  <a:gd name="connsiteX5" fmla="*/ 11032 w 50704"/>
                  <a:gd name="connsiteY5" fmla="*/ 6129 h 296203"/>
                  <a:gd name="connsiteX6" fmla="*/ 50704 w 50704"/>
                  <a:gd name="connsiteY6" fmla="*/ 32094 h 296203"/>
                  <a:gd name="connsiteX7" fmla="*/ 49590 w 50704"/>
                  <a:gd name="connsiteY7" fmla="*/ 230120 h 296203"/>
                  <a:gd name="connsiteX8" fmla="*/ 49479 w 50704"/>
                  <a:gd name="connsiteY8" fmla="*/ 230009 h 29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704" h="296203">
                    <a:moveTo>
                      <a:pt x="49479" y="230009"/>
                    </a:moveTo>
                    <a:lnTo>
                      <a:pt x="49256" y="296203"/>
                    </a:lnTo>
                    <a:lnTo>
                      <a:pt x="9361" y="267006"/>
                    </a:lnTo>
                    <a:lnTo>
                      <a:pt x="0" y="260209"/>
                    </a:lnTo>
                    <a:lnTo>
                      <a:pt x="1894" y="0"/>
                    </a:lnTo>
                    <a:lnTo>
                      <a:pt x="11032" y="6129"/>
                    </a:lnTo>
                    <a:lnTo>
                      <a:pt x="50704" y="32094"/>
                    </a:lnTo>
                    <a:lnTo>
                      <a:pt x="49590" y="230120"/>
                    </a:lnTo>
                    <a:lnTo>
                      <a:pt x="49479" y="230009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FB8BEAC-7345-2AC9-0995-EE1E8A8CDD3F}"/>
                  </a:ext>
                </a:extLst>
              </p:cNvPr>
              <p:cNvSpPr/>
              <p:nvPr/>
            </p:nvSpPr>
            <p:spPr>
              <a:xfrm>
                <a:off x="1831991" y="5643979"/>
                <a:ext cx="52264" cy="302332"/>
              </a:xfrm>
              <a:custGeom>
                <a:avLst/>
                <a:gdLst>
                  <a:gd name="connsiteX0" fmla="*/ 51150 w 52264"/>
                  <a:gd name="connsiteY0" fmla="*/ 234244 h 302332"/>
                  <a:gd name="connsiteX1" fmla="*/ 50816 w 52264"/>
                  <a:gd name="connsiteY1" fmla="*/ 302332 h 302332"/>
                  <a:gd name="connsiteX2" fmla="*/ 9584 w 52264"/>
                  <a:gd name="connsiteY2" fmla="*/ 272021 h 302332"/>
                  <a:gd name="connsiteX3" fmla="*/ 0 w 52264"/>
                  <a:gd name="connsiteY3" fmla="*/ 265112 h 302332"/>
                  <a:gd name="connsiteX4" fmla="*/ 1895 w 52264"/>
                  <a:gd name="connsiteY4" fmla="*/ 0 h 302332"/>
                  <a:gd name="connsiteX5" fmla="*/ 11255 w 52264"/>
                  <a:gd name="connsiteY5" fmla="*/ 6241 h 302332"/>
                  <a:gd name="connsiteX6" fmla="*/ 52265 w 52264"/>
                  <a:gd name="connsiteY6" fmla="*/ 33097 h 302332"/>
                  <a:gd name="connsiteX7" fmla="*/ 51262 w 52264"/>
                  <a:gd name="connsiteY7" fmla="*/ 234355 h 302332"/>
                  <a:gd name="connsiteX8" fmla="*/ 51150 w 52264"/>
                  <a:gd name="connsiteY8" fmla="*/ 234244 h 302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264" h="302332">
                    <a:moveTo>
                      <a:pt x="51150" y="234244"/>
                    </a:moveTo>
                    <a:lnTo>
                      <a:pt x="50816" y="302332"/>
                    </a:lnTo>
                    <a:lnTo>
                      <a:pt x="9584" y="272021"/>
                    </a:lnTo>
                    <a:lnTo>
                      <a:pt x="0" y="265112"/>
                    </a:lnTo>
                    <a:lnTo>
                      <a:pt x="1895" y="0"/>
                    </a:lnTo>
                    <a:lnTo>
                      <a:pt x="11255" y="6241"/>
                    </a:lnTo>
                    <a:lnTo>
                      <a:pt x="52265" y="33097"/>
                    </a:lnTo>
                    <a:lnTo>
                      <a:pt x="51262" y="234355"/>
                    </a:lnTo>
                    <a:lnTo>
                      <a:pt x="51150" y="234244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8B76B91A-7A10-0F87-12D2-B3FD6540B212}"/>
                  </a:ext>
                </a:extLst>
              </p:cNvPr>
              <p:cNvSpPr/>
              <p:nvPr/>
            </p:nvSpPr>
            <p:spPr>
              <a:xfrm>
                <a:off x="1887822" y="5680197"/>
                <a:ext cx="54047" cy="308349"/>
              </a:xfrm>
              <a:custGeom>
                <a:avLst/>
                <a:gdLst>
                  <a:gd name="connsiteX0" fmla="*/ 52933 w 54047"/>
                  <a:gd name="connsiteY0" fmla="*/ 238590 h 308349"/>
                  <a:gd name="connsiteX1" fmla="*/ 52822 w 54047"/>
                  <a:gd name="connsiteY1" fmla="*/ 238478 h 308349"/>
                  <a:gd name="connsiteX2" fmla="*/ 52487 w 54047"/>
                  <a:gd name="connsiteY2" fmla="*/ 308350 h 308349"/>
                  <a:gd name="connsiteX3" fmla="*/ 9807 w 54047"/>
                  <a:gd name="connsiteY3" fmla="*/ 277036 h 308349"/>
                  <a:gd name="connsiteX4" fmla="*/ 0 w 54047"/>
                  <a:gd name="connsiteY4" fmla="*/ 270015 h 308349"/>
                  <a:gd name="connsiteX5" fmla="*/ 2006 w 54047"/>
                  <a:gd name="connsiteY5" fmla="*/ 0 h 308349"/>
                  <a:gd name="connsiteX6" fmla="*/ 11701 w 54047"/>
                  <a:gd name="connsiteY6" fmla="*/ 6463 h 308349"/>
                  <a:gd name="connsiteX7" fmla="*/ 54048 w 54047"/>
                  <a:gd name="connsiteY7" fmla="*/ 34100 h 308349"/>
                  <a:gd name="connsiteX8" fmla="*/ 52933 w 54047"/>
                  <a:gd name="connsiteY8" fmla="*/ 238590 h 308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47" h="308349">
                    <a:moveTo>
                      <a:pt x="52933" y="238590"/>
                    </a:moveTo>
                    <a:lnTo>
                      <a:pt x="52822" y="238478"/>
                    </a:lnTo>
                    <a:lnTo>
                      <a:pt x="52487" y="308350"/>
                    </a:lnTo>
                    <a:lnTo>
                      <a:pt x="9807" y="277036"/>
                    </a:lnTo>
                    <a:lnTo>
                      <a:pt x="0" y="270015"/>
                    </a:lnTo>
                    <a:lnTo>
                      <a:pt x="2006" y="0"/>
                    </a:lnTo>
                    <a:lnTo>
                      <a:pt x="11701" y="6463"/>
                    </a:lnTo>
                    <a:lnTo>
                      <a:pt x="54048" y="34100"/>
                    </a:lnTo>
                    <a:lnTo>
                      <a:pt x="52933" y="238590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B0EC0F0A-08D4-20D0-7C27-4209AA4402B8}"/>
                  </a:ext>
                </a:extLst>
              </p:cNvPr>
              <p:cNvSpPr/>
              <p:nvPr/>
            </p:nvSpPr>
            <p:spPr>
              <a:xfrm>
                <a:off x="1943876" y="5716414"/>
                <a:ext cx="55496" cy="314367"/>
              </a:xfrm>
              <a:custGeom>
                <a:avLst/>
                <a:gdLst>
                  <a:gd name="connsiteX0" fmla="*/ 54382 w 55496"/>
                  <a:gd name="connsiteY0" fmla="*/ 242713 h 314367"/>
                  <a:gd name="connsiteX1" fmla="*/ 54048 w 55496"/>
                  <a:gd name="connsiteY1" fmla="*/ 314368 h 314367"/>
                  <a:gd name="connsiteX2" fmla="*/ 9918 w 55496"/>
                  <a:gd name="connsiteY2" fmla="*/ 281939 h 314367"/>
                  <a:gd name="connsiteX3" fmla="*/ 0 w 55496"/>
                  <a:gd name="connsiteY3" fmla="*/ 274807 h 314367"/>
                  <a:gd name="connsiteX4" fmla="*/ 1895 w 55496"/>
                  <a:gd name="connsiteY4" fmla="*/ 0 h 314367"/>
                  <a:gd name="connsiteX5" fmla="*/ 11924 w 55496"/>
                  <a:gd name="connsiteY5" fmla="*/ 6575 h 314367"/>
                  <a:gd name="connsiteX6" fmla="*/ 55496 w 55496"/>
                  <a:gd name="connsiteY6" fmla="*/ 35103 h 314367"/>
                  <a:gd name="connsiteX7" fmla="*/ 54493 w 55496"/>
                  <a:gd name="connsiteY7" fmla="*/ 242824 h 314367"/>
                  <a:gd name="connsiteX8" fmla="*/ 54382 w 55496"/>
                  <a:gd name="connsiteY8" fmla="*/ 242713 h 31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496" h="314367">
                    <a:moveTo>
                      <a:pt x="54382" y="242713"/>
                    </a:moveTo>
                    <a:lnTo>
                      <a:pt x="54048" y="314368"/>
                    </a:lnTo>
                    <a:lnTo>
                      <a:pt x="9918" y="281939"/>
                    </a:lnTo>
                    <a:lnTo>
                      <a:pt x="0" y="274807"/>
                    </a:lnTo>
                    <a:lnTo>
                      <a:pt x="1895" y="0"/>
                    </a:lnTo>
                    <a:lnTo>
                      <a:pt x="11924" y="6575"/>
                    </a:lnTo>
                    <a:lnTo>
                      <a:pt x="55496" y="35103"/>
                    </a:lnTo>
                    <a:lnTo>
                      <a:pt x="54493" y="242824"/>
                    </a:lnTo>
                    <a:lnTo>
                      <a:pt x="54382" y="242713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BDA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CE3D3321-F7E0-AD85-DAB2-4A0738FF5021}"/>
                  </a:ext>
                </a:extLst>
              </p:cNvPr>
              <p:cNvSpPr/>
              <p:nvPr/>
            </p:nvSpPr>
            <p:spPr>
              <a:xfrm>
                <a:off x="1961260" y="6009832"/>
                <a:ext cx="11143" cy="111"/>
              </a:xfrm>
              <a:custGeom>
                <a:avLst/>
                <a:gdLst>
                  <a:gd name="connsiteX0" fmla="*/ 0 w 11143"/>
                  <a:gd name="connsiteY0" fmla="*/ 111 h 111"/>
                  <a:gd name="connsiteX1" fmla="*/ 0 w 11143"/>
                  <a:gd name="connsiteY1" fmla="*/ 0 h 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111">
                    <a:moveTo>
                      <a:pt x="0" y="111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gradFill>
                  <a:gsLst>
                    <a:gs pos="0">
                      <a:srgbClr val="7C5B4C"/>
                    </a:gs>
                    <a:gs pos="14000">
                      <a:srgbClr val="806152"/>
                    </a:gs>
                    <a:gs pos="63000">
                      <a:srgbClr val="8A7363"/>
                    </a:gs>
                    <a:gs pos="98000">
                      <a:srgbClr val="8E7969"/>
                    </a:gs>
                  </a:gsLst>
                  <a:lin ang="162246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C1937B7D-8A72-3091-771E-773C4DE98815}"/>
                  </a:ext>
                </a:extLst>
              </p:cNvPr>
              <p:cNvSpPr/>
              <p:nvPr/>
            </p:nvSpPr>
            <p:spPr>
              <a:xfrm>
                <a:off x="1953794" y="5722989"/>
                <a:ext cx="45578" cy="307792"/>
              </a:xfrm>
              <a:custGeom>
                <a:avLst/>
                <a:gdLst>
                  <a:gd name="connsiteX0" fmla="*/ 44130 w 45578"/>
                  <a:gd name="connsiteY0" fmla="*/ 307793 h 307792"/>
                  <a:gd name="connsiteX1" fmla="*/ 0 w 45578"/>
                  <a:gd name="connsiteY1" fmla="*/ 275364 h 307792"/>
                  <a:gd name="connsiteX2" fmla="*/ 2006 w 45578"/>
                  <a:gd name="connsiteY2" fmla="*/ 0 h 307792"/>
                  <a:gd name="connsiteX3" fmla="*/ 45578 w 45578"/>
                  <a:gd name="connsiteY3" fmla="*/ 28528 h 307792"/>
                  <a:gd name="connsiteX4" fmla="*/ 44464 w 45578"/>
                  <a:gd name="connsiteY4" fmla="*/ 236138 h 307792"/>
                  <a:gd name="connsiteX5" fmla="*/ 44130 w 45578"/>
                  <a:gd name="connsiteY5" fmla="*/ 307793 h 30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578" h="307792">
                    <a:moveTo>
                      <a:pt x="44130" y="307793"/>
                    </a:moveTo>
                    <a:lnTo>
                      <a:pt x="0" y="275364"/>
                    </a:lnTo>
                    <a:lnTo>
                      <a:pt x="2006" y="0"/>
                    </a:lnTo>
                    <a:lnTo>
                      <a:pt x="45578" y="28528"/>
                    </a:lnTo>
                    <a:lnTo>
                      <a:pt x="44464" y="236138"/>
                    </a:lnTo>
                    <a:lnTo>
                      <a:pt x="44130" y="307793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5128FFE-A104-DF1D-36C7-E4AE93A20775}"/>
                  </a:ext>
                </a:extLst>
              </p:cNvPr>
              <p:cNvSpPr/>
              <p:nvPr/>
            </p:nvSpPr>
            <p:spPr>
              <a:xfrm>
                <a:off x="1954351" y="5722989"/>
                <a:ext cx="45021" cy="236249"/>
              </a:xfrm>
              <a:custGeom>
                <a:avLst/>
                <a:gdLst>
                  <a:gd name="connsiteX0" fmla="*/ 44018 w 45021"/>
                  <a:gd name="connsiteY0" fmla="*/ 236249 h 236249"/>
                  <a:gd name="connsiteX1" fmla="*/ 43907 w 45021"/>
                  <a:gd name="connsiteY1" fmla="*/ 236138 h 236249"/>
                  <a:gd name="connsiteX2" fmla="*/ 0 w 45021"/>
                  <a:gd name="connsiteY2" fmla="*/ 209393 h 236249"/>
                  <a:gd name="connsiteX3" fmla="*/ 1449 w 45021"/>
                  <a:gd name="connsiteY3" fmla="*/ 0 h 236249"/>
                  <a:gd name="connsiteX4" fmla="*/ 45021 w 45021"/>
                  <a:gd name="connsiteY4" fmla="*/ 28528 h 236249"/>
                  <a:gd name="connsiteX5" fmla="*/ 44018 w 45021"/>
                  <a:gd name="connsiteY5" fmla="*/ 236249 h 23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21" h="236249">
                    <a:moveTo>
                      <a:pt x="44018" y="236249"/>
                    </a:moveTo>
                    <a:lnTo>
                      <a:pt x="43907" y="236138"/>
                    </a:lnTo>
                    <a:lnTo>
                      <a:pt x="0" y="209393"/>
                    </a:lnTo>
                    <a:lnTo>
                      <a:pt x="1449" y="0"/>
                    </a:lnTo>
                    <a:lnTo>
                      <a:pt x="45021" y="28528"/>
                    </a:lnTo>
                    <a:lnTo>
                      <a:pt x="44018" y="236249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34497E29-C69A-0690-F5A4-324BF8F0A82A}"/>
                  </a:ext>
                </a:extLst>
              </p:cNvPr>
              <p:cNvSpPr/>
              <p:nvPr/>
            </p:nvSpPr>
            <p:spPr>
              <a:xfrm>
                <a:off x="1943876" y="5716414"/>
                <a:ext cx="11923" cy="281939"/>
              </a:xfrm>
              <a:custGeom>
                <a:avLst/>
                <a:gdLst>
                  <a:gd name="connsiteX0" fmla="*/ 11924 w 11923"/>
                  <a:gd name="connsiteY0" fmla="*/ 6575 h 281939"/>
                  <a:gd name="connsiteX1" fmla="*/ 9918 w 11923"/>
                  <a:gd name="connsiteY1" fmla="*/ 281939 h 281939"/>
                  <a:gd name="connsiteX2" fmla="*/ 0 w 11923"/>
                  <a:gd name="connsiteY2" fmla="*/ 274807 h 281939"/>
                  <a:gd name="connsiteX3" fmla="*/ 1895 w 11923"/>
                  <a:gd name="connsiteY3" fmla="*/ 0 h 281939"/>
                  <a:gd name="connsiteX4" fmla="*/ 11924 w 11923"/>
                  <a:gd name="connsiteY4" fmla="*/ 6575 h 28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3" h="281939">
                    <a:moveTo>
                      <a:pt x="11924" y="6575"/>
                    </a:moveTo>
                    <a:lnTo>
                      <a:pt x="9918" y="281939"/>
                    </a:lnTo>
                    <a:lnTo>
                      <a:pt x="0" y="274807"/>
                    </a:lnTo>
                    <a:lnTo>
                      <a:pt x="1895" y="0"/>
                    </a:lnTo>
                    <a:lnTo>
                      <a:pt x="11924" y="6575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D873E39-94B2-82F9-2701-FE26ABB6FAC1}"/>
                  </a:ext>
                </a:extLst>
              </p:cNvPr>
              <p:cNvSpPr/>
              <p:nvPr/>
            </p:nvSpPr>
            <p:spPr>
              <a:xfrm>
                <a:off x="1897629" y="5686660"/>
                <a:ext cx="44129" cy="301886"/>
              </a:xfrm>
              <a:custGeom>
                <a:avLst/>
                <a:gdLst>
                  <a:gd name="connsiteX0" fmla="*/ 0 w 44129"/>
                  <a:gd name="connsiteY0" fmla="*/ 270572 h 301886"/>
                  <a:gd name="connsiteX1" fmla="*/ 446 w 44129"/>
                  <a:gd name="connsiteY1" fmla="*/ 205827 h 301886"/>
                  <a:gd name="connsiteX2" fmla="*/ 1894 w 44129"/>
                  <a:gd name="connsiteY2" fmla="*/ 0 h 301886"/>
                  <a:gd name="connsiteX3" fmla="*/ 44130 w 44129"/>
                  <a:gd name="connsiteY3" fmla="*/ 28083 h 301886"/>
                  <a:gd name="connsiteX4" fmla="*/ 43015 w 44129"/>
                  <a:gd name="connsiteY4" fmla="*/ 232015 h 301886"/>
                  <a:gd name="connsiteX5" fmla="*/ 42681 w 44129"/>
                  <a:gd name="connsiteY5" fmla="*/ 301887 h 301886"/>
                  <a:gd name="connsiteX6" fmla="*/ 0 w 44129"/>
                  <a:gd name="connsiteY6" fmla="*/ 270572 h 30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29" h="301886">
                    <a:moveTo>
                      <a:pt x="0" y="270572"/>
                    </a:moveTo>
                    <a:lnTo>
                      <a:pt x="446" y="205827"/>
                    </a:lnTo>
                    <a:lnTo>
                      <a:pt x="1894" y="0"/>
                    </a:lnTo>
                    <a:lnTo>
                      <a:pt x="44130" y="28083"/>
                    </a:lnTo>
                    <a:lnTo>
                      <a:pt x="43015" y="232015"/>
                    </a:lnTo>
                    <a:lnTo>
                      <a:pt x="42681" y="301887"/>
                    </a:lnTo>
                    <a:lnTo>
                      <a:pt x="0" y="270572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A5B7916-3479-0D6C-0687-E0EBDE2C9E05}"/>
                  </a:ext>
                </a:extLst>
              </p:cNvPr>
              <p:cNvSpPr/>
              <p:nvPr/>
            </p:nvSpPr>
            <p:spPr>
              <a:xfrm>
                <a:off x="1897963" y="5686660"/>
                <a:ext cx="43906" cy="232126"/>
              </a:xfrm>
              <a:custGeom>
                <a:avLst/>
                <a:gdLst>
                  <a:gd name="connsiteX0" fmla="*/ 42792 w 43906"/>
                  <a:gd name="connsiteY0" fmla="*/ 232126 h 232126"/>
                  <a:gd name="connsiteX1" fmla="*/ 42681 w 43906"/>
                  <a:gd name="connsiteY1" fmla="*/ 232015 h 232126"/>
                  <a:gd name="connsiteX2" fmla="*/ 111 w 43906"/>
                  <a:gd name="connsiteY2" fmla="*/ 205827 h 232126"/>
                  <a:gd name="connsiteX3" fmla="*/ 0 w 43906"/>
                  <a:gd name="connsiteY3" fmla="*/ 205715 h 232126"/>
                  <a:gd name="connsiteX4" fmla="*/ 1560 w 43906"/>
                  <a:gd name="connsiteY4" fmla="*/ 0 h 232126"/>
                  <a:gd name="connsiteX5" fmla="*/ 43907 w 43906"/>
                  <a:gd name="connsiteY5" fmla="*/ 27637 h 232126"/>
                  <a:gd name="connsiteX6" fmla="*/ 42792 w 43906"/>
                  <a:gd name="connsiteY6" fmla="*/ 232126 h 23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06" h="232126">
                    <a:moveTo>
                      <a:pt x="42792" y="232126"/>
                    </a:moveTo>
                    <a:lnTo>
                      <a:pt x="42681" y="232015"/>
                    </a:lnTo>
                    <a:lnTo>
                      <a:pt x="111" y="205827"/>
                    </a:lnTo>
                    <a:lnTo>
                      <a:pt x="0" y="205715"/>
                    </a:lnTo>
                    <a:lnTo>
                      <a:pt x="1560" y="0"/>
                    </a:lnTo>
                    <a:lnTo>
                      <a:pt x="43907" y="27637"/>
                    </a:lnTo>
                    <a:lnTo>
                      <a:pt x="42792" y="232126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35C1AEAE-BDDD-F04F-2DE5-5F42D1B1454B}"/>
                  </a:ext>
                </a:extLst>
              </p:cNvPr>
              <p:cNvSpPr/>
              <p:nvPr/>
            </p:nvSpPr>
            <p:spPr>
              <a:xfrm>
                <a:off x="1887822" y="5680197"/>
                <a:ext cx="11701" cy="277035"/>
              </a:xfrm>
              <a:custGeom>
                <a:avLst/>
                <a:gdLst>
                  <a:gd name="connsiteX0" fmla="*/ 10252 w 11701"/>
                  <a:gd name="connsiteY0" fmla="*/ 212290 h 277035"/>
                  <a:gd name="connsiteX1" fmla="*/ 9807 w 11701"/>
                  <a:gd name="connsiteY1" fmla="*/ 277036 h 277035"/>
                  <a:gd name="connsiteX2" fmla="*/ 0 w 11701"/>
                  <a:gd name="connsiteY2" fmla="*/ 270015 h 277035"/>
                  <a:gd name="connsiteX3" fmla="*/ 2006 w 11701"/>
                  <a:gd name="connsiteY3" fmla="*/ 0 h 277035"/>
                  <a:gd name="connsiteX4" fmla="*/ 11701 w 11701"/>
                  <a:gd name="connsiteY4" fmla="*/ 6463 h 277035"/>
                  <a:gd name="connsiteX5" fmla="*/ 10252 w 11701"/>
                  <a:gd name="connsiteY5" fmla="*/ 212290 h 277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01" h="277035">
                    <a:moveTo>
                      <a:pt x="10252" y="212290"/>
                    </a:moveTo>
                    <a:lnTo>
                      <a:pt x="9807" y="277036"/>
                    </a:lnTo>
                    <a:lnTo>
                      <a:pt x="0" y="270015"/>
                    </a:lnTo>
                    <a:lnTo>
                      <a:pt x="2006" y="0"/>
                    </a:lnTo>
                    <a:lnTo>
                      <a:pt x="11701" y="6463"/>
                    </a:lnTo>
                    <a:lnTo>
                      <a:pt x="10252" y="212290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EA06825-64AD-DAD0-A5BB-E27507DA9BBC}"/>
                  </a:ext>
                </a:extLst>
              </p:cNvPr>
              <p:cNvSpPr/>
              <p:nvPr/>
            </p:nvSpPr>
            <p:spPr>
              <a:xfrm>
                <a:off x="1841575" y="5650220"/>
                <a:ext cx="42569" cy="296091"/>
              </a:xfrm>
              <a:custGeom>
                <a:avLst/>
                <a:gdLst>
                  <a:gd name="connsiteX0" fmla="*/ 0 w 42569"/>
                  <a:gd name="connsiteY0" fmla="*/ 265781 h 296091"/>
                  <a:gd name="connsiteX1" fmla="*/ 446 w 42569"/>
                  <a:gd name="connsiteY1" fmla="*/ 202261 h 296091"/>
                  <a:gd name="connsiteX2" fmla="*/ 1672 w 42569"/>
                  <a:gd name="connsiteY2" fmla="*/ 0 h 296091"/>
                  <a:gd name="connsiteX3" fmla="*/ 42569 w 42569"/>
                  <a:gd name="connsiteY3" fmla="*/ 27748 h 296091"/>
                  <a:gd name="connsiteX4" fmla="*/ 41567 w 42569"/>
                  <a:gd name="connsiteY4" fmla="*/ 228003 h 296091"/>
                  <a:gd name="connsiteX5" fmla="*/ 41232 w 42569"/>
                  <a:gd name="connsiteY5" fmla="*/ 296092 h 296091"/>
                  <a:gd name="connsiteX6" fmla="*/ 0 w 42569"/>
                  <a:gd name="connsiteY6" fmla="*/ 265781 h 296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69" h="296091">
                    <a:moveTo>
                      <a:pt x="0" y="265781"/>
                    </a:moveTo>
                    <a:lnTo>
                      <a:pt x="446" y="202261"/>
                    </a:lnTo>
                    <a:lnTo>
                      <a:pt x="1672" y="0"/>
                    </a:lnTo>
                    <a:lnTo>
                      <a:pt x="42569" y="27748"/>
                    </a:lnTo>
                    <a:lnTo>
                      <a:pt x="41567" y="228003"/>
                    </a:lnTo>
                    <a:lnTo>
                      <a:pt x="41232" y="296092"/>
                    </a:lnTo>
                    <a:lnTo>
                      <a:pt x="0" y="265781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769768B-659F-6EA0-AF90-B08C30E71390}"/>
                  </a:ext>
                </a:extLst>
              </p:cNvPr>
              <p:cNvSpPr/>
              <p:nvPr/>
            </p:nvSpPr>
            <p:spPr>
              <a:xfrm>
                <a:off x="1841798" y="5650220"/>
                <a:ext cx="42457" cy="228114"/>
              </a:xfrm>
              <a:custGeom>
                <a:avLst/>
                <a:gdLst>
                  <a:gd name="connsiteX0" fmla="*/ 41455 w 42457"/>
                  <a:gd name="connsiteY0" fmla="*/ 228114 h 228114"/>
                  <a:gd name="connsiteX1" fmla="*/ 41344 w 42457"/>
                  <a:gd name="connsiteY1" fmla="*/ 228003 h 228114"/>
                  <a:gd name="connsiteX2" fmla="*/ 223 w 42457"/>
                  <a:gd name="connsiteY2" fmla="*/ 202261 h 228114"/>
                  <a:gd name="connsiteX3" fmla="*/ 0 w 42457"/>
                  <a:gd name="connsiteY3" fmla="*/ 202149 h 228114"/>
                  <a:gd name="connsiteX4" fmla="*/ 1449 w 42457"/>
                  <a:gd name="connsiteY4" fmla="*/ 0 h 228114"/>
                  <a:gd name="connsiteX5" fmla="*/ 42458 w 42457"/>
                  <a:gd name="connsiteY5" fmla="*/ 26857 h 228114"/>
                  <a:gd name="connsiteX6" fmla="*/ 41455 w 42457"/>
                  <a:gd name="connsiteY6" fmla="*/ 228114 h 22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57" h="228114">
                    <a:moveTo>
                      <a:pt x="41455" y="228114"/>
                    </a:moveTo>
                    <a:lnTo>
                      <a:pt x="41344" y="228003"/>
                    </a:lnTo>
                    <a:lnTo>
                      <a:pt x="223" y="202261"/>
                    </a:lnTo>
                    <a:lnTo>
                      <a:pt x="0" y="202149"/>
                    </a:lnTo>
                    <a:lnTo>
                      <a:pt x="1449" y="0"/>
                    </a:lnTo>
                    <a:lnTo>
                      <a:pt x="42458" y="26857"/>
                    </a:lnTo>
                    <a:lnTo>
                      <a:pt x="41455" y="228114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5D17866-C62D-CC0C-23A0-9B6EAC29B580}"/>
                  </a:ext>
                </a:extLst>
              </p:cNvPr>
              <p:cNvSpPr/>
              <p:nvPr/>
            </p:nvSpPr>
            <p:spPr>
              <a:xfrm>
                <a:off x="1831991" y="5643979"/>
                <a:ext cx="11255" cy="272021"/>
              </a:xfrm>
              <a:custGeom>
                <a:avLst/>
                <a:gdLst>
                  <a:gd name="connsiteX0" fmla="*/ 10029 w 11255"/>
                  <a:gd name="connsiteY0" fmla="*/ 208501 h 272021"/>
                  <a:gd name="connsiteX1" fmla="*/ 9584 w 11255"/>
                  <a:gd name="connsiteY1" fmla="*/ 272021 h 272021"/>
                  <a:gd name="connsiteX2" fmla="*/ 0 w 11255"/>
                  <a:gd name="connsiteY2" fmla="*/ 265112 h 272021"/>
                  <a:gd name="connsiteX3" fmla="*/ 1895 w 11255"/>
                  <a:gd name="connsiteY3" fmla="*/ 0 h 272021"/>
                  <a:gd name="connsiteX4" fmla="*/ 11255 w 11255"/>
                  <a:gd name="connsiteY4" fmla="*/ 6241 h 272021"/>
                  <a:gd name="connsiteX5" fmla="*/ 10029 w 11255"/>
                  <a:gd name="connsiteY5" fmla="*/ 208501 h 27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55" h="272021">
                    <a:moveTo>
                      <a:pt x="10029" y="208501"/>
                    </a:moveTo>
                    <a:lnTo>
                      <a:pt x="9584" y="272021"/>
                    </a:lnTo>
                    <a:lnTo>
                      <a:pt x="0" y="265112"/>
                    </a:lnTo>
                    <a:lnTo>
                      <a:pt x="1895" y="0"/>
                    </a:lnTo>
                    <a:lnTo>
                      <a:pt x="11255" y="6241"/>
                    </a:lnTo>
                    <a:lnTo>
                      <a:pt x="10029" y="208501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8BC4534-9C78-D3B3-27DC-F71EEE99F41A}"/>
                  </a:ext>
                </a:extLst>
              </p:cNvPr>
              <p:cNvSpPr/>
              <p:nvPr/>
            </p:nvSpPr>
            <p:spPr>
              <a:xfrm>
                <a:off x="1785410" y="5613891"/>
                <a:ext cx="41120" cy="290074"/>
              </a:xfrm>
              <a:custGeom>
                <a:avLst/>
                <a:gdLst>
                  <a:gd name="connsiteX0" fmla="*/ 39895 w 41120"/>
                  <a:gd name="connsiteY0" fmla="*/ 290074 h 290074"/>
                  <a:gd name="connsiteX1" fmla="*/ 0 w 41120"/>
                  <a:gd name="connsiteY1" fmla="*/ 260877 h 290074"/>
                  <a:gd name="connsiteX2" fmla="*/ 334 w 41120"/>
                  <a:gd name="connsiteY2" fmla="*/ 198806 h 290074"/>
                  <a:gd name="connsiteX3" fmla="*/ 1672 w 41120"/>
                  <a:gd name="connsiteY3" fmla="*/ 0 h 290074"/>
                  <a:gd name="connsiteX4" fmla="*/ 41121 w 41120"/>
                  <a:gd name="connsiteY4" fmla="*/ 27302 h 290074"/>
                  <a:gd name="connsiteX5" fmla="*/ 40118 w 41120"/>
                  <a:gd name="connsiteY5" fmla="*/ 223880 h 290074"/>
                  <a:gd name="connsiteX6" fmla="*/ 39895 w 41120"/>
                  <a:gd name="connsiteY6" fmla="*/ 290074 h 29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0" h="290074">
                    <a:moveTo>
                      <a:pt x="39895" y="290074"/>
                    </a:moveTo>
                    <a:lnTo>
                      <a:pt x="0" y="260877"/>
                    </a:lnTo>
                    <a:lnTo>
                      <a:pt x="334" y="198806"/>
                    </a:lnTo>
                    <a:lnTo>
                      <a:pt x="1672" y="0"/>
                    </a:lnTo>
                    <a:lnTo>
                      <a:pt x="41121" y="27302"/>
                    </a:lnTo>
                    <a:lnTo>
                      <a:pt x="40118" y="223880"/>
                    </a:lnTo>
                    <a:lnTo>
                      <a:pt x="39895" y="290074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F8E5CD91-D74A-A0B9-130D-2B031C1BE8D7}"/>
                  </a:ext>
                </a:extLst>
              </p:cNvPr>
              <p:cNvSpPr/>
              <p:nvPr/>
            </p:nvSpPr>
            <p:spPr>
              <a:xfrm>
                <a:off x="1785522" y="5613891"/>
                <a:ext cx="41232" cy="223991"/>
              </a:xfrm>
              <a:custGeom>
                <a:avLst/>
                <a:gdLst>
                  <a:gd name="connsiteX0" fmla="*/ 40118 w 41232"/>
                  <a:gd name="connsiteY0" fmla="*/ 223991 h 223991"/>
                  <a:gd name="connsiteX1" fmla="*/ 40006 w 41232"/>
                  <a:gd name="connsiteY1" fmla="*/ 223880 h 223991"/>
                  <a:gd name="connsiteX2" fmla="*/ 223 w 41232"/>
                  <a:gd name="connsiteY2" fmla="*/ 198806 h 223991"/>
                  <a:gd name="connsiteX3" fmla="*/ 0 w 41232"/>
                  <a:gd name="connsiteY3" fmla="*/ 198583 h 223991"/>
                  <a:gd name="connsiteX4" fmla="*/ 1560 w 41232"/>
                  <a:gd name="connsiteY4" fmla="*/ 0 h 223991"/>
                  <a:gd name="connsiteX5" fmla="*/ 41232 w 41232"/>
                  <a:gd name="connsiteY5" fmla="*/ 25965 h 223991"/>
                  <a:gd name="connsiteX6" fmla="*/ 40118 w 41232"/>
                  <a:gd name="connsiteY6" fmla="*/ 223991 h 22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2" h="223991">
                    <a:moveTo>
                      <a:pt x="40118" y="223991"/>
                    </a:moveTo>
                    <a:lnTo>
                      <a:pt x="40006" y="223880"/>
                    </a:lnTo>
                    <a:lnTo>
                      <a:pt x="223" y="198806"/>
                    </a:lnTo>
                    <a:lnTo>
                      <a:pt x="0" y="198583"/>
                    </a:lnTo>
                    <a:lnTo>
                      <a:pt x="1560" y="0"/>
                    </a:lnTo>
                    <a:lnTo>
                      <a:pt x="41232" y="25965"/>
                    </a:lnTo>
                    <a:lnTo>
                      <a:pt x="40118" y="223991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33A81576-82B4-0C4F-52B2-3EE2220F0734}"/>
                  </a:ext>
                </a:extLst>
              </p:cNvPr>
              <p:cNvSpPr/>
              <p:nvPr/>
            </p:nvSpPr>
            <p:spPr>
              <a:xfrm>
                <a:off x="1776049" y="5607762"/>
                <a:ext cx="11032" cy="267006"/>
              </a:xfrm>
              <a:custGeom>
                <a:avLst/>
                <a:gdLst>
                  <a:gd name="connsiteX0" fmla="*/ 9361 w 11032"/>
                  <a:gd name="connsiteY0" fmla="*/ 267006 h 267006"/>
                  <a:gd name="connsiteX1" fmla="*/ 0 w 11032"/>
                  <a:gd name="connsiteY1" fmla="*/ 260209 h 267006"/>
                  <a:gd name="connsiteX2" fmla="*/ 1894 w 11032"/>
                  <a:gd name="connsiteY2" fmla="*/ 0 h 267006"/>
                  <a:gd name="connsiteX3" fmla="*/ 11032 w 11032"/>
                  <a:gd name="connsiteY3" fmla="*/ 6129 h 267006"/>
                  <a:gd name="connsiteX4" fmla="*/ 9695 w 11032"/>
                  <a:gd name="connsiteY4" fmla="*/ 204935 h 267006"/>
                  <a:gd name="connsiteX5" fmla="*/ 9361 w 11032"/>
                  <a:gd name="connsiteY5" fmla="*/ 267006 h 267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32" h="267006">
                    <a:moveTo>
                      <a:pt x="9361" y="267006"/>
                    </a:moveTo>
                    <a:lnTo>
                      <a:pt x="0" y="260209"/>
                    </a:lnTo>
                    <a:lnTo>
                      <a:pt x="1894" y="0"/>
                    </a:lnTo>
                    <a:lnTo>
                      <a:pt x="11032" y="6129"/>
                    </a:lnTo>
                    <a:lnTo>
                      <a:pt x="9695" y="204935"/>
                    </a:lnTo>
                    <a:lnTo>
                      <a:pt x="9361" y="267006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2756B08-3CFD-9675-9CDA-F4F065747E08}"/>
                  </a:ext>
                </a:extLst>
              </p:cNvPr>
              <p:cNvSpPr/>
              <p:nvPr/>
            </p:nvSpPr>
            <p:spPr>
              <a:xfrm>
                <a:off x="1729134" y="5577451"/>
                <a:ext cx="39783" cy="284279"/>
              </a:xfrm>
              <a:custGeom>
                <a:avLst/>
                <a:gdLst>
                  <a:gd name="connsiteX0" fmla="*/ 38558 w 39783"/>
                  <a:gd name="connsiteY0" fmla="*/ 284279 h 284279"/>
                  <a:gd name="connsiteX1" fmla="*/ 0 w 39783"/>
                  <a:gd name="connsiteY1" fmla="*/ 256085 h 284279"/>
                  <a:gd name="connsiteX2" fmla="*/ 446 w 39783"/>
                  <a:gd name="connsiteY2" fmla="*/ 195240 h 284279"/>
                  <a:gd name="connsiteX3" fmla="*/ 1672 w 39783"/>
                  <a:gd name="connsiteY3" fmla="*/ 0 h 284279"/>
                  <a:gd name="connsiteX4" fmla="*/ 39783 w 39783"/>
                  <a:gd name="connsiteY4" fmla="*/ 26857 h 284279"/>
                  <a:gd name="connsiteX5" fmla="*/ 38892 w 39783"/>
                  <a:gd name="connsiteY5" fmla="*/ 219868 h 284279"/>
                  <a:gd name="connsiteX6" fmla="*/ 38558 w 39783"/>
                  <a:gd name="connsiteY6" fmla="*/ 284279 h 28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783" h="284279">
                    <a:moveTo>
                      <a:pt x="38558" y="284279"/>
                    </a:moveTo>
                    <a:lnTo>
                      <a:pt x="0" y="256085"/>
                    </a:lnTo>
                    <a:lnTo>
                      <a:pt x="446" y="195240"/>
                    </a:lnTo>
                    <a:lnTo>
                      <a:pt x="1672" y="0"/>
                    </a:lnTo>
                    <a:lnTo>
                      <a:pt x="39783" y="26857"/>
                    </a:lnTo>
                    <a:lnTo>
                      <a:pt x="38892" y="219868"/>
                    </a:lnTo>
                    <a:lnTo>
                      <a:pt x="38558" y="284279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1AFF046-E63E-8EFA-837F-49E4D31AE2A7}"/>
                  </a:ext>
                </a:extLst>
              </p:cNvPr>
              <p:cNvSpPr/>
              <p:nvPr/>
            </p:nvSpPr>
            <p:spPr>
              <a:xfrm>
                <a:off x="1729245" y="5577451"/>
                <a:ext cx="39894" cy="219979"/>
              </a:xfrm>
              <a:custGeom>
                <a:avLst/>
                <a:gdLst>
                  <a:gd name="connsiteX0" fmla="*/ 38892 w 39894"/>
                  <a:gd name="connsiteY0" fmla="*/ 219979 h 219979"/>
                  <a:gd name="connsiteX1" fmla="*/ 38781 w 39894"/>
                  <a:gd name="connsiteY1" fmla="*/ 219868 h 219979"/>
                  <a:gd name="connsiteX2" fmla="*/ 334 w 39894"/>
                  <a:gd name="connsiteY2" fmla="*/ 195240 h 219979"/>
                  <a:gd name="connsiteX3" fmla="*/ 0 w 39894"/>
                  <a:gd name="connsiteY3" fmla="*/ 195017 h 219979"/>
                  <a:gd name="connsiteX4" fmla="*/ 1560 w 39894"/>
                  <a:gd name="connsiteY4" fmla="*/ 0 h 219979"/>
                  <a:gd name="connsiteX5" fmla="*/ 39895 w 39894"/>
                  <a:gd name="connsiteY5" fmla="*/ 25074 h 219979"/>
                  <a:gd name="connsiteX6" fmla="*/ 38892 w 39894"/>
                  <a:gd name="connsiteY6" fmla="*/ 219979 h 21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94" h="219979">
                    <a:moveTo>
                      <a:pt x="38892" y="219979"/>
                    </a:moveTo>
                    <a:lnTo>
                      <a:pt x="38781" y="219868"/>
                    </a:lnTo>
                    <a:lnTo>
                      <a:pt x="334" y="195240"/>
                    </a:lnTo>
                    <a:lnTo>
                      <a:pt x="0" y="195017"/>
                    </a:lnTo>
                    <a:lnTo>
                      <a:pt x="1560" y="0"/>
                    </a:lnTo>
                    <a:lnTo>
                      <a:pt x="39895" y="25074"/>
                    </a:lnTo>
                    <a:lnTo>
                      <a:pt x="38892" y="219979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AA48B0A-A616-4836-A6D9-411A29C0920B}"/>
                  </a:ext>
                </a:extLst>
              </p:cNvPr>
              <p:cNvSpPr/>
              <p:nvPr/>
            </p:nvSpPr>
            <p:spPr>
              <a:xfrm>
                <a:off x="1720107" y="5571544"/>
                <a:ext cx="10698" cy="261991"/>
              </a:xfrm>
              <a:custGeom>
                <a:avLst/>
                <a:gdLst>
                  <a:gd name="connsiteX0" fmla="*/ 9026 w 10698"/>
                  <a:gd name="connsiteY0" fmla="*/ 261992 h 261991"/>
                  <a:gd name="connsiteX1" fmla="*/ 0 w 10698"/>
                  <a:gd name="connsiteY1" fmla="*/ 255417 h 261991"/>
                  <a:gd name="connsiteX2" fmla="*/ 1894 w 10698"/>
                  <a:gd name="connsiteY2" fmla="*/ 0 h 261991"/>
                  <a:gd name="connsiteX3" fmla="*/ 10698 w 10698"/>
                  <a:gd name="connsiteY3" fmla="*/ 5906 h 261991"/>
                  <a:gd name="connsiteX4" fmla="*/ 9472 w 10698"/>
                  <a:gd name="connsiteY4" fmla="*/ 201146 h 261991"/>
                  <a:gd name="connsiteX5" fmla="*/ 9026 w 10698"/>
                  <a:gd name="connsiteY5" fmla="*/ 261992 h 26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8" h="261991">
                    <a:moveTo>
                      <a:pt x="9026" y="261992"/>
                    </a:moveTo>
                    <a:lnTo>
                      <a:pt x="0" y="255417"/>
                    </a:lnTo>
                    <a:lnTo>
                      <a:pt x="1894" y="0"/>
                    </a:lnTo>
                    <a:lnTo>
                      <a:pt x="10698" y="5906"/>
                    </a:lnTo>
                    <a:lnTo>
                      <a:pt x="9472" y="201146"/>
                    </a:lnTo>
                    <a:lnTo>
                      <a:pt x="9026" y="261992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E9B985D7-00EE-72C8-DE56-D996A6191BDF}"/>
                  </a:ext>
                </a:extLst>
              </p:cNvPr>
              <p:cNvSpPr/>
              <p:nvPr/>
            </p:nvSpPr>
            <p:spPr>
              <a:xfrm>
                <a:off x="1672969" y="5541122"/>
                <a:ext cx="38334" cy="278373"/>
              </a:xfrm>
              <a:custGeom>
                <a:avLst/>
                <a:gdLst>
                  <a:gd name="connsiteX0" fmla="*/ 37109 w 38334"/>
                  <a:gd name="connsiteY0" fmla="*/ 278373 h 278373"/>
                  <a:gd name="connsiteX1" fmla="*/ 0 w 38334"/>
                  <a:gd name="connsiteY1" fmla="*/ 251182 h 278373"/>
                  <a:gd name="connsiteX2" fmla="*/ 334 w 38334"/>
                  <a:gd name="connsiteY2" fmla="*/ 191563 h 278373"/>
                  <a:gd name="connsiteX3" fmla="*/ 1560 w 38334"/>
                  <a:gd name="connsiteY3" fmla="*/ 0 h 278373"/>
                  <a:gd name="connsiteX4" fmla="*/ 38335 w 38334"/>
                  <a:gd name="connsiteY4" fmla="*/ 26411 h 278373"/>
                  <a:gd name="connsiteX5" fmla="*/ 37443 w 38334"/>
                  <a:gd name="connsiteY5" fmla="*/ 215745 h 278373"/>
                  <a:gd name="connsiteX6" fmla="*/ 37109 w 38334"/>
                  <a:gd name="connsiteY6" fmla="*/ 278373 h 278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334" h="278373">
                    <a:moveTo>
                      <a:pt x="37109" y="278373"/>
                    </a:moveTo>
                    <a:lnTo>
                      <a:pt x="0" y="251182"/>
                    </a:lnTo>
                    <a:lnTo>
                      <a:pt x="334" y="191563"/>
                    </a:lnTo>
                    <a:lnTo>
                      <a:pt x="1560" y="0"/>
                    </a:lnTo>
                    <a:lnTo>
                      <a:pt x="38335" y="26411"/>
                    </a:lnTo>
                    <a:lnTo>
                      <a:pt x="37443" y="215745"/>
                    </a:lnTo>
                    <a:lnTo>
                      <a:pt x="37109" y="278373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D828312-70A8-C1A4-86BC-34726A21C695}"/>
                  </a:ext>
                </a:extLst>
              </p:cNvPr>
              <p:cNvSpPr/>
              <p:nvPr/>
            </p:nvSpPr>
            <p:spPr>
              <a:xfrm>
                <a:off x="1673080" y="5541122"/>
                <a:ext cx="38557" cy="215856"/>
              </a:xfrm>
              <a:custGeom>
                <a:avLst/>
                <a:gdLst>
                  <a:gd name="connsiteX0" fmla="*/ 37443 w 38557"/>
                  <a:gd name="connsiteY0" fmla="*/ 215856 h 215856"/>
                  <a:gd name="connsiteX1" fmla="*/ 37332 w 38557"/>
                  <a:gd name="connsiteY1" fmla="*/ 215745 h 215856"/>
                  <a:gd name="connsiteX2" fmla="*/ 223 w 38557"/>
                  <a:gd name="connsiteY2" fmla="*/ 191563 h 215856"/>
                  <a:gd name="connsiteX3" fmla="*/ 0 w 38557"/>
                  <a:gd name="connsiteY3" fmla="*/ 191340 h 215856"/>
                  <a:gd name="connsiteX4" fmla="*/ 1449 w 38557"/>
                  <a:gd name="connsiteY4" fmla="*/ 0 h 215856"/>
                  <a:gd name="connsiteX5" fmla="*/ 38558 w 38557"/>
                  <a:gd name="connsiteY5" fmla="*/ 24182 h 215856"/>
                  <a:gd name="connsiteX6" fmla="*/ 37443 w 38557"/>
                  <a:gd name="connsiteY6" fmla="*/ 215856 h 21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57" h="215856">
                    <a:moveTo>
                      <a:pt x="37443" y="215856"/>
                    </a:moveTo>
                    <a:lnTo>
                      <a:pt x="37332" y="215745"/>
                    </a:lnTo>
                    <a:lnTo>
                      <a:pt x="223" y="191563"/>
                    </a:lnTo>
                    <a:lnTo>
                      <a:pt x="0" y="191340"/>
                    </a:lnTo>
                    <a:lnTo>
                      <a:pt x="1449" y="0"/>
                    </a:lnTo>
                    <a:lnTo>
                      <a:pt x="38558" y="24182"/>
                    </a:lnTo>
                    <a:lnTo>
                      <a:pt x="37443" y="215856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2941F02E-4946-77E5-D02A-9332363445BA}"/>
                  </a:ext>
                </a:extLst>
              </p:cNvPr>
              <p:cNvSpPr/>
              <p:nvPr/>
            </p:nvSpPr>
            <p:spPr>
              <a:xfrm>
                <a:off x="1664165" y="5535438"/>
                <a:ext cx="10363" cy="256865"/>
              </a:xfrm>
              <a:custGeom>
                <a:avLst/>
                <a:gdLst>
                  <a:gd name="connsiteX0" fmla="*/ 8804 w 10363"/>
                  <a:gd name="connsiteY0" fmla="*/ 256866 h 256865"/>
                  <a:gd name="connsiteX1" fmla="*/ 0 w 10363"/>
                  <a:gd name="connsiteY1" fmla="*/ 250402 h 256865"/>
                  <a:gd name="connsiteX2" fmla="*/ 1783 w 10363"/>
                  <a:gd name="connsiteY2" fmla="*/ 0 h 256865"/>
                  <a:gd name="connsiteX3" fmla="*/ 10364 w 10363"/>
                  <a:gd name="connsiteY3" fmla="*/ 5683 h 256865"/>
                  <a:gd name="connsiteX4" fmla="*/ 9138 w 10363"/>
                  <a:gd name="connsiteY4" fmla="*/ 197246 h 256865"/>
                  <a:gd name="connsiteX5" fmla="*/ 8804 w 10363"/>
                  <a:gd name="connsiteY5" fmla="*/ 256866 h 25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63" h="256865">
                    <a:moveTo>
                      <a:pt x="8804" y="256866"/>
                    </a:moveTo>
                    <a:lnTo>
                      <a:pt x="0" y="250402"/>
                    </a:lnTo>
                    <a:lnTo>
                      <a:pt x="1783" y="0"/>
                    </a:lnTo>
                    <a:lnTo>
                      <a:pt x="10364" y="5683"/>
                    </a:lnTo>
                    <a:lnTo>
                      <a:pt x="9138" y="197246"/>
                    </a:lnTo>
                    <a:lnTo>
                      <a:pt x="8804" y="256866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E298737E-C218-D659-AB16-08CE85EE5943}"/>
                  </a:ext>
                </a:extLst>
              </p:cNvPr>
              <p:cNvSpPr/>
              <p:nvPr/>
            </p:nvSpPr>
            <p:spPr>
              <a:xfrm>
                <a:off x="1616804" y="5504681"/>
                <a:ext cx="36886" cy="272578"/>
              </a:xfrm>
              <a:custGeom>
                <a:avLst/>
                <a:gdLst>
                  <a:gd name="connsiteX0" fmla="*/ 35772 w 36886"/>
                  <a:gd name="connsiteY0" fmla="*/ 272578 h 272578"/>
                  <a:gd name="connsiteX1" fmla="*/ 0 w 36886"/>
                  <a:gd name="connsiteY1" fmla="*/ 246390 h 272578"/>
                  <a:gd name="connsiteX2" fmla="*/ 446 w 36886"/>
                  <a:gd name="connsiteY2" fmla="*/ 188108 h 272578"/>
                  <a:gd name="connsiteX3" fmla="*/ 1449 w 36886"/>
                  <a:gd name="connsiteY3" fmla="*/ 0 h 272578"/>
                  <a:gd name="connsiteX4" fmla="*/ 36886 w 36886"/>
                  <a:gd name="connsiteY4" fmla="*/ 26077 h 272578"/>
                  <a:gd name="connsiteX5" fmla="*/ 35995 w 36886"/>
                  <a:gd name="connsiteY5" fmla="*/ 211733 h 272578"/>
                  <a:gd name="connsiteX6" fmla="*/ 35772 w 36886"/>
                  <a:gd name="connsiteY6" fmla="*/ 272578 h 272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886" h="272578">
                    <a:moveTo>
                      <a:pt x="35772" y="272578"/>
                    </a:moveTo>
                    <a:lnTo>
                      <a:pt x="0" y="246390"/>
                    </a:lnTo>
                    <a:lnTo>
                      <a:pt x="446" y="188108"/>
                    </a:lnTo>
                    <a:lnTo>
                      <a:pt x="1449" y="0"/>
                    </a:lnTo>
                    <a:lnTo>
                      <a:pt x="36886" y="26077"/>
                    </a:lnTo>
                    <a:lnTo>
                      <a:pt x="35995" y="211733"/>
                    </a:lnTo>
                    <a:lnTo>
                      <a:pt x="35772" y="272578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2E7A0162-69CD-CFAC-44EF-E29945629514}"/>
                  </a:ext>
                </a:extLst>
              </p:cNvPr>
              <p:cNvSpPr/>
              <p:nvPr/>
            </p:nvSpPr>
            <p:spPr>
              <a:xfrm>
                <a:off x="1616804" y="5504681"/>
                <a:ext cx="37220" cy="211844"/>
              </a:xfrm>
              <a:custGeom>
                <a:avLst/>
                <a:gdLst>
                  <a:gd name="connsiteX0" fmla="*/ 36106 w 37220"/>
                  <a:gd name="connsiteY0" fmla="*/ 211844 h 211844"/>
                  <a:gd name="connsiteX1" fmla="*/ 35995 w 37220"/>
                  <a:gd name="connsiteY1" fmla="*/ 211733 h 211844"/>
                  <a:gd name="connsiteX2" fmla="*/ 446 w 37220"/>
                  <a:gd name="connsiteY2" fmla="*/ 188108 h 211844"/>
                  <a:gd name="connsiteX3" fmla="*/ 0 w 37220"/>
                  <a:gd name="connsiteY3" fmla="*/ 187885 h 211844"/>
                  <a:gd name="connsiteX4" fmla="*/ 1449 w 37220"/>
                  <a:gd name="connsiteY4" fmla="*/ 0 h 211844"/>
                  <a:gd name="connsiteX5" fmla="*/ 37220 w 37220"/>
                  <a:gd name="connsiteY5" fmla="*/ 23291 h 211844"/>
                  <a:gd name="connsiteX6" fmla="*/ 36106 w 37220"/>
                  <a:gd name="connsiteY6" fmla="*/ 211844 h 21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220" h="211844">
                    <a:moveTo>
                      <a:pt x="36106" y="211844"/>
                    </a:moveTo>
                    <a:lnTo>
                      <a:pt x="35995" y="211733"/>
                    </a:lnTo>
                    <a:lnTo>
                      <a:pt x="446" y="188108"/>
                    </a:lnTo>
                    <a:lnTo>
                      <a:pt x="0" y="187885"/>
                    </a:lnTo>
                    <a:lnTo>
                      <a:pt x="1449" y="0"/>
                    </a:lnTo>
                    <a:lnTo>
                      <a:pt x="37220" y="23291"/>
                    </a:lnTo>
                    <a:lnTo>
                      <a:pt x="36106" y="211844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5944535-F49F-841D-B264-A6FFF756FE6B}"/>
                  </a:ext>
                </a:extLst>
              </p:cNvPr>
              <p:cNvSpPr/>
              <p:nvPr/>
            </p:nvSpPr>
            <p:spPr>
              <a:xfrm>
                <a:off x="1608223" y="5499221"/>
                <a:ext cx="10029" cy="251850"/>
              </a:xfrm>
              <a:custGeom>
                <a:avLst/>
                <a:gdLst>
                  <a:gd name="connsiteX0" fmla="*/ 8581 w 10029"/>
                  <a:gd name="connsiteY0" fmla="*/ 251851 h 251850"/>
                  <a:gd name="connsiteX1" fmla="*/ 0 w 10029"/>
                  <a:gd name="connsiteY1" fmla="*/ 245610 h 251850"/>
                  <a:gd name="connsiteX2" fmla="*/ 1783 w 10029"/>
                  <a:gd name="connsiteY2" fmla="*/ 0 h 251850"/>
                  <a:gd name="connsiteX3" fmla="*/ 10029 w 10029"/>
                  <a:gd name="connsiteY3" fmla="*/ 5461 h 251850"/>
                  <a:gd name="connsiteX4" fmla="*/ 9026 w 10029"/>
                  <a:gd name="connsiteY4" fmla="*/ 193569 h 251850"/>
                  <a:gd name="connsiteX5" fmla="*/ 8581 w 10029"/>
                  <a:gd name="connsiteY5" fmla="*/ 251851 h 25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29" h="251850">
                    <a:moveTo>
                      <a:pt x="8581" y="251851"/>
                    </a:moveTo>
                    <a:lnTo>
                      <a:pt x="0" y="245610"/>
                    </a:lnTo>
                    <a:lnTo>
                      <a:pt x="1783" y="0"/>
                    </a:lnTo>
                    <a:lnTo>
                      <a:pt x="10029" y="5461"/>
                    </a:lnTo>
                    <a:lnTo>
                      <a:pt x="9026" y="193569"/>
                    </a:lnTo>
                    <a:lnTo>
                      <a:pt x="8581" y="251851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464079D3-47B7-8379-3A44-7266BD94557C}"/>
                  </a:ext>
                </a:extLst>
              </p:cNvPr>
              <p:cNvSpPr/>
              <p:nvPr/>
            </p:nvSpPr>
            <p:spPr>
              <a:xfrm>
                <a:off x="1560639" y="5468241"/>
                <a:ext cx="35325" cy="266783"/>
              </a:xfrm>
              <a:custGeom>
                <a:avLst/>
                <a:gdLst>
                  <a:gd name="connsiteX0" fmla="*/ 34435 w 35325"/>
                  <a:gd name="connsiteY0" fmla="*/ 266784 h 266783"/>
                  <a:gd name="connsiteX1" fmla="*/ 0 w 35325"/>
                  <a:gd name="connsiteY1" fmla="*/ 241710 h 266783"/>
                  <a:gd name="connsiteX2" fmla="*/ 446 w 35325"/>
                  <a:gd name="connsiteY2" fmla="*/ 184653 h 266783"/>
                  <a:gd name="connsiteX3" fmla="*/ 1449 w 35325"/>
                  <a:gd name="connsiteY3" fmla="*/ 0 h 266783"/>
                  <a:gd name="connsiteX4" fmla="*/ 35326 w 35325"/>
                  <a:gd name="connsiteY4" fmla="*/ 25631 h 266783"/>
                  <a:gd name="connsiteX5" fmla="*/ 34657 w 35325"/>
                  <a:gd name="connsiteY5" fmla="*/ 207721 h 266783"/>
                  <a:gd name="connsiteX6" fmla="*/ 34435 w 35325"/>
                  <a:gd name="connsiteY6" fmla="*/ 266784 h 2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" h="266783">
                    <a:moveTo>
                      <a:pt x="34435" y="266784"/>
                    </a:moveTo>
                    <a:lnTo>
                      <a:pt x="0" y="241710"/>
                    </a:lnTo>
                    <a:lnTo>
                      <a:pt x="446" y="184653"/>
                    </a:lnTo>
                    <a:lnTo>
                      <a:pt x="1449" y="0"/>
                    </a:lnTo>
                    <a:lnTo>
                      <a:pt x="35326" y="25631"/>
                    </a:lnTo>
                    <a:lnTo>
                      <a:pt x="34657" y="207721"/>
                    </a:lnTo>
                    <a:lnTo>
                      <a:pt x="34435" y="266784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C42F4A4D-C327-77A4-DFCF-6C83C8BDE3F7}"/>
                  </a:ext>
                </a:extLst>
              </p:cNvPr>
              <p:cNvSpPr/>
              <p:nvPr/>
            </p:nvSpPr>
            <p:spPr>
              <a:xfrm>
                <a:off x="1560528" y="5468241"/>
                <a:ext cx="35994" cy="207832"/>
              </a:xfrm>
              <a:custGeom>
                <a:avLst/>
                <a:gdLst>
                  <a:gd name="connsiteX0" fmla="*/ 34880 w 35994"/>
                  <a:gd name="connsiteY0" fmla="*/ 207833 h 207832"/>
                  <a:gd name="connsiteX1" fmla="*/ 34769 w 35994"/>
                  <a:gd name="connsiteY1" fmla="*/ 207721 h 207832"/>
                  <a:gd name="connsiteX2" fmla="*/ 557 w 35994"/>
                  <a:gd name="connsiteY2" fmla="*/ 184653 h 207832"/>
                  <a:gd name="connsiteX3" fmla="*/ 0 w 35994"/>
                  <a:gd name="connsiteY3" fmla="*/ 184319 h 207832"/>
                  <a:gd name="connsiteX4" fmla="*/ 1560 w 35994"/>
                  <a:gd name="connsiteY4" fmla="*/ 0 h 207832"/>
                  <a:gd name="connsiteX5" fmla="*/ 35995 w 35994"/>
                  <a:gd name="connsiteY5" fmla="*/ 22511 h 207832"/>
                  <a:gd name="connsiteX6" fmla="*/ 34880 w 35994"/>
                  <a:gd name="connsiteY6" fmla="*/ 207833 h 20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4" h="207832">
                    <a:moveTo>
                      <a:pt x="34880" y="207833"/>
                    </a:moveTo>
                    <a:lnTo>
                      <a:pt x="34769" y="207721"/>
                    </a:lnTo>
                    <a:lnTo>
                      <a:pt x="557" y="184653"/>
                    </a:lnTo>
                    <a:lnTo>
                      <a:pt x="0" y="184319"/>
                    </a:lnTo>
                    <a:lnTo>
                      <a:pt x="1560" y="0"/>
                    </a:lnTo>
                    <a:lnTo>
                      <a:pt x="35995" y="22511"/>
                    </a:lnTo>
                    <a:lnTo>
                      <a:pt x="34880" y="207833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0D1AB43-6E89-08F8-5920-458943B68DF0}"/>
                  </a:ext>
                </a:extLst>
              </p:cNvPr>
              <p:cNvSpPr/>
              <p:nvPr/>
            </p:nvSpPr>
            <p:spPr>
              <a:xfrm>
                <a:off x="1552393" y="5463003"/>
                <a:ext cx="9695" cy="246947"/>
              </a:xfrm>
              <a:custGeom>
                <a:avLst/>
                <a:gdLst>
                  <a:gd name="connsiteX0" fmla="*/ 8246 w 9695"/>
                  <a:gd name="connsiteY0" fmla="*/ 246948 h 246947"/>
                  <a:gd name="connsiteX1" fmla="*/ 0 w 9695"/>
                  <a:gd name="connsiteY1" fmla="*/ 240818 h 246947"/>
                  <a:gd name="connsiteX2" fmla="*/ 1672 w 9695"/>
                  <a:gd name="connsiteY2" fmla="*/ 0 h 246947"/>
                  <a:gd name="connsiteX3" fmla="*/ 9695 w 9695"/>
                  <a:gd name="connsiteY3" fmla="*/ 5238 h 246947"/>
                  <a:gd name="connsiteX4" fmla="*/ 8692 w 9695"/>
                  <a:gd name="connsiteY4" fmla="*/ 189891 h 246947"/>
                  <a:gd name="connsiteX5" fmla="*/ 8246 w 9695"/>
                  <a:gd name="connsiteY5" fmla="*/ 246948 h 24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95" h="246947">
                    <a:moveTo>
                      <a:pt x="8246" y="246948"/>
                    </a:moveTo>
                    <a:lnTo>
                      <a:pt x="0" y="240818"/>
                    </a:lnTo>
                    <a:lnTo>
                      <a:pt x="1672" y="0"/>
                    </a:lnTo>
                    <a:lnTo>
                      <a:pt x="9695" y="5238"/>
                    </a:lnTo>
                    <a:lnTo>
                      <a:pt x="8692" y="189891"/>
                    </a:lnTo>
                    <a:lnTo>
                      <a:pt x="8246" y="246948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E079BFA1-78DE-359B-784B-3AB767582DC2}"/>
                  </a:ext>
                </a:extLst>
              </p:cNvPr>
              <p:cNvSpPr/>
              <p:nvPr/>
            </p:nvSpPr>
            <p:spPr>
              <a:xfrm>
                <a:off x="1504586" y="5431912"/>
                <a:ext cx="33765" cy="260877"/>
              </a:xfrm>
              <a:custGeom>
                <a:avLst/>
                <a:gdLst>
                  <a:gd name="connsiteX0" fmla="*/ 32874 w 33765"/>
                  <a:gd name="connsiteY0" fmla="*/ 260877 h 260877"/>
                  <a:gd name="connsiteX1" fmla="*/ 0 w 33765"/>
                  <a:gd name="connsiteY1" fmla="*/ 236807 h 260877"/>
                  <a:gd name="connsiteX2" fmla="*/ 223 w 33765"/>
                  <a:gd name="connsiteY2" fmla="*/ 181087 h 260877"/>
                  <a:gd name="connsiteX3" fmla="*/ 1226 w 33765"/>
                  <a:gd name="connsiteY3" fmla="*/ 0 h 260877"/>
                  <a:gd name="connsiteX4" fmla="*/ 33766 w 33765"/>
                  <a:gd name="connsiteY4" fmla="*/ 25185 h 260877"/>
                  <a:gd name="connsiteX5" fmla="*/ 33097 w 33765"/>
                  <a:gd name="connsiteY5" fmla="*/ 203598 h 260877"/>
                  <a:gd name="connsiteX6" fmla="*/ 32874 w 33765"/>
                  <a:gd name="connsiteY6" fmla="*/ 260877 h 26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65" h="260877">
                    <a:moveTo>
                      <a:pt x="32874" y="260877"/>
                    </a:moveTo>
                    <a:lnTo>
                      <a:pt x="0" y="236807"/>
                    </a:lnTo>
                    <a:lnTo>
                      <a:pt x="223" y="181087"/>
                    </a:lnTo>
                    <a:lnTo>
                      <a:pt x="1226" y="0"/>
                    </a:lnTo>
                    <a:lnTo>
                      <a:pt x="33766" y="25185"/>
                    </a:lnTo>
                    <a:lnTo>
                      <a:pt x="33097" y="203598"/>
                    </a:lnTo>
                    <a:lnTo>
                      <a:pt x="32874" y="260877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C041D5E8-A431-28AB-0F4F-4D712C45A472}"/>
                  </a:ext>
                </a:extLst>
              </p:cNvPr>
              <p:cNvSpPr/>
              <p:nvPr/>
            </p:nvSpPr>
            <p:spPr>
              <a:xfrm>
                <a:off x="1504251" y="5431912"/>
                <a:ext cx="34657" cy="203709"/>
              </a:xfrm>
              <a:custGeom>
                <a:avLst/>
                <a:gdLst>
                  <a:gd name="connsiteX0" fmla="*/ 33543 w 34657"/>
                  <a:gd name="connsiteY0" fmla="*/ 203709 h 203709"/>
                  <a:gd name="connsiteX1" fmla="*/ 33432 w 34657"/>
                  <a:gd name="connsiteY1" fmla="*/ 203598 h 203709"/>
                  <a:gd name="connsiteX2" fmla="*/ 557 w 34657"/>
                  <a:gd name="connsiteY2" fmla="*/ 181087 h 203709"/>
                  <a:gd name="connsiteX3" fmla="*/ 0 w 34657"/>
                  <a:gd name="connsiteY3" fmla="*/ 180642 h 203709"/>
                  <a:gd name="connsiteX4" fmla="*/ 1560 w 34657"/>
                  <a:gd name="connsiteY4" fmla="*/ 0 h 203709"/>
                  <a:gd name="connsiteX5" fmla="*/ 34657 w 34657"/>
                  <a:gd name="connsiteY5" fmla="*/ 21619 h 203709"/>
                  <a:gd name="connsiteX6" fmla="*/ 33543 w 34657"/>
                  <a:gd name="connsiteY6" fmla="*/ 203709 h 203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57" h="203709">
                    <a:moveTo>
                      <a:pt x="33543" y="203709"/>
                    </a:moveTo>
                    <a:lnTo>
                      <a:pt x="33432" y="203598"/>
                    </a:lnTo>
                    <a:lnTo>
                      <a:pt x="557" y="181087"/>
                    </a:lnTo>
                    <a:lnTo>
                      <a:pt x="0" y="180642"/>
                    </a:lnTo>
                    <a:lnTo>
                      <a:pt x="1560" y="0"/>
                    </a:lnTo>
                    <a:lnTo>
                      <a:pt x="34657" y="21619"/>
                    </a:lnTo>
                    <a:lnTo>
                      <a:pt x="33543" y="203709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BA270401-A108-A987-0C49-6EBAA328BBD1}"/>
                  </a:ext>
                </a:extLst>
              </p:cNvPr>
              <p:cNvSpPr/>
              <p:nvPr/>
            </p:nvSpPr>
            <p:spPr>
              <a:xfrm>
                <a:off x="1496451" y="5426786"/>
                <a:ext cx="9360" cy="241932"/>
              </a:xfrm>
              <a:custGeom>
                <a:avLst/>
                <a:gdLst>
                  <a:gd name="connsiteX0" fmla="*/ 8135 w 9360"/>
                  <a:gd name="connsiteY0" fmla="*/ 241933 h 241932"/>
                  <a:gd name="connsiteX1" fmla="*/ 0 w 9360"/>
                  <a:gd name="connsiteY1" fmla="*/ 235915 h 241932"/>
                  <a:gd name="connsiteX2" fmla="*/ 1672 w 9360"/>
                  <a:gd name="connsiteY2" fmla="*/ 0 h 241932"/>
                  <a:gd name="connsiteX3" fmla="*/ 9361 w 9360"/>
                  <a:gd name="connsiteY3" fmla="*/ 5126 h 241932"/>
                  <a:gd name="connsiteX4" fmla="*/ 8358 w 9360"/>
                  <a:gd name="connsiteY4" fmla="*/ 186214 h 241932"/>
                  <a:gd name="connsiteX5" fmla="*/ 8135 w 9360"/>
                  <a:gd name="connsiteY5" fmla="*/ 241933 h 2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60" h="241932">
                    <a:moveTo>
                      <a:pt x="8135" y="241933"/>
                    </a:moveTo>
                    <a:lnTo>
                      <a:pt x="0" y="235915"/>
                    </a:lnTo>
                    <a:lnTo>
                      <a:pt x="1672" y="0"/>
                    </a:lnTo>
                    <a:lnTo>
                      <a:pt x="9361" y="5126"/>
                    </a:lnTo>
                    <a:lnTo>
                      <a:pt x="8358" y="186214"/>
                    </a:lnTo>
                    <a:lnTo>
                      <a:pt x="8135" y="241933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AF75A0FD-FEFB-C2D0-BCC8-C47023EEED06}"/>
                  </a:ext>
                </a:extLst>
              </p:cNvPr>
              <p:cNvSpPr/>
              <p:nvPr/>
            </p:nvSpPr>
            <p:spPr>
              <a:xfrm>
                <a:off x="1448421" y="5395472"/>
                <a:ext cx="32317" cy="254971"/>
              </a:xfrm>
              <a:custGeom>
                <a:avLst/>
                <a:gdLst>
                  <a:gd name="connsiteX0" fmla="*/ 31537 w 32317"/>
                  <a:gd name="connsiteY0" fmla="*/ 254971 h 254971"/>
                  <a:gd name="connsiteX1" fmla="*/ 0 w 32317"/>
                  <a:gd name="connsiteY1" fmla="*/ 232015 h 254971"/>
                  <a:gd name="connsiteX2" fmla="*/ 223 w 32317"/>
                  <a:gd name="connsiteY2" fmla="*/ 177521 h 254971"/>
                  <a:gd name="connsiteX3" fmla="*/ 1114 w 32317"/>
                  <a:gd name="connsiteY3" fmla="*/ 0 h 254971"/>
                  <a:gd name="connsiteX4" fmla="*/ 32317 w 32317"/>
                  <a:gd name="connsiteY4" fmla="*/ 24851 h 254971"/>
                  <a:gd name="connsiteX5" fmla="*/ 31760 w 32317"/>
                  <a:gd name="connsiteY5" fmla="*/ 199586 h 254971"/>
                  <a:gd name="connsiteX6" fmla="*/ 31537 w 32317"/>
                  <a:gd name="connsiteY6" fmla="*/ 254971 h 25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17" h="254971">
                    <a:moveTo>
                      <a:pt x="31537" y="254971"/>
                    </a:moveTo>
                    <a:lnTo>
                      <a:pt x="0" y="232015"/>
                    </a:lnTo>
                    <a:lnTo>
                      <a:pt x="223" y="177521"/>
                    </a:lnTo>
                    <a:lnTo>
                      <a:pt x="1114" y="0"/>
                    </a:lnTo>
                    <a:lnTo>
                      <a:pt x="32317" y="24851"/>
                    </a:lnTo>
                    <a:lnTo>
                      <a:pt x="31760" y="199586"/>
                    </a:lnTo>
                    <a:lnTo>
                      <a:pt x="31537" y="254971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47196DF7-DF68-5E43-1BE3-628DD22B3040}"/>
                  </a:ext>
                </a:extLst>
              </p:cNvPr>
              <p:cNvSpPr/>
              <p:nvPr/>
            </p:nvSpPr>
            <p:spPr>
              <a:xfrm>
                <a:off x="1447975" y="5395472"/>
                <a:ext cx="33431" cy="199697"/>
              </a:xfrm>
              <a:custGeom>
                <a:avLst/>
                <a:gdLst>
                  <a:gd name="connsiteX0" fmla="*/ 32206 w 33431"/>
                  <a:gd name="connsiteY0" fmla="*/ 199698 h 199697"/>
                  <a:gd name="connsiteX1" fmla="*/ 32206 w 33431"/>
                  <a:gd name="connsiteY1" fmla="*/ 199586 h 199697"/>
                  <a:gd name="connsiteX2" fmla="*/ 669 w 33431"/>
                  <a:gd name="connsiteY2" fmla="*/ 177521 h 199697"/>
                  <a:gd name="connsiteX3" fmla="*/ 0 w 33431"/>
                  <a:gd name="connsiteY3" fmla="*/ 177076 h 199697"/>
                  <a:gd name="connsiteX4" fmla="*/ 1560 w 33431"/>
                  <a:gd name="connsiteY4" fmla="*/ 0 h 199697"/>
                  <a:gd name="connsiteX5" fmla="*/ 33432 w 33431"/>
                  <a:gd name="connsiteY5" fmla="*/ 20728 h 199697"/>
                  <a:gd name="connsiteX6" fmla="*/ 32206 w 33431"/>
                  <a:gd name="connsiteY6" fmla="*/ 199698 h 199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31" h="199697">
                    <a:moveTo>
                      <a:pt x="32206" y="199698"/>
                    </a:moveTo>
                    <a:lnTo>
                      <a:pt x="32206" y="199586"/>
                    </a:lnTo>
                    <a:lnTo>
                      <a:pt x="669" y="177521"/>
                    </a:lnTo>
                    <a:lnTo>
                      <a:pt x="0" y="177076"/>
                    </a:lnTo>
                    <a:lnTo>
                      <a:pt x="1560" y="0"/>
                    </a:lnTo>
                    <a:lnTo>
                      <a:pt x="33432" y="20728"/>
                    </a:lnTo>
                    <a:lnTo>
                      <a:pt x="32206" y="199698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30735566-950F-6631-8884-8C573BA42847}"/>
                  </a:ext>
                </a:extLst>
              </p:cNvPr>
              <p:cNvSpPr/>
              <p:nvPr/>
            </p:nvSpPr>
            <p:spPr>
              <a:xfrm>
                <a:off x="1440508" y="5390680"/>
                <a:ext cx="9026" cy="236806"/>
              </a:xfrm>
              <a:custGeom>
                <a:avLst/>
                <a:gdLst>
                  <a:gd name="connsiteX0" fmla="*/ 7912 w 9026"/>
                  <a:gd name="connsiteY0" fmla="*/ 236807 h 236806"/>
                  <a:gd name="connsiteX1" fmla="*/ 0 w 9026"/>
                  <a:gd name="connsiteY1" fmla="*/ 231012 h 236806"/>
                  <a:gd name="connsiteX2" fmla="*/ 1672 w 9026"/>
                  <a:gd name="connsiteY2" fmla="*/ 0 h 236806"/>
                  <a:gd name="connsiteX3" fmla="*/ 9027 w 9026"/>
                  <a:gd name="connsiteY3" fmla="*/ 4792 h 236806"/>
                  <a:gd name="connsiteX4" fmla="*/ 8135 w 9026"/>
                  <a:gd name="connsiteY4" fmla="*/ 182313 h 236806"/>
                  <a:gd name="connsiteX5" fmla="*/ 7912 w 9026"/>
                  <a:gd name="connsiteY5" fmla="*/ 236807 h 236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26" h="236806">
                    <a:moveTo>
                      <a:pt x="7912" y="236807"/>
                    </a:moveTo>
                    <a:lnTo>
                      <a:pt x="0" y="231012"/>
                    </a:lnTo>
                    <a:lnTo>
                      <a:pt x="1672" y="0"/>
                    </a:lnTo>
                    <a:lnTo>
                      <a:pt x="9027" y="4792"/>
                    </a:lnTo>
                    <a:lnTo>
                      <a:pt x="8135" y="182313"/>
                    </a:lnTo>
                    <a:lnTo>
                      <a:pt x="7912" y="236807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12BD8497-1F0C-1A18-CC23-8E1651038099}"/>
                  </a:ext>
                </a:extLst>
              </p:cNvPr>
              <p:cNvSpPr/>
              <p:nvPr/>
            </p:nvSpPr>
            <p:spPr>
              <a:xfrm>
                <a:off x="1279926" y="5286374"/>
                <a:ext cx="27971" cy="237363"/>
              </a:xfrm>
              <a:custGeom>
                <a:avLst/>
                <a:gdLst>
                  <a:gd name="connsiteX0" fmla="*/ 27414 w 27971"/>
                  <a:gd name="connsiteY0" fmla="*/ 237364 h 237363"/>
                  <a:gd name="connsiteX1" fmla="*/ 0 w 27971"/>
                  <a:gd name="connsiteY1" fmla="*/ 217416 h 237363"/>
                  <a:gd name="connsiteX2" fmla="*/ 223 w 27971"/>
                  <a:gd name="connsiteY2" fmla="*/ 167046 h 237363"/>
                  <a:gd name="connsiteX3" fmla="*/ 892 w 27971"/>
                  <a:gd name="connsiteY3" fmla="*/ 0 h 237363"/>
                  <a:gd name="connsiteX4" fmla="*/ 27971 w 27971"/>
                  <a:gd name="connsiteY4" fmla="*/ 23514 h 237363"/>
                  <a:gd name="connsiteX5" fmla="*/ 27525 w 27971"/>
                  <a:gd name="connsiteY5" fmla="*/ 187328 h 237363"/>
                  <a:gd name="connsiteX6" fmla="*/ 27414 w 27971"/>
                  <a:gd name="connsiteY6" fmla="*/ 237364 h 237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71" h="237363">
                    <a:moveTo>
                      <a:pt x="27414" y="237364"/>
                    </a:moveTo>
                    <a:lnTo>
                      <a:pt x="0" y="217416"/>
                    </a:lnTo>
                    <a:lnTo>
                      <a:pt x="223" y="167046"/>
                    </a:lnTo>
                    <a:lnTo>
                      <a:pt x="892" y="0"/>
                    </a:lnTo>
                    <a:lnTo>
                      <a:pt x="27971" y="23514"/>
                    </a:lnTo>
                    <a:lnTo>
                      <a:pt x="27525" y="187328"/>
                    </a:lnTo>
                    <a:lnTo>
                      <a:pt x="27414" y="237364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A920AD0-E6BB-9F89-4F0F-B64F382EEE3A}"/>
                  </a:ext>
                </a:extLst>
              </p:cNvPr>
              <p:cNvSpPr/>
              <p:nvPr/>
            </p:nvSpPr>
            <p:spPr>
              <a:xfrm>
                <a:off x="1279257" y="5286374"/>
                <a:ext cx="29419" cy="187439"/>
              </a:xfrm>
              <a:custGeom>
                <a:avLst/>
                <a:gdLst>
                  <a:gd name="connsiteX0" fmla="*/ 29420 w 29419"/>
                  <a:gd name="connsiteY0" fmla="*/ 18053 h 187439"/>
                  <a:gd name="connsiteX1" fmla="*/ 28305 w 29419"/>
                  <a:gd name="connsiteY1" fmla="*/ 187439 h 187439"/>
                  <a:gd name="connsiteX2" fmla="*/ 28194 w 29419"/>
                  <a:gd name="connsiteY2" fmla="*/ 187328 h 187439"/>
                  <a:gd name="connsiteX3" fmla="*/ 892 w 29419"/>
                  <a:gd name="connsiteY3" fmla="*/ 167046 h 187439"/>
                  <a:gd name="connsiteX4" fmla="*/ 0 w 29419"/>
                  <a:gd name="connsiteY4" fmla="*/ 166266 h 187439"/>
                  <a:gd name="connsiteX5" fmla="*/ 1560 w 29419"/>
                  <a:gd name="connsiteY5" fmla="*/ 0 h 187439"/>
                  <a:gd name="connsiteX6" fmla="*/ 29420 w 29419"/>
                  <a:gd name="connsiteY6" fmla="*/ 18053 h 18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419" h="187439">
                    <a:moveTo>
                      <a:pt x="29420" y="18053"/>
                    </a:moveTo>
                    <a:lnTo>
                      <a:pt x="28305" y="187439"/>
                    </a:lnTo>
                    <a:lnTo>
                      <a:pt x="28194" y="187328"/>
                    </a:lnTo>
                    <a:lnTo>
                      <a:pt x="892" y="167046"/>
                    </a:lnTo>
                    <a:lnTo>
                      <a:pt x="0" y="166266"/>
                    </a:lnTo>
                    <a:lnTo>
                      <a:pt x="1560" y="0"/>
                    </a:lnTo>
                    <a:lnTo>
                      <a:pt x="29420" y="18053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9B8A2A0C-A5EA-C882-83C3-9156E24B486C}"/>
                  </a:ext>
                </a:extLst>
              </p:cNvPr>
              <p:cNvSpPr/>
              <p:nvPr/>
            </p:nvSpPr>
            <p:spPr>
              <a:xfrm>
                <a:off x="1272682" y="5282027"/>
                <a:ext cx="8134" cy="221762"/>
              </a:xfrm>
              <a:custGeom>
                <a:avLst/>
                <a:gdLst>
                  <a:gd name="connsiteX0" fmla="*/ 7243 w 8134"/>
                  <a:gd name="connsiteY0" fmla="*/ 221762 h 221762"/>
                  <a:gd name="connsiteX1" fmla="*/ 0 w 8134"/>
                  <a:gd name="connsiteY1" fmla="*/ 216525 h 221762"/>
                  <a:gd name="connsiteX2" fmla="*/ 1560 w 8134"/>
                  <a:gd name="connsiteY2" fmla="*/ 0 h 221762"/>
                  <a:gd name="connsiteX3" fmla="*/ 8135 w 8134"/>
                  <a:gd name="connsiteY3" fmla="*/ 4346 h 221762"/>
                  <a:gd name="connsiteX4" fmla="*/ 7466 w 8134"/>
                  <a:gd name="connsiteY4" fmla="*/ 171392 h 221762"/>
                  <a:gd name="connsiteX5" fmla="*/ 7243 w 8134"/>
                  <a:gd name="connsiteY5" fmla="*/ 221762 h 22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34" h="221762">
                    <a:moveTo>
                      <a:pt x="7243" y="221762"/>
                    </a:moveTo>
                    <a:lnTo>
                      <a:pt x="0" y="216525"/>
                    </a:lnTo>
                    <a:lnTo>
                      <a:pt x="1560" y="0"/>
                    </a:lnTo>
                    <a:lnTo>
                      <a:pt x="8135" y="4346"/>
                    </a:lnTo>
                    <a:lnTo>
                      <a:pt x="7466" y="171392"/>
                    </a:lnTo>
                    <a:lnTo>
                      <a:pt x="7243" y="221762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64AABA5-1B48-9250-D99F-6C2D5B3E2D97}"/>
                  </a:ext>
                </a:extLst>
              </p:cNvPr>
              <p:cNvSpPr/>
              <p:nvPr/>
            </p:nvSpPr>
            <p:spPr>
              <a:xfrm>
                <a:off x="1223761" y="5249933"/>
                <a:ext cx="26522" cy="231568"/>
              </a:xfrm>
              <a:custGeom>
                <a:avLst/>
                <a:gdLst>
                  <a:gd name="connsiteX0" fmla="*/ 25965 w 26522"/>
                  <a:gd name="connsiteY0" fmla="*/ 231569 h 231568"/>
                  <a:gd name="connsiteX1" fmla="*/ 0 w 26522"/>
                  <a:gd name="connsiteY1" fmla="*/ 212736 h 231568"/>
                  <a:gd name="connsiteX2" fmla="*/ 223 w 26522"/>
                  <a:gd name="connsiteY2" fmla="*/ 163480 h 231568"/>
                  <a:gd name="connsiteX3" fmla="*/ 892 w 26522"/>
                  <a:gd name="connsiteY3" fmla="*/ 0 h 231568"/>
                  <a:gd name="connsiteX4" fmla="*/ 26522 w 26522"/>
                  <a:gd name="connsiteY4" fmla="*/ 23179 h 231568"/>
                  <a:gd name="connsiteX5" fmla="*/ 26077 w 26522"/>
                  <a:gd name="connsiteY5" fmla="*/ 183316 h 231568"/>
                  <a:gd name="connsiteX6" fmla="*/ 25965 w 26522"/>
                  <a:gd name="connsiteY6" fmla="*/ 231569 h 231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22" h="231568">
                    <a:moveTo>
                      <a:pt x="25965" y="231569"/>
                    </a:moveTo>
                    <a:lnTo>
                      <a:pt x="0" y="212736"/>
                    </a:lnTo>
                    <a:lnTo>
                      <a:pt x="223" y="163480"/>
                    </a:lnTo>
                    <a:lnTo>
                      <a:pt x="892" y="0"/>
                    </a:lnTo>
                    <a:lnTo>
                      <a:pt x="26522" y="23179"/>
                    </a:lnTo>
                    <a:lnTo>
                      <a:pt x="26077" y="183316"/>
                    </a:lnTo>
                    <a:lnTo>
                      <a:pt x="25965" y="231569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75BA9B1-4991-1019-0777-8F78DD0F46F8}"/>
                  </a:ext>
                </a:extLst>
              </p:cNvPr>
              <p:cNvSpPr/>
              <p:nvPr/>
            </p:nvSpPr>
            <p:spPr>
              <a:xfrm>
                <a:off x="1222981" y="5249933"/>
                <a:ext cx="28193" cy="183427"/>
              </a:xfrm>
              <a:custGeom>
                <a:avLst/>
                <a:gdLst>
                  <a:gd name="connsiteX0" fmla="*/ 28194 w 28193"/>
                  <a:gd name="connsiteY0" fmla="*/ 17273 h 183427"/>
                  <a:gd name="connsiteX1" fmla="*/ 26968 w 28193"/>
                  <a:gd name="connsiteY1" fmla="*/ 183428 h 183427"/>
                  <a:gd name="connsiteX2" fmla="*/ 26857 w 28193"/>
                  <a:gd name="connsiteY2" fmla="*/ 183316 h 183427"/>
                  <a:gd name="connsiteX3" fmla="*/ 1003 w 28193"/>
                  <a:gd name="connsiteY3" fmla="*/ 163480 h 183427"/>
                  <a:gd name="connsiteX4" fmla="*/ 0 w 28193"/>
                  <a:gd name="connsiteY4" fmla="*/ 162700 h 183427"/>
                  <a:gd name="connsiteX5" fmla="*/ 1672 w 28193"/>
                  <a:gd name="connsiteY5" fmla="*/ 0 h 183427"/>
                  <a:gd name="connsiteX6" fmla="*/ 28194 w 28193"/>
                  <a:gd name="connsiteY6" fmla="*/ 17273 h 18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183427">
                    <a:moveTo>
                      <a:pt x="28194" y="17273"/>
                    </a:moveTo>
                    <a:lnTo>
                      <a:pt x="26968" y="183428"/>
                    </a:lnTo>
                    <a:lnTo>
                      <a:pt x="26857" y="183316"/>
                    </a:lnTo>
                    <a:lnTo>
                      <a:pt x="1003" y="163480"/>
                    </a:lnTo>
                    <a:lnTo>
                      <a:pt x="0" y="162700"/>
                    </a:lnTo>
                    <a:lnTo>
                      <a:pt x="1672" y="0"/>
                    </a:lnTo>
                    <a:lnTo>
                      <a:pt x="28194" y="17273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7460FD5-B4BE-01B5-824B-50D11EB39AC4}"/>
                  </a:ext>
                </a:extLst>
              </p:cNvPr>
              <p:cNvSpPr/>
              <p:nvPr/>
            </p:nvSpPr>
            <p:spPr>
              <a:xfrm>
                <a:off x="1216852" y="5245810"/>
                <a:ext cx="7800" cy="216859"/>
              </a:xfrm>
              <a:custGeom>
                <a:avLst/>
                <a:gdLst>
                  <a:gd name="connsiteX0" fmla="*/ 6909 w 7800"/>
                  <a:gd name="connsiteY0" fmla="*/ 216859 h 216859"/>
                  <a:gd name="connsiteX1" fmla="*/ 0 w 7800"/>
                  <a:gd name="connsiteY1" fmla="*/ 211621 h 216859"/>
                  <a:gd name="connsiteX2" fmla="*/ 1449 w 7800"/>
                  <a:gd name="connsiteY2" fmla="*/ 0 h 216859"/>
                  <a:gd name="connsiteX3" fmla="*/ 7801 w 7800"/>
                  <a:gd name="connsiteY3" fmla="*/ 4123 h 216859"/>
                  <a:gd name="connsiteX4" fmla="*/ 7132 w 7800"/>
                  <a:gd name="connsiteY4" fmla="*/ 167603 h 216859"/>
                  <a:gd name="connsiteX5" fmla="*/ 6909 w 7800"/>
                  <a:gd name="connsiteY5" fmla="*/ 216859 h 2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00" h="216859">
                    <a:moveTo>
                      <a:pt x="6909" y="216859"/>
                    </a:moveTo>
                    <a:lnTo>
                      <a:pt x="0" y="211621"/>
                    </a:lnTo>
                    <a:lnTo>
                      <a:pt x="1449" y="0"/>
                    </a:lnTo>
                    <a:lnTo>
                      <a:pt x="7801" y="4123"/>
                    </a:lnTo>
                    <a:lnTo>
                      <a:pt x="7132" y="167603"/>
                    </a:lnTo>
                    <a:lnTo>
                      <a:pt x="6909" y="216859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5D272B8C-41DA-02CF-3681-0AEA0E10D759}"/>
                  </a:ext>
                </a:extLst>
              </p:cNvPr>
              <p:cNvSpPr/>
              <p:nvPr/>
            </p:nvSpPr>
            <p:spPr>
              <a:xfrm>
                <a:off x="1167596" y="5213604"/>
                <a:ext cx="24962" cy="225662"/>
              </a:xfrm>
              <a:custGeom>
                <a:avLst/>
                <a:gdLst>
                  <a:gd name="connsiteX0" fmla="*/ 24628 w 24962"/>
                  <a:gd name="connsiteY0" fmla="*/ 225663 h 225662"/>
                  <a:gd name="connsiteX1" fmla="*/ 0 w 24962"/>
                  <a:gd name="connsiteY1" fmla="*/ 207833 h 225662"/>
                  <a:gd name="connsiteX2" fmla="*/ 111 w 24962"/>
                  <a:gd name="connsiteY2" fmla="*/ 160026 h 225662"/>
                  <a:gd name="connsiteX3" fmla="*/ 780 w 24962"/>
                  <a:gd name="connsiteY3" fmla="*/ 0 h 225662"/>
                  <a:gd name="connsiteX4" fmla="*/ 24962 w 24962"/>
                  <a:gd name="connsiteY4" fmla="*/ 22733 h 225662"/>
                  <a:gd name="connsiteX5" fmla="*/ 24739 w 24962"/>
                  <a:gd name="connsiteY5" fmla="*/ 179304 h 225662"/>
                  <a:gd name="connsiteX6" fmla="*/ 24628 w 24962"/>
                  <a:gd name="connsiteY6" fmla="*/ 225663 h 22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2" h="225662">
                    <a:moveTo>
                      <a:pt x="24628" y="225663"/>
                    </a:moveTo>
                    <a:lnTo>
                      <a:pt x="0" y="207833"/>
                    </a:lnTo>
                    <a:lnTo>
                      <a:pt x="111" y="160026"/>
                    </a:lnTo>
                    <a:lnTo>
                      <a:pt x="780" y="0"/>
                    </a:lnTo>
                    <a:lnTo>
                      <a:pt x="24962" y="22733"/>
                    </a:lnTo>
                    <a:lnTo>
                      <a:pt x="24739" y="179304"/>
                    </a:lnTo>
                    <a:lnTo>
                      <a:pt x="24628" y="225663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BEC006A-7207-5014-25F4-2C009072F94D}"/>
                  </a:ext>
                </a:extLst>
              </p:cNvPr>
              <p:cNvSpPr/>
              <p:nvPr/>
            </p:nvSpPr>
            <p:spPr>
              <a:xfrm>
                <a:off x="1166704" y="5213604"/>
                <a:ext cx="26856" cy="179304"/>
              </a:xfrm>
              <a:custGeom>
                <a:avLst/>
                <a:gdLst>
                  <a:gd name="connsiteX0" fmla="*/ 26857 w 26856"/>
                  <a:gd name="connsiteY0" fmla="*/ 16270 h 179304"/>
                  <a:gd name="connsiteX1" fmla="*/ 25631 w 26856"/>
                  <a:gd name="connsiteY1" fmla="*/ 179304 h 179304"/>
                  <a:gd name="connsiteX2" fmla="*/ 25631 w 26856"/>
                  <a:gd name="connsiteY2" fmla="*/ 179304 h 179304"/>
                  <a:gd name="connsiteX3" fmla="*/ 1003 w 26856"/>
                  <a:gd name="connsiteY3" fmla="*/ 160026 h 179304"/>
                  <a:gd name="connsiteX4" fmla="*/ 0 w 26856"/>
                  <a:gd name="connsiteY4" fmla="*/ 159134 h 179304"/>
                  <a:gd name="connsiteX5" fmla="*/ 1672 w 26856"/>
                  <a:gd name="connsiteY5" fmla="*/ 0 h 179304"/>
                  <a:gd name="connsiteX6" fmla="*/ 26857 w 26856"/>
                  <a:gd name="connsiteY6" fmla="*/ 16270 h 179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6" h="179304">
                    <a:moveTo>
                      <a:pt x="26857" y="16270"/>
                    </a:moveTo>
                    <a:lnTo>
                      <a:pt x="25631" y="179304"/>
                    </a:lnTo>
                    <a:lnTo>
                      <a:pt x="25631" y="179304"/>
                    </a:lnTo>
                    <a:lnTo>
                      <a:pt x="1003" y="160026"/>
                    </a:lnTo>
                    <a:lnTo>
                      <a:pt x="0" y="159134"/>
                    </a:lnTo>
                    <a:lnTo>
                      <a:pt x="1672" y="0"/>
                    </a:lnTo>
                    <a:lnTo>
                      <a:pt x="26857" y="16270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48F52706-A193-4FBE-B02B-8CDDE07671B9}"/>
                  </a:ext>
                </a:extLst>
              </p:cNvPr>
              <p:cNvSpPr/>
              <p:nvPr/>
            </p:nvSpPr>
            <p:spPr>
              <a:xfrm>
                <a:off x="1160910" y="5209593"/>
                <a:ext cx="7466" cy="211844"/>
              </a:xfrm>
              <a:custGeom>
                <a:avLst/>
                <a:gdLst>
                  <a:gd name="connsiteX0" fmla="*/ 6686 w 7466"/>
                  <a:gd name="connsiteY0" fmla="*/ 211844 h 211844"/>
                  <a:gd name="connsiteX1" fmla="*/ 0 w 7466"/>
                  <a:gd name="connsiteY1" fmla="*/ 206718 h 211844"/>
                  <a:gd name="connsiteX2" fmla="*/ 1449 w 7466"/>
                  <a:gd name="connsiteY2" fmla="*/ 0 h 211844"/>
                  <a:gd name="connsiteX3" fmla="*/ 7466 w 7466"/>
                  <a:gd name="connsiteY3" fmla="*/ 4012 h 211844"/>
                  <a:gd name="connsiteX4" fmla="*/ 6798 w 7466"/>
                  <a:gd name="connsiteY4" fmla="*/ 164037 h 211844"/>
                  <a:gd name="connsiteX5" fmla="*/ 6686 w 7466"/>
                  <a:gd name="connsiteY5" fmla="*/ 211844 h 21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66" h="211844">
                    <a:moveTo>
                      <a:pt x="6686" y="211844"/>
                    </a:moveTo>
                    <a:lnTo>
                      <a:pt x="0" y="206718"/>
                    </a:lnTo>
                    <a:lnTo>
                      <a:pt x="1449" y="0"/>
                    </a:lnTo>
                    <a:lnTo>
                      <a:pt x="7466" y="4012"/>
                    </a:lnTo>
                    <a:lnTo>
                      <a:pt x="6798" y="164037"/>
                    </a:lnTo>
                    <a:lnTo>
                      <a:pt x="6686" y="211844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D5599BD0-FE12-1FA2-01DF-8839605CA7C6}"/>
                  </a:ext>
                </a:extLst>
              </p:cNvPr>
              <p:cNvSpPr/>
              <p:nvPr/>
            </p:nvSpPr>
            <p:spPr>
              <a:xfrm>
                <a:off x="1111431" y="5177164"/>
                <a:ext cx="23624" cy="219867"/>
              </a:xfrm>
              <a:custGeom>
                <a:avLst/>
                <a:gdLst>
                  <a:gd name="connsiteX0" fmla="*/ 23291 w 23624"/>
                  <a:gd name="connsiteY0" fmla="*/ 219868 h 219867"/>
                  <a:gd name="connsiteX1" fmla="*/ 0 w 23624"/>
                  <a:gd name="connsiteY1" fmla="*/ 203041 h 219867"/>
                  <a:gd name="connsiteX2" fmla="*/ 111 w 23624"/>
                  <a:gd name="connsiteY2" fmla="*/ 156459 h 219867"/>
                  <a:gd name="connsiteX3" fmla="*/ 669 w 23624"/>
                  <a:gd name="connsiteY3" fmla="*/ 0 h 219867"/>
                  <a:gd name="connsiteX4" fmla="*/ 23625 w 23624"/>
                  <a:gd name="connsiteY4" fmla="*/ 22288 h 219867"/>
                  <a:gd name="connsiteX5" fmla="*/ 23291 w 23624"/>
                  <a:gd name="connsiteY5" fmla="*/ 175293 h 219867"/>
                  <a:gd name="connsiteX6" fmla="*/ 23291 w 23624"/>
                  <a:gd name="connsiteY6" fmla="*/ 219868 h 219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24" h="219867">
                    <a:moveTo>
                      <a:pt x="23291" y="219868"/>
                    </a:moveTo>
                    <a:lnTo>
                      <a:pt x="0" y="203041"/>
                    </a:lnTo>
                    <a:lnTo>
                      <a:pt x="111" y="156459"/>
                    </a:lnTo>
                    <a:lnTo>
                      <a:pt x="669" y="0"/>
                    </a:lnTo>
                    <a:lnTo>
                      <a:pt x="23625" y="22288"/>
                    </a:lnTo>
                    <a:lnTo>
                      <a:pt x="23291" y="175293"/>
                    </a:lnTo>
                    <a:lnTo>
                      <a:pt x="23291" y="219868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DEA4B9A2-FA11-8D7B-C95B-0297F75DDAFF}"/>
                  </a:ext>
                </a:extLst>
              </p:cNvPr>
              <p:cNvSpPr/>
              <p:nvPr/>
            </p:nvSpPr>
            <p:spPr>
              <a:xfrm>
                <a:off x="1110428" y="5177164"/>
                <a:ext cx="25630" cy="175292"/>
              </a:xfrm>
              <a:custGeom>
                <a:avLst/>
                <a:gdLst>
                  <a:gd name="connsiteX0" fmla="*/ 25631 w 25630"/>
                  <a:gd name="connsiteY0" fmla="*/ 15490 h 175292"/>
                  <a:gd name="connsiteX1" fmla="*/ 24405 w 25630"/>
                  <a:gd name="connsiteY1" fmla="*/ 175293 h 175292"/>
                  <a:gd name="connsiteX2" fmla="*/ 24294 w 25630"/>
                  <a:gd name="connsiteY2" fmla="*/ 175293 h 175292"/>
                  <a:gd name="connsiteX3" fmla="*/ 1114 w 25630"/>
                  <a:gd name="connsiteY3" fmla="*/ 156459 h 175292"/>
                  <a:gd name="connsiteX4" fmla="*/ 0 w 25630"/>
                  <a:gd name="connsiteY4" fmla="*/ 155568 h 175292"/>
                  <a:gd name="connsiteX5" fmla="*/ 1672 w 25630"/>
                  <a:gd name="connsiteY5" fmla="*/ 0 h 175292"/>
                  <a:gd name="connsiteX6" fmla="*/ 25631 w 25630"/>
                  <a:gd name="connsiteY6" fmla="*/ 15490 h 17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0" h="175292">
                    <a:moveTo>
                      <a:pt x="25631" y="15490"/>
                    </a:moveTo>
                    <a:lnTo>
                      <a:pt x="24405" y="175293"/>
                    </a:lnTo>
                    <a:lnTo>
                      <a:pt x="24294" y="175293"/>
                    </a:lnTo>
                    <a:lnTo>
                      <a:pt x="1114" y="156459"/>
                    </a:lnTo>
                    <a:lnTo>
                      <a:pt x="0" y="155568"/>
                    </a:lnTo>
                    <a:lnTo>
                      <a:pt x="1672" y="0"/>
                    </a:lnTo>
                    <a:lnTo>
                      <a:pt x="25631" y="15490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569C1E7-91E2-DB00-0E42-0F147E2CFAF1}"/>
                  </a:ext>
                </a:extLst>
              </p:cNvPr>
              <p:cNvSpPr/>
              <p:nvPr/>
            </p:nvSpPr>
            <p:spPr>
              <a:xfrm>
                <a:off x="1104968" y="5173375"/>
                <a:ext cx="7132" cy="206829"/>
              </a:xfrm>
              <a:custGeom>
                <a:avLst/>
                <a:gdLst>
                  <a:gd name="connsiteX0" fmla="*/ 6463 w 7132"/>
                  <a:gd name="connsiteY0" fmla="*/ 206830 h 206829"/>
                  <a:gd name="connsiteX1" fmla="*/ 0 w 7132"/>
                  <a:gd name="connsiteY1" fmla="*/ 201926 h 206829"/>
                  <a:gd name="connsiteX2" fmla="*/ 1449 w 7132"/>
                  <a:gd name="connsiteY2" fmla="*/ 0 h 206829"/>
                  <a:gd name="connsiteX3" fmla="*/ 7132 w 7132"/>
                  <a:gd name="connsiteY3" fmla="*/ 3789 h 206829"/>
                  <a:gd name="connsiteX4" fmla="*/ 6575 w 7132"/>
                  <a:gd name="connsiteY4" fmla="*/ 160248 h 206829"/>
                  <a:gd name="connsiteX5" fmla="*/ 6463 w 7132"/>
                  <a:gd name="connsiteY5" fmla="*/ 206830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32" h="206829">
                    <a:moveTo>
                      <a:pt x="6463" y="206830"/>
                    </a:moveTo>
                    <a:lnTo>
                      <a:pt x="0" y="201926"/>
                    </a:lnTo>
                    <a:lnTo>
                      <a:pt x="1449" y="0"/>
                    </a:lnTo>
                    <a:lnTo>
                      <a:pt x="7132" y="3789"/>
                    </a:lnTo>
                    <a:lnTo>
                      <a:pt x="6575" y="160248"/>
                    </a:lnTo>
                    <a:lnTo>
                      <a:pt x="6463" y="206830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8FD270CE-F3FE-2402-33EA-99089253D679}"/>
                  </a:ext>
                </a:extLst>
              </p:cNvPr>
              <p:cNvSpPr/>
              <p:nvPr/>
            </p:nvSpPr>
            <p:spPr>
              <a:xfrm>
                <a:off x="1055266" y="5140835"/>
                <a:ext cx="22176" cy="213961"/>
              </a:xfrm>
              <a:custGeom>
                <a:avLst/>
                <a:gdLst>
                  <a:gd name="connsiteX0" fmla="*/ 21842 w 22176"/>
                  <a:gd name="connsiteY0" fmla="*/ 213962 h 213961"/>
                  <a:gd name="connsiteX1" fmla="*/ 0 w 22176"/>
                  <a:gd name="connsiteY1" fmla="*/ 198137 h 213961"/>
                  <a:gd name="connsiteX2" fmla="*/ 111 w 22176"/>
                  <a:gd name="connsiteY2" fmla="*/ 153005 h 213961"/>
                  <a:gd name="connsiteX3" fmla="*/ 557 w 22176"/>
                  <a:gd name="connsiteY3" fmla="*/ 0 h 213961"/>
                  <a:gd name="connsiteX4" fmla="*/ 22176 w 22176"/>
                  <a:gd name="connsiteY4" fmla="*/ 21842 h 213961"/>
                  <a:gd name="connsiteX5" fmla="*/ 21953 w 22176"/>
                  <a:gd name="connsiteY5" fmla="*/ 171169 h 213961"/>
                  <a:gd name="connsiteX6" fmla="*/ 21842 w 22176"/>
                  <a:gd name="connsiteY6" fmla="*/ 213962 h 21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76" h="213961">
                    <a:moveTo>
                      <a:pt x="21842" y="213962"/>
                    </a:moveTo>
                    <a:lnTo>
                      <a:pt x="0" y="198137"/>
                    </a:lnTo>
                    <a:lnTo>
                      <a:pt x="111" y="153005"/>
                    </a:lnTo>
                    <a:lnTo>
                      <a:pt x="557" y="0"/>
                    </a:lnTo>
                    <a:lnTo>
                      <a:pt x="22176" y="21842"/>
                    </a:lnTo>
                    <a:lnTo>
                      <a:pt x="21953" y="171169"/>
                    </a:lnTo>
                    <a:lnTo>
                      <a:pt x="21842" y="213962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1F29060-75DB-6C0B-A093-6D823188E350}"/>
                  </a:ext>
                </a:extLst>
              </p:cNvPr>
              <p:cNvSpPr/>
              <p:nvPr/>
            </p:nvSpPr>
            <p:spPr>
              <a:xfrm>
                <a:off x="1054152" y="5140835"/>
                <a:ext cx="24293" cy="171169"/>
              </a:xfrm>
              <a:custGeom>
                <a:avLst/>
                <a:gdLst>
                  <a:gd name="connsiteX0" fmla="*/ 24294 w 24293"/>
                  <a:gd name="connsiteY0" fmla="*/ 14598 h 171169"/>
                  <a:gd name="connsiteX1" fmla="*/ 23068 w 24293"/>
                  <a:gd name="connsiteY1" fmla="*/ 171169 h 171169"/>
                  <a:gd name="connsiteX2" fmla="*/ 23068 w 24293"/>
                  <a:gd name="connsiteY2" fmla="*/ 171169 h 171169"/>
                  <a:gd name="connsiteX3" fmla="*/ 1226 w 24293"/>
                  <a:gd name="connsiteY3" fmla="*/ 153005 h 171169"/>
                  <a:gd name="connsiteX4" fmla="*/ 0 w 24293"/>
                  <a:gd name="connsiteY4" fmla="*/ 151890 h 171169"/>
                  <a:gd name="connsiteX5" fmla="*/ 1672 w 24293"/>
                  <a:gd name="connsiteY5" fmla="*/ 0 h 171169"/>
                  <a:gd name="connsiteX6" fmla="*/ 24294 w 24293"/>
                  <a:gd name="connsiteY6" fmla="*/ 14598 h 171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93" h="171169">
                    <a:moveTo>
                      <a:pt x="24294" y="14598"/>
                    </a:moveTo>
                    <a:lnTo>
                      <a:pt x="23068" y="171169"/>
                    </a:lnTo>
                    <a:lnTo>
                      <a:pt x="23068" y="171169"/>
                    </a:lnTo>
                    <a:lnTo>
                      <a:pt x="1226" y="153005"/>
                    </a:lnTo>
                    <a:lnTo>
                      <a:pt x="0" y="151890"/>
                    </a:lnTo>
                    <a:lnTo>
                      <a:pt x="1672" y="0"/>
                    </a:lnTo>
                    <a:lnTo>
                      <a:pt x="24294" y="14598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C560D46-B0A0-E390-8C87-56CE276E7E77}"/>
                  </a:ext>
                </a:extLst>
              </p:cNvPr>
              <p:cNvSpPr/>
              <p:nvPr/>
            </p:nvSpPr>
            <p:spPr>
              <a:xfrm>
                <a:off x="1049025" y="5137269"/>
                <a:ext cx="6797" cy="201703"/>
              </a:xfrm>
              <a:custGeom>
                <a:avLst/>
                <a:gdLst>
                  <a:gd name="connsiteX0" fmla="*/ 6241 w 6797"/>
                  <a:gd name="connsiteY0" fmla="*/ 201704 h 201703"/>
                  <a:gd name="connsiteX1" fmla="*/ 0 w 6797"/>
                  <a:gd name="connsiteY1" fmla="*/ 197023 h 201703"/>
                  <a:gd name="connsiteX2" fmla="*/ 1449 w 6797"/>
                  <a:gd name="connsiteY2" fmla="*/ 0 h 201703"/>
                  <a:gd name="connsiteX3" fmla="*/ 6798 w 6797"/>
                  <a:gd name="connsiteY3" fmla="*/ 3566 h 201703"/>
                  <a:gd name="connsiteX4" fmla="*/ 6352 w 6797"/>
                  <a:gd name="connsiteY4" fmla="*/ 156571 h 201703"/>
                  <a:gd name="connsiteX5" fmla="*/ 6241 w 6797"/>
                  <a:gd name="connsiteY5" fmla="*/ 201704 h 20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97" h="201703">
                    <a:moveTo>
                      <a:pt x="6241" y="201704"/>
                    </a:moveTo>
                    <a:lnTo>
                      <a:pt x="0" y="197023"/>
                    </a:lnTo>
                    <a:lnTo>
                      <a:pt x="1449" y="0"/>
                    </a:lnTo>
                    <a:lnTo>
                      <a:pt x="6798" y="3566"/>
                    </a:lnTo>
                    <a:lnTo>
                      <a:pt x="6352" y="156571"/>
                    </a:lnTo>
                    <a:lnTo>
                      <a:pt x="6241" y="201704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309E2C8-22F9-3FBB-F701-FEC90FA53E01}"/>
                  </a:ext>
                </a:extLst>
              </p:cNvPr>
              <p:cNvSpPr/>
              <p:nvPr/>
            </p:nvSpPr>
            <p:spPr>
              <a:xfrm>
                <a:off x="999101" y="5104395"/>
                <a:ext cx="20616" cy="208166"/>
              </a:xfrm>
              <a:custGeom>
                <a:avLst/>
                <a:gdLst>
                  <a:gd name="connsiteX0" fmla="*/ 20505 w 20616"/>
                  <a:gd name="connsiteY0" fmla="*/ 208167 h 208166"/>
                  <a:gd name="connsiteX1" fmla="*/ 0 w 20616"/>
                  <a:gd name="connsiteY1" fmla="*/ 193346 h 208166"/>
                  <a:gd name="connsiteX2" fmla="*/ 111 w 20616"/>
                  <a:gd name="connsiteY2" fmla="*/ 149439 h 208166"/>
                  <a:gd name="connsiteX3" fmla="*/ 557 w 20616"/>
                  <a:gd name="connsiteY3" fmla="*/ 0 h 208166"/>
                  <a:gd name="connsiteX4" fmla="*/ 20616 w 20616"/>
                  <a:gd name="connsiteY4" fmla="*/ 21508 h 208166"/>
                  <a:gd name="connsiteX5" fmla="*/ 20505 w 20616"/>
                  <a:gd name="connsiteY5" fmla="*/ 167158 h 208166"/>
                  <a:gd name="connsiteX6" fmla="*/ 20505 w 20616"/>
                  <a:gd name="connsiteY6" fmla="*/ 208167 h 20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16" h="208166">
                    <a:moveTo>
                      <a:pt x="20505" y="208167"/>
                    </a:moveTo>
                    <a:lnTo>
                      <a:pt x="0" y="193346"/>
                    </a:lnTo>
                    <a:lnTo>
                      <a:pt x="111" y="149439"/>
                    </a:lnTo>
                    <a:lnTo>
                      <a:pt x="557" y="0"/>
                    </a:lnTo>
                    <a:lnTo>
                      <a:pt x="20616" y="21508"/>
                    </a:lnTo>
                    <a:lnTo>
                      <a:pt x="20505" y="167158"/>
                    </a:lnTo>
                    <a:lnTo>
                      <a:pt x="20505" y="208167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993E905-EF8E-22B0-32B7-4D2EECFA299B}"/>
                  </a:ext>
                </a:extLst>
              </p:cNvPr>
              <p:cNvSpPr/>
              <p:nvPr/>
            </p:nvSpPr>
            <p:spPr>
              <a:xfrm>
                <a:off x="997987" y="5104395"/>
                <a:ext cx="22956" cy="167157"/>
              </a:xfrm>
              <a:custGeom>
                <a:avLst/>
                <a:gdLst>
                  <a:gd name="connsiteX0" fmla="*/ 22956 w 22956"/>
                  <a:gd name="connsiteY0" fmla="*/ 13818 h 167157"/>
                  <a:gd name="connsiteX1" fmla="*/ 21619 w 22956"/>
                  <a:gd name="connsiteY1" fmla="*/ 167158 h 167157"/>
                  <a:gd name="connsiteX2" fmla="*/ 1226 w 22956"/>
                  <a:gd name="connsiteY2" fmla="*/ 149439 h 167157"/>
                  <a:gd name="connsiteX3" fmla="*/ 0 w 22956"/>
                  <a:gd name="connsiteY3" fmla="*/ 148324 h 167157"/>
                  <a:gd name="connsiteX4" fmla="*/ 1672 w 22956"/>
                  <a:gd name="connsiteY4" fmla="*/ 0 h 167157"/>
                  <a:gd name="connsiteX5" fmla="*/ 22956 w 22956"/>
                  <a:gd name="connsiteY5" fmla="*/ 13818 h 16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956" h="167157">
                    <a:moveTo>
                      <a:pt x="22956" y="13818"/>
                    </a:moveTo>
                    <a:lnTo>
                      <a:pt x="21619" y="167158"/>
                    </a:lnTo>
                    <a:lnTo>
                      <a:pt x="1226" y="149439"/>
                    </a:lnTo>
                    <a:lnTo>
                      <a:pt x="0" y="148324"/>
                    </a:lnTo>
                    <a:lnTo>
                      <a:pt x="1672" y="0"/>
                    </a:lnTo>
                    <a:lnTo>
                      <a:pt x="22956" y="13818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DBBB0F43-480E-FF96-B329-EBE85ED19163}"/>
                  </a:ext>
                </a:extLst>
              </p:cNvPr>
              <p:cNvSpPr/>
              <p:nvPr/>
            </p:nvSpPr>
            <p:spPr>
              <a:xfrm>
                <a:off x="993083" y="5101051"/>
                <a:ext cx="6574" cy="196688"/>
              </a:xfrm>
              <a:custGeom>
                <a:avLst/>
                <a:gdLst>
                  <a:gd name="connsiteX0" fmla="*/ 6018 w 6574"/>
                  <a:gd name="connsiteY0" fmla="*/ 196689 h 196688"/>
                  <a:gd name="connsiteX1" fmla="*/ 0 w 6574"/>
                  <a:gd name="connsiteY1" fmla="*/ 192120 h 196688"/>
                  <a:gd name="connsiteX2" fmla="*/ 1449 w 6574"/>
                  <a:gd name="connsiteY2" fmla="*/ 0 h 196688"/>
                  <a:gd name="connsiteX3" fmla="*/ 6575 w 6574"/>
                  <a:gd name="connsiteY3" fmla="*/ 3343 h 196688"/>
                  <a:gd name="connsiteX4" fmla="*/ 6129 w 6574"/>
                  <a:gd name="connsiteY4" fmla="*/ 152782 h 196688"/>
                  <a:gd name="connsiteX5" fmla="*/ 6018 w 6574"/>
                  <a:gd name="connsiteY5" fmla="*/ 196689 h 19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74" h="196688">
                    <a:moveTo>
                      <a:pt x="6018" y="196689"/>
                    </a:moveTo>
                    <a:lnTo>
                      <a:pt x="0" y="192120"/>
                    </a:lnTo>
                    <a:lnTo>
                      <a:pt x="1449" y="0"/>
                    </a:lnTo>
                    <a:lnTo>
                      <a:pt x="6575" y="3343"/>
                    </a:lnTo>
                    <a:lnTo>
                      <a:pt x="6129" y="152782"/>
                    </a:lnTo>
                    <a:lnTo>
                      <a:pt x="6018" y="196689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677FE3E-BEB1-0DDA-D423-B6C4D56D385A}"/>
                  </a:ext>
                </a:extLst>
              </p:cNvPr>
              <p:cNvSpPr/>
              <p:nvPr/>
            </p:nvSpPr>
            <p:spPr>
              <a:xfrm>
                <a:off x="942936" y="5068066"/>
                <a:ext cx="19167" cy="202260"/>
              </a:xfrm>
              <a:custGeom>
                <a:avLst/>
                <a:gdLst>
                  <a:gd name="connsiteX0" fmla="*/ 19167 w 19167"/>
                  <a:gd name="connsiteY0" fmla="*/ 202261 h 202260"/>
                  <a:gd name="connsiteX1" fmla="*/ 0 w 19167"/>
                  <a:gd name="connsiteY1" fmla="*/ 188442 h 202260"/>
                  <a:gd name="connsiteX2" fmla="*/ 111 w 19167"/>
                  <a:gd name="connsiteY2" fmla="*/ 145984 h 202260"/>
                  <a:gd name="connsiteX3" fmla="*/ 446 w 19167"/>
                  <a:gd name="connsiteY3" fmla="*/ 0 h 202260"/>
                  <a:gd name="connsiteX4" fmla="*/ 19167 w 19167"/>
                  <a:gd name="connsiteY4" fmla="*/ 21062 h 202260"/>
                  <a:gd name="connsiteX5" fmla="*/ 19167 w 19167"/>
                  <a:gd name="connsiteY5" fmla="*/ 163034 h 202260"/>
                  <a:gd name="connsiteX6" fmla="*/ 19167 w 19167"/>
                  <a:gd name="connsiteY6" fmla="*/ 202261 h 20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67" h="202260">
                    <a:moveTo>
                      <a:pt x="19167" y="202261"/>
                    </a:moveTo>
                    <a:lnTo>
                      <a:pt x="0" y="188442"/>
                    </a:lnTo>
                    <a:lnTo>
                      <a:pt x="111" y="145984"/>
                    </a:lnTo>
                    <a:lnTo>
                      <a:pt x="446" y="0"/>
                    </a:lnTo>
                    <a:lnTo>
                      <a:pt x="19167" y="21062"/>
                    </a:lnTo>
                    <a:lnTo>
                      <a:pt x="19167" y="163034"/>
                    </a:lnTo>
                    <a:lnTo>
                      <a:pt x="19167" y="202261"/>
                    </a:lnTo>
                    <a:close/>
                  </a:path>
                </a:pathLst>
              </a:custGeom>
              <a:solidFill>
                <a:srgbClr val="35241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1A05E3E4-89E8-D257-CCFF-9C76F33D5309}"/>
                  </a:ext>
                </a:extLst>
              </p:cNvPr>
              <p:cNvSpPr/>
              <p:nvPr/>
            </p:nvSpPr>
            <p:spPr>
              <a:xfrm>
                <a:off x="941710" y="5068066"/>
                <a:ext cx="21619" cy="163034"/>
              </a:xfrm>
              <a:custGeom>
                <a:avLst/>
                <a:gdLst>
                  <a:gd name="connsiteX0" fmla="*/ 21619 w 21619"/>
                  <a:gd name="connsiteY0" fmla="*/ 12816 h 163034"/>
                  <a:gd name="connsiteX1" fmla="*/ 20393 w 21619"/>
                  <a:gd name="connsiteY1" fmla="*/ 163034 h 163034"/>
                  <a:gd name="connsiteX2" fmla="*/ 1337 w 21619"/>
                  <a:gd name="connsiteY2" fmla="*/ 145984 h 163034"/>
                  <a:gd name="connsiteX3" fmla="*/ 0 w 21619"/>
                  <a:gd name="connsiteY3" fmla="*/ 144759 h 163034"/>
                  <a:gd name="connsiteX4" fmla="*/ 1672 w 21619"/>
                  <a:gd name="connsiteY4" fmla="*/ 0 h 163034"/>
                  <a:gd name="connsiteX5" fmla="*/ 21619 w 21619"/>
                  <a:gd name="connsiteY5" fmla="*/ 12816 h 16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19" h="163034">
                    <a:moveTo>
                      <a:pt x="21619" y="12816"/>
                    </a:moveTo>
                    <a:lnTo>
                      <a:pt x="20393" y="163034"/>
                    </a:lnTo>
                    <a:lnTo>
                      <a:pt x="1337" y="145984"/>
                    </a:lnTo>
                    <a:lnTo>
                      <a:pt x="0" y="144759"/>
                    </a:lnTo>
                    <a:lnTo>
                      <a:pt x="1672" y="0"/>
                    </a:lnTo>
                    <a:lnTo>
                      <a:pt x="21619" y="12816"/>
                    </a:lnTo>
                    <a:close/>
                  </a:path>
                </a:pathLst>
              </a:custGeom>
              <a:solidFill>
                <a:srgbClr val="7E6D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F99D614-1833-6FA8-DD43-92A9E51C98E3}"/>
                  </a:ext>
                </a:extLst>
              </p:cNvPr>
              <p:cNvSpPr/>
              <p:nvPr/>
            </p:nvSpPr>
            <p:spPr>
              <a:xfrm>
                <a:off x="937253" y="5064834"/>
                <a:ext cx="6129" cy="191673"/>
              </a:xfrm>
              <a:custGeom>
                <a:avLst/>
                <a:gdLst>
                  <a:gd name="connsiteX0" fmla="*/ 5683 w 6129"/>
                  <a:gd name="connsiteY0" fmla="*/ 191674 h 191673"/>
                  <a:gd name="connsiteX1" fmla="*/ 0 w 6129"/>
                  <a:gd name="connsiteY1" fmla="*/ 187328 h 191673"/>
                  <a:gd name="connsiteX2" fmla="*/ 1337 w 6129"/>
                  <a:gd name="connsiteY2" fmla="*/ 0 h 191673"/>
                  <a:gd name="connsiteX3" fmla="*/ 6129 w 6129"/>
                  <a:gd name="connsiteY3" fmla="*/ 3232 h 191673"/>
                  <a:gd name="connsiteX4" fmla="*/ 5795 w 6129"/>
                  <a:gd name="connsiteY4" fmla="*/ 149216 h 191673"/>
                  <a:gd name="connsiteX5" fmla="*/ 5683 w 6129"/>
                  <a:gd name="connsiteY5" fmla="*/ 191674 h 191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29" h="191673">
                    <a:moveTo>
                      <a:pt x="5683" y="191674"/>
                    </a:moveTo>
                    <a:lnTo>
                      <a:pt x="0" y="187328"/>
                    </a:lnTo>
                    <a:lnTo>
                      <a:pt x="1337" y="0"/>
                    </a:lnTo>
                    <a:lnTo>
                      <a:pt x="6129" y="3232"/>
                    </a:lnTo>
                    <a:lnTo>
                      <a:pt x="5795" y="149216"/>
                    </a:lnTo>
                    <a:lnTo>
                      <a:pt x="5683" y="191674"/>
                    </a:lnTo>
                    <a:close/>
                  </a:path>
                </a:pathLst>
              </a:custGeom>
              <a:solidFill>
                <a:srgbClr val="F2DEB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720B6E1-4B0A-0670-74E1-90BEC11F8E2F}"/>
                  </a:ext>
                </a:extLst>
              </p:cNvPr>
              <p:cNvSpPr/>
              <p:nvPr/>
            </p:nvSpPr>
            <p:spPr>
              <a:xfrm>
                <a:off x="1968726" y="6134977"/>
                <a:ext cx="25407" cy="76335"/>
              </a:xfrm>
              <a:custGeom>
                <a:avLst/>
                <a:gdLst>
                  <a:gd name="connsiteX0" fmla="*/ 25074 w 25407"/>
                  <a:gd name="connsiteY0" fmla="*/ 76335 h 76335"/>
                  <a:gd name="connsiteX1" fmla="*/ 0 w 25407"/>
                  <a:gd name="connsiteY1" fmla="*/ 56722 h 76335"/>
                  <a:gd name="connsiteX2" fmla="*/ 334 w 25407"/>
                  <a:gd name="connsiteY2" fmla="*/ 0 h 76335"/>
                  <a:gd name="connsiteX3" fmla="*/ 25408 w 25407"/>
                  <a:gd name="connsiteY3" fmla="*/ 19390 h 76335"/>
                  <a:gd name="connsiteX4" fmla="*/ 25074 w 25407"/>
                  <a:gd name="connsiteY4" fmla="*/ 76335 h 7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7" h="76335">
                    <a:moveTo>
                      <a:pt x="25074" y="76335"/>
                    </a:moveTo>
                    <a:lnTo>
                      <a:pt x="0" y="56722"/>
                    </a:lnTo>
                    <a:lnTo>
                      <a:pt x="334" y="0"/>
                    </a:lnTo>
                    <a:lnTo>
                      <a:pt x="25408" y="19390"/>
                    </a:lnTo>
                    <a:lnTo>
                      <a:pt x="25074" y="76335"/>
                    </a:lnTo>
                    <a:close/>
                  </a:path>
                </a:pathLst>
              </a:custGeom>
              <a:solidFill>
                <a:srgbClr val="4F2418"/>
              </a:solidFill>
              <a:ln w="3231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E9B1F18E-EB69-CC58-3BE2-44EBF64174F6}"/>
                  </a:ext>
                </a:extLst>
              </p:cNvPr>
              <p:cNvSpPr/>
              <p:nvPr/>
            </p:nvSpPr>
            <p:spPr>
              <a:xfrm>
                <a:off x="1916016" y="6094413"/>
                <a:ext cx="25073" cy="75109"/>
              </a:xfrm>
              <a:custGeom>
                <a:avLst/>
                <a:gdLst>
                  <a:gd name="connsiteX0" fmla="*/ 24628 w 25073"/>
                  <a:gd name="connsiteY0" fmla="*/ 75110 h 75109"/>
                  <a:gd name="connsiteX1" fmla="*/ 0 w 25073"/>
                  <a:gd name="connsiteY1" fmla="*/ 55831 h 75109"/>
                  <a:gd name="connsiteX2" fmla="*/ 334 w 25073"/>
                  <a:gd name="connsiteY2" fmla="*/ 0 h 75109"/>
                  <a:gd name="connsiteX3" fmla="*/ 25074 w 25073"/>
                  <a:gd name="connsiteY3" fmla="*/ 19056 h 75109"/>
                  <a:gd name="connsiteX4" fmla="*/ 24628 w 25073"/>
                  <a:gd name="connsiteY4" fmla="*/ 75110 h 7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73" h="75109">
                    <a:moveTo>
                      <a:pt x="24628" y="75110"/>
                    </a:moveTo>
                    <a:lnTo>
                      <a:pt x="0" y="55831"/>
                    </a:lnTo>
                    <a:lnTo>
                      <a:pt x="334" y="0"/>
                    </a:lnTo>
                    <a:lnTo>
                      <a:pt x="25074" y="19056"/>
                    </a:lnTo>
                    <a:lnTo>
                      <a:pt x="24628" y="75110"/>
                    </a:lnTo>
                    <a:close/>
                  </a:path>
                </a:pathLst>
              </a:custGeom>
              <a:solidFill>
                <a:srgbClr val="4F2418"/>
              </a:solidFill>
              <a:ln w="311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7E64AEA9-D166-887F-42D6-C62756972CE4}"/>
                  </a:ext>
                </a:extLst>
              </p:cNvPr>
              <p:cNvSpPr/>
              <p:nvPr/>
            </p:nvSpPr>
            <p:spPr>
              <a:xfrm>
                <a:off x="1863306" y="6053850"/>
                <a:ext cx="24627" cy="73883"/>
              </a:xfrm>
              <a:custGeom>
                <a:avLst/>
                <a:gdLst>
                  <a:gd name="connsiteX0" fmla="*/ 24294 w 24627"/>
                  <a:gd name="connsiteY0" fmla="*/ 73884 h 73883"/>
                  <a:gd name="connsiteX1" fmla="*/ 0 w 24627"/>
                  <a:gd name="connsiteY1" fmla="*/ 54939 h 73883"/>
                  <a:gd name="connsiteX2" fmla="*/ 446 w 24627"/>
                  <a:gd name="connsiteY2" fmla="*/ 0 h 73883"/>
                  <a:gd name="connsiteX3" fmla="*/ 24628 w 24627"/>
                  <a:gd name="connsiteY3" fmla="*/ 18722 h 73883"/>
                  <a:gd name="connsiteX4" fmla="*/ 24294 w 24627"/>
                  <a:gd name="connsiteY4" fmla="*/ 73884 h 7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27" h="73883">
                    <a:moveTo>
                      <a:pt x="24294" y="73884"/>
                    </a:moveTo>
                    <a:lnTo>
                      <a:pt x="0" y="54939"/>
                    </a:lnTo>
                    <a:lnTo>
                      <a:pt x="446" y="0"/>
                    </a:lnTo>
                    <a:lnTo>
                      <a:pt x="24628" y="18722"/>
                    </a:lnTo>
                    <a:lnTo>
                      <a:pt x="24294" y="73884"/>
                    </a:lnTo>
                    <a:close/>
                  </a:path>
                </a:pathLst>
              </a:custGeom>
              <a:solidFill>
                <a:srgbClr val="4F2418"/>
              </a:solidFill>
              <a:ln w="311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DB624A11-4C31-6517-94BB-74B2C17ECB5C}"/>
                  </a:ext>
                </a:extLst>
              </p:cNvPr>
              <p:cNvSpPr/>
              <p:nvPr/>
            </p:nvSpPr>
            <p:spPr>
              <a:xfrm>
                <a:off x="1810595" y="6013286"/>
                <a:ext cx="24293" cy="72657"/>
              </a:xfrm>
              <a:custGeom>
                <a:avLst/>
                <a:gdLst>
                  <a:gd name="connsiteX0" fmla="*/ 23848 w 24293"/>
                  <a:gd name="connsiteY0" fmla="*/ 72658 h 72657"/>
                  <a:gd name="connsiteX1" fmla="*/ 0 w 24293"/>
                  <a:gd name="connsiteY1" fmla="*/ 54048 h 72657"/>
                  <a:gd name="connsiteX2" fmla="*/ 446 w 24293"/>
                  <a:gd name="connsiteY2" fmla="*/ 0 h 72657"/>
                  <a:gd name="connsiteX3" fmla="*/ 24294 w 24293"/>
                  <a:gd name="connsiteY3" fmla="*/ 18499 h 72657"/>
                  <a:gd name="connsiteX4" fmla="*/ 23848 w 24293"/>
                  <a:gd name="connsiteY4" fmla="*/ 72658 h 7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3" h="72657">
                    <a:moveTo>
                      <a:pt x="23848" y="72658"/>
                    </a:moveTo>
                    <a:lnTo>
                      <a:pt x="0" y="54048"/>
                    </a:lnTo>
                    <a:lnTo>
                      <a:pt x="446" y="0"/>
                    </a:lnTo>
                    <a:lnTo>
                      <a:pt x="24294" y="18499"/>
                    </a:lnTo>
                    <a:lnTo>
                      <a:pt x="23848" y="72658"/>
                    </a:lnTo>
                    <a:close/>
                  </a:path>
                </a:pathLst>
              </a:custGeom>
              <a:solidFill>
                <a:srgbClr val="4F2418"/>
              </a:solidFill>
              <a:ln w="300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954AB24-3C0A-1B1A-6938-C6E3D173D423}"/>
                  </a:ext>
                </a:extLst>
              </p:cNvPr>
              <p:cNvSpPr/>
              <p:nvPr/>
            </p:nvSpPr>
            <p:spPr>
              <a:xfrm>
                <a:off x="1757885" y="5972723"/>
                <a:ext cx="23847" cy="71432"/>
              </a:xfrm>
              <a:custGeom>
                <a:avLst/>
                <a:gdLst>
                  <a:gd name="connsiteX0" fmla="*/ 23514 w 23847"/>
                  <a:gd name="connsiteY0" fmla="*/ 71432 h 71432"/>
                  <a:gd name="connsiteX1" fmla="*/ 0 w 23847"/>
                  <a:gd name="connsiteY1" fmla="*/ 53045 h 71432"/>
                  <a:gd name="connsiteX2" fmla="*/ 446 w 23847"/>
                  <a:gd name="connsiteY2" fmla="*/ 0 h 71432"/>
                  <a:gd name="connsiteX3" fmla="*/ 23848 w 23847"/>
                  <a:gd name="connsiteY3" fmla="*/ 18165 h 71432"/>
                  <a:gd name="connsiteX4" fmla="*/ 23514 w 23847"/>
                  <a:gd name="connsiteY4" fmla="*/ 71432 h 71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7" h="71432">
                    <a:moveTo>
                      <a:pt x="23514" y="71432"/>
                    </a:moveTo>
                    <a:lnTo>
                      <a:pt x="0" y="53045"/>
                    </a:lnTo>
                    <a:lnTo>
                      <a:pt x="446" y="0"/>
                    </a:lnTo>
                    <a:lnTo>
                      <a:pt x="23848" y="18165"/>
                    </a:lnTo>
                    <a:lnTo>
                      <a:pt x="23514" y="71432"/>
                    </a:lnTo>
                    <a:close/>
                  </a:path>
                </a:pathLst>
              </a:custGeom>
              <a:solidFill>
                <a:srgbClr val="4F2418"/>
              </a:solidFill>
              <a:ln w="300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89B3D71-6B92-C4AB-22A0-C53F175BB178}"/>
                  </a:ext>
                </a:extLst>
              </p:cNvPr>
              <p:cNvSpPr/>
              <p:nvPr/>
            </p:nvSpPr>
            <p:spPr>
              <a:xfrm>
                <a:off x="1705286" y="5932159"/>
                <a:ext cx="23402" cy="70094"/>
              </a:xfrm>
              <a:custGeom>
                <a:avLst/>
                <a:gdLst>
                  <a:gd name="connsiteX0" fmla="*/ 22956 w 23402"/>
                  <a:gd name="connsiteY0" fmla="*/ 70095 h 70094"/>
                  <a:gd name="connsiteX1" fmla="*/ 0 w 23402"/>
                  <a:gd name="connsiteY1" fmla="*/ 52153 h 70094"/>
                  <a:gd name="connsiteX2" fmla="*/ 334 w 23402"/>
                  <a:gd name="connsiteY2" fmla="*/ 0 h 70094"/>
                  <a:gd name="connsiteX3" fmla="*/ 23402 w 23402"/>
                  <a:gd name="connsiteY3" fmla="*/ 17830 h 70094"/>
                  <a:gd name="connsiteX4" fmla="*/ 22956 w 23402"/>
                  <a:gd name="connsiteY4" fmla="*/ 70095 h 70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02" h="70094">
                    <a:moveTo>
                      <a:pt x="22956" y="70095"/>
                    </a:moveTo>
                    <a:lnTo>
                      <a:pt x="0" y="52153"/>
                    </a:lnTo>
                    <a:lnTo>
                      <a:pt x="334" y="0"/>
                    </a:lnTo>
                    <a:lnTo>
                      <a:pt x="23402" y="17830"/>
                    </a:lnTo>
                    <a:lnTo>
                      <a:pt x="22956" y="70095"/>
                    </a:lnTo>
                    <a:close/>
                  </a:path>
                </a:pathLst>
              </a:custGeom>
              <a:solidFill>
                <a:srgbClr val="4F2418"/>
              </a:solidFill>
              <a:ln w="300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8E6D5D92-A2BF-565D-465D-F4BF1F990C7A}"/>
                  </a:ext>
                </a:extLst>
              </p:cNvPr>
              <p:cNvSpPr/>
              <p:nvPr/>
            </p:nvSpPr>
            <p:spPr>
              <a:xfrm>
                <a:off x="1652576" y="5891595"/>
                <a:ext cx="22956" cy="68868"/>
              </a:xfrm>
              <a:custGeom>
                <a:avLst/>
                <a:gdLst>
                  <a:gd name="connsiteX0" fmla="*/ 22622 w 22956"/>
                  <a:gd name="connsiteY0" fmla="*/ 68869 h 68868"/>
                  <a:gd name="connsiteX1" fmla="*/ 0 w 22956"/>
                  <a:gd name="connsiteY1" fmla="*/ 51262 h 68868"/>
                  <a:gd name="connsiteX2" fmla="*/ 334 w 22956"/>
                  <a:gd name="connsiteY2" fmla="*/ 0 h 68868"/>
                  <a:gd name="connsiteX3" fmla="*/ 22956 w 22956"/>
                  <a:gd name="connsiteY3" fmla="*/ 17496 h 68868"/>
                  <a:gd name="connsiteX4" fmla="*/ 22622 w 22956"/>
                  <a:gd name="connsiteY4" fmla="*/ 68869 h 6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6" h="68868">
                    <a:moveTo>
                      <a:pt x="22622" y="68869"/>
                    </a:moveTo>
                    <a:lnTo>
                      <a:pt x="0" y="51262"/>
                    </a:lnTo>
                    <a:lnTo>
                      <a:pt x="334" y="0"/>
                    </a:lnTo>
                    <a:lnTo>
                      <a:pt x="22956" y="17496"/>
                    </a:lnTo>
                    <a:lnTo>
                      <a:pt x="22622" y="68869"/>
                    </a:lnTo>
                    <a:close/>
                  </a:path>
                </a:pathLst>
              </a:custGeom>
              <a:solidFill>
                <a:srgbClr val="4F2418"/>
              </a:solidFill>
              <a:ln w="2896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D592D8AD-E823-2B7B-09BD-62B19C3EED81}"/>
                  </a:ext>
                </a:extLst>
              </p:cNvPr>
              <p:cNvSpPr/>
              <p:nvPr/>
            </p:nvSpPr>
            <p:spPr>
              <a:xfrm>
                <a:off x="1599865" y="5851032"/>
                <a:ext cx="22621" cy="67643"/>
              </a:xfrm>
              <a:custGeom>
                <a:avLst/>
                <a:gdLst>
                  <a:gd name="connsiteX0" fmla="*/ 22176 w 22621"/>
                  <a:gd name="connsiteY0" fmla="*/ 67643 h 67643"/>
                  <a:gd name="connsiteX1" fmla="*/ 0 w 22621"/>
                  <a:gd name="connsiteY1" fmla="*/ 50370 h 67643"/>
                  <a:gd name="connsiteX2" fmla="*/ 334 w 22621"/>
                  <a:gd name="connsiteY2" fmla="*/ 0 h 67643"/>
                  <a:gd name="connsiteX3" fmla="*/ 22622 w 22621"/>
                  <a:gd name="connsiteY3" fmla="*/ 17161 h 67643"/>
                  <a:gd name="connsiteX4" fmla="*/ 22176 w 22621"/>
                  <a:gd name="connsiteY4" fmla="*/ 67643 h 6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21" h="67643">
                    <a:moveTo>
                      <a:pt x="22176" y="67643"/>
                    </a:moveTo>
                    <a:lnTo>
                      <a:pt x="0" y="50370"/>
                    </a:lnTo>
                    <a:lnTo>
                      <a:pt x="334" y="0"/>
                    </a:lnTo>
                    <a:lnTo>
                      <a:pt x="22622" y="17161"/>
                    </a:lnTo>
                    <a:lnTo>
                      <a:pt x="22176" y="67643"/>
                    </a:lnTo>
                    <a:close/>
                  </a:path>
                </a:pathLst>
              </a:custGeom>
              <a:solidFill>
                <a:srgbClr val="4F2418"/>
              </a:solidFill>
              <a:ln w="2896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FB55F68B-ED80-9123-E1EB-8B7AE88C06EB}"/>
                  </a:ext>
                </a:extLst>
              </p:cNvPr>
              <p:cNvSpPr/>
              <p:nvPr/>
            </p:nvSpPr>
            <p:spPr>
              <a:xfrm>
                <a:off x="1547155" y="5810468"/>
                <a:ext cx="22176" cy="66417"/>
              </a:xfrm>
              <a:custGeom>
                <a:avLst/>
                <a:gdLst>
                  <a:gd name="connsiteX0" fmla="*/ 21842 w 22176"/>
                  <a:gd name="connsiteY0" fmla="*/ 66417 h 66417"/>
                  <a:gd name="connsiteX1" fmla="*/ 0 w 22176"/>
                  <a:gd name="connsiteY1" fmla="*/ 49479 h 66417"/>
                  <a:gd name="connsiteX2" fmla="*/ 334 w 22176"/>
                  <a:gd name="connsiteY2" fmla="*/ 0 h 66417"/>
                  <a:gd name="connsiteX3" fmla="*/ 22176 w 22176"/>
                  <a:gd name="connsiteY3" fmla="*/ 16939 h 66417"/>
                  <a:gd name="connsiteX4" fmla="*/ 21842 w 22176"/>
                  <a:gd name="connsiteY4" fmla="*/ 66417 h 66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6" h="66417">
                    <a:moveTo>
                      <a:pt x="21842" y="66417"/>
                    </a:moveTo>
                    <a:lnTo>
                      <a:pt x="0" y="49479"/>
                    </a:lnTo>
                    <a:lnTo>
                      <a:pt x="334" y="0"/>
                    </a:lnTo>
                    <a:lnTo>
                      <a:pt x="22176" y="16939"/>
                    </a:lnTo>
                    <a:lnTo>
                      <a:pt x="21842" y="66417"/>
                    </a:lnTo>
                    <a:close/>
                  </a:path>
                </a:pathLst>
              </a:custGeom>
              <a:solidFill>
                <a:srgbClr val="4F2418"/>
              </a:solidFill>
              <a:ln w="278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4B1F7664-9F1E-36EB-9563-DA0E7FC5F1EB}"/>
                  </a:ext>
                </a:extLst>
              </p:cNvPr>
              <p:cNvSpPr/>
              <p:nvPr/>
            </p:nvSpPr>
            <p:spPr>
              <a:xfrm>
                <a:off x="1494445" y="5769905"/>
                <a:ext cx="21841" cy="65191"/>
              </a:xfrm>
              <a:custGeom>
                <a:avLst/>
                <a:gdLst>
                  <a:gd name="connsiteX0" fmla="*/ 21508 w 21841"/>
                  <a:gd name="connsiteY0" fmla="*/ 65191 h 65191"/>
                  <a:gd name="connsiteX1" fmla="*/ 0 w 21841"/>
                  <a:gd name="connsiteY1" fmla="*/ 48476 h 65191"/>
                  <a:gd name="connsiteX2" fmla="*/ 446 w 21841"/>
                  <a:gd name="connsiteY2" fmla="*/ 0 h 65191"/>
                  <a:gd name="connsiteX3" fmla="*/ 21842 w 21841"/>
                  <a:gd name="connsiteY3" fmla="*/ 16604 h 65191"/>
                  <a:gd name="connsiteX4" fmla="*/ 21508 w 21841"/>
                  <a:gd name="connsiteY4" fmla="*/ 65191 h 6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1" h="65191">
                    <a:moveTo>
                      <a:pt x="21508" y="65191"/>
                    </a:moveTo>
                    <a:lnTo>
                      <a:pt x="0" y="48476"/>
                    </a:lnTo>
                    <a:lnTo>
                      <a:pt x="446" y="0"/>
                    </a:lnTo>
                    <a:lnTo>
                      <a:pt x="21842" y="16604"/>
                    </a:lnTo>
                    <a:lnTo>
                      <a:pt x="21508" y="65191"/>
                    </a:lnTo>
                    <a:close/>
                  </a:path>
                </a:pathLst>
              </a:custGeom>
              <a:solidFill>
                <a:srgbClr val="4F2418"/>
              </a:solidFill>
              <a:ln w="278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5839D4F5-F3AD-68A1-651D-4BFCC32B03C1}"/>
                  </a:ext>
                </a:extLst>
              </p:cNvPr>
              <p:cNvSpPr/>
              <p:nvPr/>
            </p:nvSpPr>
            <p:spPr>
              <a:xfrm>
                <a:off x="1441846" y="5729453"/>
                <a:ext cx="21284" cy="63854"/>
              </a:xfrm>
              <a:custGeom>
                <a:avLst/>
                <a:gdLst>
                  <a:gd name="connsiteX0" fmla="*/ 20950 w 21284"/>
                  <a:gd name="connsiteY0" fmla="*/ 63854 h 63854"/>
                  <a:gd name="connsiteX1" fmla="*/ 0 w 21284"/>
                  <a:gd name="connsiteY1" fmla="*/ 47473 h 63854"/>
                  <a:gd name="connsiteX2" fmla="*/ 334 w 21284"/>
                  <a:gd name="connsiteY2" fmla="*/ 0 h 63854"/>
                  <a:gd name="connsiteX3" fmla="*/ 21285 w 21284"/>
                  <a:gd name="connsiteY3" fmla="*/ 16159 h 63854"/>
                  <a:gd name="connsiteX4" fmla="*/ 20950 w 21284"/>
                  <a:gd name="connsiteY4" fmla="*/ 63854 h 6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4" h="63854">
                    <a:moveTo>
                      <a:pt x="20950" y="63854"/>
                    </a:moveTo>
                    <a:lnTo>
                      <a:pt x="0" y="47473"/>
                    </a:lnTo>
                    <a:lnTo>
                      <a:pt x="334" y="0"/>
                    </a:lnTo>
                    <a:lnTo>
                      <a:pt x="21285" y="16159"/>
                    </a:lnTo>
                    <a:lnTo>
                      <a:pt x="20950" y="63854"/>
                    </a:lnTo>
                    <a:close/>
                  </a:path>
                </a:pathLst>
              </a:custGeom>
              <a:solidFill>
                <a:srgbClr val="4F2418"/>
              </a:solidFill>
              <a:ln w="2674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F09B8F7C-3226-5B18-CBDD-D97505AED51E}"/>
                  </a:ext>
                </a:extLst>
              </p:cNvPr>
              <p:cNvSpPr/>
              <p:nvPr/>
            </p:nvSpPr>
            <p:spPr>
              <a:xfrm>
                <a:off x="1293410" y="5617791"/>
                <a:ext cx="18387" cy="55273"/>
              </a:xfrm>
              <a:custGeom>
                <a:avLst/>
                <a:gdLst>
                  <a:gd name="connsiteX0" fmla="*/ 18164 w 18387"/>
                  <a:gd name="connsiteY0" fmla="*/ 55274 h 55273"/>
                  <a:gd name="connsiteX1" fmla="*/ 0 w 18387"/>
                  <a:gd name="connsiteY1" fmla="*/ 41121 h 55273"/>
                  <a:gd name="connsiteX2" fmla="*/ 334 w 18387"/>
                  <a:gd name="connsiteY2" fmla="*/ 0 h 55273"/>
                  <a:gd name="connsiteX3" fmla="*/ 18387 w 18387"/>
                  <a:gd name="connsiteY3" fmla="*/ 14041 h 55273"/>
                  <a:gd name="connsiteX4" fmla="*/ 18164 w 18387"/>
                  <a:gd name="connsiteY4" fmla="*/ 55274 h 5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87" h="55273">
                    <a:moveTo>
                      <a:pt x="18164" y="55274"/>
                    </a:moveTo>
                    <a:lnTo>
                      <a:pt x="0" y="41121"/>
                    </a:lnTo>
                    <a:lnTo>
                      <a:pt x="334" y="0"/>
                    </a:lnTo>
                    <a:lnTo>
                      <a:pt x="18387" y="14041"/>
                    </a:lnTo>
                    <a:lnTo>
                      <a:pt x="18164" y="55274"/>
                    </a:lnTo>
                    <a:close/>
                  </a:path>
                </a:pathLst>
              </a:custGeom>
              <a:solidFill>
                <a:srgbClr val="4F2418"/>
              </a:solidFill>
              <a:ln w="233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CE00DDDC-E306-BFBA-B526-A934722E378F}"/>
                  </a:ext>
                </a:extLst>
              </p:cNvPr>
              <p:cNvSpPr/>
              <p:nvPr/>
            </p:nvSpPr>
            <p:spPr>
              <a:xfrm>
                <a:off x="1255298" y="5588483"/>
                <a:ext cx="18053" cy="54270"/>
              </a:xfrm>
              <a:custGeom>
                <a:avLst/>
                <a:gdLst>
                  <a:gd name="connsiteX0" fmla="*/ 17830 w 18053"/>
                  <a:gd name="connsiteY0" fmla="*/ 54270 h 54270"/>
                  <a:gd name="connsiteX1" fmla="*/ 0 w 18053"/>
                  <a:gd name="connsiteY1" fmla="*/ 40341 h 54270"/>
                  <a:gd name="connsiteX2" fmla="*/ 223 w 18053"/>
                  <a:gd name="connsiteY2" fmla="*/ 0 h 54270"/>
                  <a:gd name="connsiteX3" fmla="*/ 18053 w 18053"/>
                  <a:gd name="connsiteY3" fmla="*/ 13707 h 54270"/>
                  <a:gd name="connsiteX4" fmla="*/ 17830 w 18053"/>
                  <a:gd name="connsiteY4" fmla="*/ 54270 h 5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53" h="54270">
                    <a:moveTo>
                      <a:pt x="17830" y="54270"/>
                    </a:moveTo>
                    <a:lnTo>
                      <a:pt x="0" y="40341"/>
                    </a:lnTo>
                    <a:lnTo>
                      <a:pt x="223" y="0"/>
                    </a:lnTo>
                    <a:lnTo>
                      <a:pt x="18053" y="13707"/>
                    </a:lnTo>
                    <a:lnTo>
                      <a:pt x="17830" y="54270"/>
                    </a:lnTo>
                    <a:close/>
                  </a:path>
                </a:pathLst>
              </a:custGeom>
              <a:solidFill>
                <a:srgbClr val="4F2418"/>
              </a:solidFill>
              <a:ln w="2339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43E0195-E896-63DA-F5E5-8935FB85BB7A}"/>
                  </a:ext>
                </a:extLst>
              </p:cNvPr>
              <p:cNvSpPr/>
              <p:nvPr/>
            </p:nvSpPr>
            <p:spPr>
              <a:xfrm>
                <a:off x="1217075" y="5559063"/>
                <a:ext cx="17830" cy="53490"/>
              </a:xfrm>
              <a:custGeom>
                <a:avLst/>
                <a:gdLst>
                  <a:gd name="connsiteX0" fmla="*/ 17607 w 17830"/>
                  <a:gd name="connsiteY0" fmla="*/ 53490 h 53490"/>
                  <a:gd name="connsiteX1" fmla="*/ 0 w 17830"/>
                  <a:gd name="connsiteY1" fmla="*/ 39783 h 53490"/>
                  <a:gd name="connsiteX2" fmla="*/ 334 w 17830"/>
                  <a:gd name="connsiteY2" fmla="*/ 0 h 53490"/>
                  <a:gd name="connsiteX3" fmla="*/ 17830 w 17830"/>
                  <a:gd name="connsiteY3" fmla="*/ 13595 h 53490"/>
                  <a:gd name="connsiteX4" fmla="*/ 17607 w 17830"/>
                  <a:gd name="connsiteY4" fmla="*/ 53490 h 5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30" h="53490">
                    <a:moveTo>
                      <a:pt x="17607" y="53490"/>
                    </a:moveTo>
                    <a:lnTo>
                      <a:pt x="0" y="39783"/>
                    </a:lnTo>
                    <a:lnTo>
                      <a:pt x="334" y="0"/>
                    </a:lnTo>
                    <a:lnTo>
                      <a:pt x="17830" y="13595"/>
                    </a:lnTo>
                    <a:lnTo>
                      <a:pt x="17607" y="53490"/>
                    </a:lnTo>
                    <a:close/>
                  </a:path>
                </a:pathLst>
              </a:custGeom>
              <a:solidFill>
                <a:srgbClr val="4F2418"/>
              </a:solidFill>
              <a:ln w="222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522DD61C-279E-3A1E-6A52-90DAEC72FFF3}"/>
                  </a:ext>
                </a:extLst>
              </p:cNvPr>
              <p:cNvSpPr/>
              <p:nvPr/>
            </p:nvSpPr>
            <p:spPr>
              <a:xfrm>
                <a:off x="1178963" y="5529644"/>
                <a:ext cx="17495" cy="52598"/>
              </a:xfrm>
              <a:custGeom>
                <a:avLst/>
                <a:gdLst>
                  <a:gd name="connsiteX0" fmla="*/ 17273 w 17495"/>
                  <a:gd name="connsiteY0" fmla="*/ 52599 h 52598"/>
                  <a:gd name="connsiteX1" fmla="*/ 0 w 17495"/>
                  <a:gd name="connsiteY1" fmla="*/ 39115 h 52598"/>
                  <a:gd name="connsiteX2" fmla="*/ 223 w 17495"/>
                  <a:gd name="connsiteY2" fmla="*/ 0 h 52598"/>
                  <a:gd name="connsiteX3" fmla="*/ 17496 w 17495"/>
                  <a:gd name="connsiteY3" fmla="*/ 13373 h 52598"/>
                  <a:gd name="connsiteX4" fmla="*/ 17273 w 17495"/>
                  <a:gd name="connsiteY4" fmla="*/ 52599 h 52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95" h="52598">
                    <a:moveTo>
                      <a:pt x="17273" y="52599"/>
                    </a:moveTo>
                    <a:lnTo>
                      <a:pt x="0" y="39115"/>
                    </a:lnTo>
                    <a:lnTo>
                      <a:pt x="223" y="0"/>
                    </a:lnTo>
                    <a:lnTo>
                      <a:pt x="17496" y="13373"/>
                    </a:lnTo>
                    <a:lnTo>
                      <a:pt x="17273" y="52599"/>
                    </a:lnTo>
                    <a:close/>
                  </a:path>
                </a:pathLst>
              </a:custGeom>
              <a:solidFill>
                <a:srgbClr val="4F2418"/>
              </a:solidFill>
              <a:ln w="222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630690B-8C06-E4EB-56B5-D39885A0DDBF}"/>
                  </a:ext>
                </a:extLst>
              </p:cNvPr>
              <p:cNvSpPr/>
              <p:nvPr/>
            </p:nvSpPr>
            <p:spPr>
              <a:xfrm>
                <a:off x="1140851" y="5500335"/>
                <a:ext cx="17161" cy="51707"/>
              </a:xfrm>
              <a:custGeom>
                <a:avLst/>
                <a:gdLst>
                  <a:gd name="connsiteX0" fmla="*/ 16939 w 17161"/>
                  <a:gd name="connsiteY0" fmla="*/ 51707 h 51707"/>
                  <a:gd name="connsiteX1" fmla="*/ 0 w 17161"/>
                  <a:gd name="connsiteY1" fmla="*/ 38446 h 51707"/>
                  <a:gd name="connsiteX2" fmla="*/ 223 w 17161"/>
                  <a:gd name="connsiteY2" fmla="*/ 0 h 51707"/>
                  <a:gd name="connsiteX3" fmla="*/ 17162 w 17161"/>
                  <a:gd name="connsiteY3" fmla="*/ 13150 h 51707"/>
                  <a:gd name="connsiteX4" fmla="*/ 16939 w 17161"/>
                  <a:gd name="connsiteY4" fmla="*/ 51707 h 5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61" h="51707">
                    <a:moveTo>
                      <a:pt x="16939" y="51707"/>
                    </a:moveTo>
                    <a:lnTo>
                      <a:pt x="0" y="38446"/>
                    </a:lnTo>
                    <a:lnTo>
                      <a:pt x="223" y="0"/>
                    </a:lnTo>
                    <a:lnTo>
                      <a:pt x="17162" y="13150"/>
                    </a:lnTo>
                    <a:lnTo>
                      <a:pt x="16939" y="51707"/>
                    </a:lnTo>
                    <a:close/>
                  </a:path>
                </a:pathLst>
              </a:custGeom>
              <a:solidFill>
                <a:srgbClr val="4F2418"/>
              </a:solidFill>
              <a:ln w="2228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549055B-3B5C-8BC3-C068-D56E71DC0086}"/>
                  </a:ext>
                </a:extLst>
              </p:cNvPr>
              <p:cNvSpPr/>
              <p:nvPr/>
            </p:nvSpPr>
            <p:spPr>
              <a:xfrm>
                <a:off x="1102627" y="5471027"/>
                <a:ext cx="16938" cy="50704"/>
              </a:xfrm>
              <a:custGeom>
                <a:avLst/>
                <a:gdLst>
                  <a:gd name="connsiteX0" fmla="*/ 16716 w 16938"/>
                  <a:gd name="connsiteY0" fmla="*/ 50705 h 50704"/>
                  <a:gd name="connsiteX1" fmla="*/ 0 w 16938"/>
                  <a:gd name="connsiteY1" fmla="*/ 37666 h 50704"/>
                  <a:gd name="connsiteX2" fmla="*/ 334 w 16938"/>
                  <a:gd name="connsiteY2" fmla="*/ 0 h 50704"/>
                  <a:gd name="connsiteX3" fmla="*/ 16939 w 16938"/>
                  <a:gd name="connsiteY3" fmla="*/ 12816 h 50704"/>
                  <a:gd name="connsiteX4" fmla="*/ 16716 w 16938"/>
                  <a:gd name="connsiteY4" fmla="*/ 50705 h 5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38" h="50704">
                    <a:moveTo>
                      <a:pt x="16716" y="50705"/>
                    </a:moveTo>
                    <a:lnTo>
                      <a:pt x="0" y="37666"/>
                    </a:lnTo>
                    <a:lnTo>
                      <a:pt x="334" y="0"/>
                    </a:lnTo>
                    <a:lnTo>
                      <a:pt x="16939" y="12816"/>
                    </a:lnTo>
                    <a:lnTo>
                      <a:pt x="16716" y="50705"/>
                    </a:lnTo>
                    <a:close/>
                  </a:path>
                </a:pathLst>
              </a:custGeom>
              <a:solidFill>
                <a:srgbClr val="4F2418"/>
              </a:solidFill>
              <a:ln w="2117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F3054E7-F963-2C4C-35BE-C21072EBE544}"/>
                  </a:ext>
                </a:extLst>
              </p:cNvPr>
              <p:cNvSpPr/>
              <p:nvPr/>
            </p:nvSpPr>
            <p:spPr>
              <a:xfrm>
                <a:off x="1064515" y="5441607"/>
                <a:ext cx="16604" cy="49924"/>
              </a:xfrm>
              <a:custGeom>
                <a:avLst/>
                <a:gdLst>
                  <a:gd name="connsiteX0" fmla="*/ 16381 w 16604"/>
                  <a:gd name="connsiteY0" fmla="*/ 49924 h 49924"/>
                  <a:gd name="connsiteX1" fmla="*/ 0 w 16604"/>
                  <a:gd name="connsiteY1" fmla="*/ 37109 h 49924"/>
                  <a:gd name="connsiteX2" fmla="*/ 223 w 16604"/>
                  <a:gd name="connsiteY2" fmla="*/ 0 h 49924"/>
                  <a:gd name="connsiteX3" fmla="*/ 16604 w 16604"/>
                  <a:gd name="connsiteY3" fmla="*/ 12704 h 49924"/>
                  <a:gd name="connsiteX4" fmla="*/ 16381 w 16604"/>
                  <a:gd name="connsiteY4" fmla="*/ 49924 h 4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" h="49924">
                    <a:moveTo>
                      <a:pt x="16381" y="49924"/>
                    </a:moveTo>
                    <a:lnTo>
                      <a:pt x="0" y="37109"/>
                    </a:lnTo>
                    <a:lnTo>
                      <a:pt x="223" y="0"/>
                    </a:lnTo>
                    <a:lnTo>
                      <a:pt x="16604" y="12704"/>
                    </a:lnTo>
                    <a:lnTo>
                      <a:pt x="16381" y="49924"/>
                    </a:lnTo>
                    <a:close/>
                  </a:path>
                </a:pathLst>
              </a:custGeom>
              <a:solidFill>
                <a:srgbClr val="4F2418"/>
              </a:solidFill>
              <a:ln w="2117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1B833CBB-CB89-6929-BA13-BC9D2844FF16}"/>
                  </a:ext>
                </a:extLst>
              </p:cNvPr>
              <p:cNvSpPr/>
              <p:nvPr/>
            </p:nvSpPr>
            <p:spPr>
              <a:xfrm>
                <a:off x="1026403" y="5412187"/>
                <a:ext cx="16270" cy="49032"/>
              </a:xfrm>
              <a:custGeom>
                <a:avLst/>
                <a:gdLst>
                  <a:gd name="connsiteX0" fmla="*/ 16047 w 16270"/>
                  <a:gd name="connsiteY0" fmla="*/ 49033 h 49032"/>
                  <a:gd name="connsiteX1" fmla="*/ 0 w 16270"/>
                  <a:gd name="connsiteY1" fmla="*/ 36440 h 49032"/>
                  <a:gd name="connsiteX2" fmla="*/ 223 w 16270"/>
                  <a:gd name="connsiteY2" fmla="*/ 0 h 49032"/>
                  <a:gd name="connsiteX3" fmla="*/ 16270 w 16270"/>
                  <a:gd name="connsiteY3" fmla="*/ 12481 h 49032"/>
                  <a:gd name="connsiteX4" fmla="*/ 16047 w 16270"/>
                  <a:gd name="connsiteY4" fmla="*/ 49033 h 4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0" h="49032">
                    <a:moveTo>
                      <a:pt x="16047" y="49033"/>
                    </a:moveTo>
                    <a:lnTo>
                      <a:pt x="0" y="36440"/>
                    </a:lnTo>
                    <a:lnTo>
                      <a:pt x="223" y="0"/>
                    </a:lnTo>
                    <a:lnTo>
                      <a:pt x="16270" y="12481"/>
                    </a:lnTo>
                    <a:lnTo>
                      <a:pt x="16047" y="49033"/>
                    </a:lnTo>
                    <a:close/>
                  </a:path>
                </a:pathLst>
              </a:custGeom>
              <a:solidFill>
                <a:srgbClr val="4F2418"/>
              </a:solidFill>
              <a:ln w="2117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CEBE9696-BC65-6488-B997-B5C6104FCDCC}"/>
                  </a:ext>
                </a:extLst>
              </p:cNvPr>
              <p:cNvSpPr/>
              <p:nvPr/>
            </p:nvSpPr>
            <p:spPr>
              <a:xfrm>
                <a:off x="988180" y="5382879"/>
                <a:ext cx="16047" cy="48030"/>
              </a:xfrm>
              <a:custGeom>
                <a:avLst/>
                <a:gdLst>
                  <a:gd name="connsiteX0" fmla="*/ 15824 w 16047"/>
                  <a:gd name="connsiteY0" fmla="*/ 48030 h 48030"/>
                  <a:gd name="connsiteX1" fmla="*/ 0 w 16047"/>
                  <a:gd name="connsiteY1" fmla="*/ 35772 h 48030"/>
                  <a:gd name="connsiteX2" fmla="*/ 334 w 16047"/>
                  <a:gd name="connsiteY2" fmla="*/ 0 h 48030"/>
                  <a:gd name="connsiteX3" fmla="*/ 16047 w 16047"/>
                  <a:gd name="connsiteY3" fmla="*/ 12258 h 48030"/>
                  <a:gd name="connsiteX4" fmla="*/ 15824 w 16047"/>
                  <a:gd name="connsiteY4" fmla="*/ 48030 h 4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47" h="48030">
                    <a:moveTo>
                      <a:pt x="15824" y="48030"/>
                    </a:moveTo>
                    <a:lnTo>
                      <a:pt x="0" y="35772"/>
                    </a:lnTo>
                    <a:lnTo>
                      <a:pt x="334" y="0"/>
                    </a:lnTo>
                    <a:lnTo>
                      <a:pt x="16047" y="12258"/>
                    </a:lnTo>
                    <a:lnTo>
                      <a:pt x="15824" y="48030"/>
                    </a:lnTo>
                    <a:close/>
                  </a:path>
                </a:pathLst>
              </a:custGeom>
              <a:solidFill>
                <a:srgbClr val="4F2418"/>
              </a:solidFill>
              <a:ln w="200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7B65AD5B-8F5C-7176-A3DC-4D8636E0F637}"/>
                  </a:ext>
                </a:extLst>
              </p:cNvPr>
              <p:cNvSpPr/>
              <p:nvPr/>
            </p:nvSpPr>
            <p:spPr>
              <a:xfrm>
                <a:off x="950068" y="5353459"/>
                <a:ext cx="15712" cy="47249"/>
              </a:xfrm>
              <a:custGeom>
                <a:avLst/>
                <a:gdLst>
                  <a:gd name="connsiteX0" fmla="*/ 15490 w 15712"/>
                  <a:gd name="connsiteY0" fmla="*/ 47250 h 47249"/>
                  <a:gd name="connsiteX1" fmla="*/ 0 w 15712"/>
                  <a:gd name="connsiteY1" fmla="*/ 35103 h 47249"/>
                  <a:gd name="connsiteX2" fmla="*/ 223 w 15712"/>
                  <a:gd name="connsiteY2" fmla="*/ 0 h 47249"/>
                  <a:gd name="connsiteX3" fmla="*/ 15713 w 15712"/>
                  <a:gd name="connsiteY3" fmla="*/ 12035 h 47249"/>
                  <a:gd name="connsiteX4" fmla="*/ 15490 w 15712"/>
                  <a:gd name="connsiteY4" fmla="*/ 47250 h 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2" h="47249">
                    <a:moveTo>
                      <a:pt x="15490" y="47250"/>
                    </a:moveTo>
                    <a:lnTo>
                      <a:pt x="0" y="35103"/>
                    </a:lnTo>
                    <a:lnTo>
                      <a:pt x="223" y="0"/>
                    </a:lnTo>
                    <a:lnTo>
                      <a:pt x="15713" y="12035"/>
                    </a:lnTo>
                    <a:lnTo>
                      <a:pt x="15490" y="47250"/>
                    </a:lnTo>
                    <a:close/>
                  </a:path>
                </a:pathLst>
              </a:custGeom>
              <a:solidFill>
                <a:srgbClr val="4F2418"/>
              </a:solidFill>
              <a:ln w="200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A4E15CD1-AA39-1B51-2B3E-D2B982CEB6D5}"/>
                  </a:ext>
                </a:extLst>
              </p:cNvPr>
              <p:cNvSpPr/>
              <p:nvPr/>
            </p:nvSpPr>
            <p:spPr>
              <a:xfrm>
                <a:off x="911956" y="5324151"/>
                <a:ext cx="15378" cy="46246"/>
              </a:xfrm>
              <a:custGeom>
                <a:avLst/>
                <a:gdLst>
                  <a:gd name="connsiteX0" fmla="*/ 15156 w 15378"/>
                  <a:gd name="connsiteY0" fmla="*/ 46247 h 46246"/>
                  <a:gd name="connsiteX1" fmla="*/ 0 w 15378"/>
                  <a:gd name="connsiteY1" fmla="*/ 34434 h 46246"/>
                  <a:gd name="connsiteX2" fmla="*/ 223 w 15378"/>
                  <a:gd name="connsiteY2" fmla="*/ 0 h 46246"/>
                  <a:gd name="connsiteX3" fmla="*/ 15378 w 15378"/>
                  <a:gd name="connsiteY3" fmla="*/ 11701 h 46246"/>
                  <a:gd name="connsiteX4" fmla="*/ 15156 w 15378"/>
                  <a:gd name="connsiteY4" fmla="*/ 46247 h 4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78" h="46246">
                    <a:moveTo>
                      <a:pt x="15156" y="46247"/>
                    </a:moveTo>
                    <a:lnTo>
                      <a:pt x="0" y="34434"/>
                    </a:lnTo>
                    <a:lnTo>
                      <a:pt x="223" y="0"/>
                    </a:lnTo>
                    <a:lnTo>
                      <a:pt x="15378" y="11701"/>
                    </a:lnTo>
                    <a:lnTo>
                      <a:pt x="15156" y="46247"/>
                    </a:lnTo>
                    <a:close/>
                  </a:path>
                </a:pathLst>
              </a:custGeom>
              <a:solidFill>
                <a:srgbClr val="4F2418"/>
              </a:solidFill>
              <a:ln w="2005" cap="flat">
                <a:solidFill>
                  <a:srgbClr val="FAE0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CD975D4B-C339-C459-9F7B-B7FE94B10B75}"/>
                  </a:ext>
                </a:extLst>
              </p:cNvPr>
              <p:cNvSpPr/>
              <p:nvPr/>
            </p:nvSpPr>
            <p:spPr>
              <a:xfrm>
                <a:off x="1983993" y="6264134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0 w 5794"/>
                  <a:gd name="connsiteY1" fmla="*/ 12816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0" y="12816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F66F0B84-DE65-8AC1-AF65-81B4702A93FA}"/>
                  </a:ext>
                </a:extLst>
              </p:cNvPr>
              <p:cNvSpPr/>
              <p:nvPr/>
            </p:nvSpPr>
            <p:spPr>
              <a:xfrm>
                <a:off x="1939195" y="6226913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111 w 5794"/>
                  <a:gd name="connsiteY1" fmla="*/ 12816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111" y="12816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CDAE7258-EF53-8DAE-1102-2E50200D9DAC}"/>
                  </a:ext>
                </a:extLst>
              </p:cNvPr>
              <p:cNvSpPr/>
              <p:nvPr/>
            </p:nvSpPr>
            <p:spPr>
              <a:xfrm>
                <a:off x="1890720" y="6188133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111 w 5794"/>
                  <a:gd name="connsiteY1" fmla="*/ 12704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6EBBAD16-C151-FF46-666D-50C93861A4F0}"/>
                  </a:ext>
                </a:extLst>
              </p:cNvPr>
              <p:cNvSpPr/>
              <p:nvPr/>
            </p:nvSpPr>
            <p:spPr>
              <a:xfrm>
                <a:off x="1844027" y="6151024"/>
                <a:ext cx="5906" cy="17161"/>
              </a:xfrm>
              <a:custGeom>
                <a:avLst/>
                <a:gdLst>
                  <a:gd name="connsiteX0" fmla="*/ 5906 w 5906"/>
                  <a:gd name="connsiteY0" fmla="*/ 17161 h 17161"/>
                  <a:gd name="connsiteX1" fmla="*/ 111 w 5906"/>
                  <a:gd name="connsiteY1" fmla="*/ 12815 h 17161"/>
                  <a:gd name="connsiteX2" fmla="*/ 0 w 5906"/>
                  <a:gd name="connsiteY2" fmla="*/ 0 h 17161"/>
                  <a:gd name="connsiteX3" fmla="*/ 5795 w 5906"/>
                  <a:gd name="connsiteY3" fmla="*/ 4346 h 17161"/>
                  <a:gd name="connsiteX4" fmla="*/ 5906 w 5906"/>
                  <a:gd name="connsiteY4" fmla="*/ 17161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" h="17161">
                    <a:moveTo>
                      <a:pt x="5906" y="17161"/>
                    </a:moveTo>
                    <a:lnTo>
                      <a:pt x="111" y="12815"/>
                    </a:lnTo>
                    <a:lnTo>
                      <a:pt x="0" y="0"/>
                    </a:lnTo>
                    <a:lnTo>
                      <a:pt x="5795" y="4346"/>
                    </a:lnTo>
                    <a:lnTo>
                      <a:pt x="5906" y="17161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B20C08B2-2780-70A6-CAAD-3C8B4D7747C9}"/>
                  </a:ext>
                </a:extLst>
              </p:cNvPr>
              <p:cNvSpPr/>
              <p:nvPr/>
            </p:nvSpPr>
            <p:spPr>
              <a:xfrm>
                <a:off x="1797446" y="6115029"/>
                <a:ext cx="5906" cy="17050"/>
              </a:xfrm>
              <a:custGeom>
                <a:avLst/>
                <a:gdLst>
                  <a:gd name="connsiteX0" fmla="*/ 5906 w 5906"/>
                  <a:gd name="connsiteY0" fmla="*/ 17050 h 17050"/>
                  <a:gd name="connsiteX1" fmla="*/ 111 w 5906"/>
                  <a:gd name="connsiteY1" fmla="*/ 12704 h 17050"/>
                  <a:gd name="connsiteX2" fmla="*/ 0 w 5906"/>
                  <a:gd name="connsiteY2" fmla="*/ 0 h 17050"/>
                  <a:gd name="connsiteX3" fmla="*/ 5795 w 5906"/>
                  <a:gd name="connsiteY3" fmla="*/ 4235 h 17050"/>
                  <a:gd name="connsiteX4" fmla="*/ 5906 w 5906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" h="17050">
                    <a:moveTo>
                      <a:pt x="5906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795" y="4235"/>
                    </a:lnTo>
                    <a:lnTo>
                      <a:pt x="5906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8AF84188-AB02-F26D-620C-79A2AF9FD318}"/>
                  </a:ext>
                </a:extLst>
              </p:cNvPr>
              <p:cNvSpPr/>
              <p:nvPr/>
            </p:nvSpPr>
            <p:spPr>
              <a:xfrm>
                <a:off x="1750976" y="6077475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111 w 5794"/>
                  <a:gd name="connsiteY1" fmla="*/ 12704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78A737B-90B9-104A-5B13-6FA9B6F8A38E}"/>
                  </a:ext>
                </a:extLst>
              </p:cNvPr>
              <p:cNvSpPr/>
              <p:nvPr/>
            </p:nvSpPr>
            <p:spPr>
              <a:xfrm>
                <a:off x="1704395" y="6036131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111 w 5794"/>
                  <a:gd name="connsiteY1" fmla="*/ 12704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2063A654-107C-8C07-EF4A-1DB9EAB2D31E}"/>
                  </a:ext>
                </a:extLst>
              </p:cNvPr>
              <p:cNvSpPr/>
              <p:nvPr/>
            </p:nvSpPr>
            <p:spPr>
              <a:xfrm>
                <a:off x="1657813" y="6001139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111 w 5794"/>
                  <a:gd name="connsiteY1" fmla="*/ 12815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111" y="12815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C2B85E3-F5C6-D30F-3E7F-2E20D1F601BB}"/>
                  </a:ext>
                </a:extLst>
              </p:cNvPr>
              <p:cNvSpPr/>
              <p:nvPr/>
            </p:nvSpPr>
            <p:spPr>
              <a:xfrm>
                <a:off x="1611232" y="5967931"/>
                <a:ext cx="5794" cy="17050"/>
              </a:xfrm>
              <a:custGeom>
                <a:avLst/>
                <a:gdLst>
                  <a:gd name="connsiteX0" fmla="*/ 5795 w 5794"/>
                  <a:gd name="connsiteY0" fmla="*/ 17050 h 17050"/>
                  <a:gd name="connsiteX1" fmla="*/ 111 w 5794"/>
                  <a:gd name="connsiteY1" fmla="*/ 12704 h 17050"/>
                  <a:gd name="connsiteX2" fmla="*/ 0 w 5794"/>
                  <a:gd name="connsiteY2" fmla="*/ 0 h 17050"/>
                  <a:gd name="connsiteX3" fmla="*/ 5683 w 5794"/>
                  <a:gd name="connsiteY3" fmla="*/ 4235 h 17050"/>
                  <a:gd name="connsiteX4" fmla="*/ 5795 w 5794"/>
                  <a:gd name="connsiteY4" fmla="*/ 17050 h 1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4" h="17050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F5D4155-ED3B-DB6A-0513-40C439EEF20E}"/>
                  </a:ext>
                </a:extLst>
              </p:cNvPr>
              <p:cNvSpPr/>
              <p:nvPr/>
            </p:nvSpPr>
            <p:spPr>
              <a:xfrm>
                <a:off x="1139179" y="5582800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786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B5D0E93F-A805-DCBE-7A12-611D40BE33C8}"/>
                  </a:ext>
                </a:extLst>
              </p:cNvPr>
              <p:cNvSpPr/>
              <p:nvPr/>
            </p:nvSpPr>
            <p:spPr>
              <a:xfrm>
                <a:off x="1108422" y="5556723"/>
                <a:ext cx="3900" cy="11255"/>
              </a:xfrm>
              <a:custGeom>
                <a:avLst/>
                <a:gdLst>
                  <a:gd name="connsiteX0" fmla="*/ 3900 w 3900"/>
                  <a:gd name="connsiteY0" fmla="*/ 11255 h 11255"/>
                  <a:gd name="connsiteX1" fmla="*/ 111 w 3900"/>
                  <a:gd name="connsiteY1" fmla="*/ 8469 h 11255"/>
                  <a:gd name="connsiteX2" fmla="*/ 0 w 3900"/>
                  <a:gd name="connsiteY2" fmla="*/ 0 h 11255"/>
                  <a:gd name="connsiteX3" fmla="*/ 3789 w 3900"/>
                  <a:gd name="connsiteY3" fmla="*/ 2786 h 11255"/>
                  <a:gd name="connsiteX4" fmla="*/ 3900 w 3900"/>
                  <a:gd name="connsiteY4" fmla="*/ 11255 h 1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255">
                    <a:moveTo>
                      <a:pt x="3900" y="11255"/>
                    </a:moveTo>
                    <a:lnTo>
                      <a:pt x="111" y="8469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255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A4363BC-74BE-360F-DA68-7E33CE00BA15}"/>
                  </a:ext>
                </a:extLst>
              </p:cNvPr>
              <p:cNvSpPr/>
              <p:nvPr/>
            </p:nvSpPr>
            <p:spPr>
              <a:xfrm>
                <a:off x="1077665" y="5530869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786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D55E986-00F1-0EFB-7F99-A885F7A9FC64}"/>
                  </a:ext>
                </a:extLst>
              </p:cNvPr>
              <p:cNvSpPr/>
              <p:nvPr/>
            </p:nvSpPr>
            <p:spPr>
              <a:xfrm>
                <a:off x="1046908" y="5505239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786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C8E631C7-7C45-45BC-E31C-DEF2D8DF52EF}"/>
                  </a:ext>
                </a:extLst>
              </p:cNvPr>
              <p:cNvSpPr/>
              <p:nvPr/>
            </p:nvSpPr>
            <p:spPr>
              <a:xfrm>
                <a:off x="1016263" y="5482171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675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675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5E048548-51D0-8BC2-7189-9BE5239B829F}"/>
                  </a:ext>
                </a:extLst>
              </p:cNvPr>
              <p:cNvSpPr/>
              <p:nvPr/>
            </p:nvSpPr>
            <p:spPr>
              <a:xfrm>
                <a:off x="985506" y="5458992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786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77C2ACEE-C808-DE87-9BE6-B52951CEAFB8}"/>
                  </a:ext>
                </a:extLst>
              </p:cNvPr>
              <p:cNvSpPr/>
              <p:nvPr/>
            </p:nvSpPr>
            <p:spPr>
              <a:xfrm>
                <a:off x="954860" y="5434587"/>
                <a:ext cx="3788" cy="11143"/>
              </a:xfrm>
              <a:custGeom>
                <a:avLst/>
                <a:gdLst>
                  <a:gd name="connsiteX0" fmla="*/ 3789 w 3788"/>
                  <a:gd name="connsiteY0" fmla="*/ 11144 h 11143"/>
                  <a:gd name="connsiteX1" fmla="*/ 111 w 3788"/>
                  <a:gd name="connsiteY1" fmla="*/ 8358 h 11143"/>
                  <a:gd name="connsiteX2" fmla="*/ 0 w 3788"/>
                  <a:gd name="connsiteY2" fmla="*/ 0 h 11143"/>
                  <a:gd name="connsiteX3" fmla="*/ 3677 w 3788"/>
                  <a:gd name="connsiteY3" fmla="*/ 2674 h 11143"/>
                  <a:gd name="connsiteX4" fmla="*/ 3789 w 3788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8" h="11143">
                    <a:moveTo>
                      <a:pt x="3789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677" y="2674"/>
                    </a:lnTo>
                    <a:lnTo>
                      <a:pt x="3789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40F22958-EA33-7A8C-18B7-27C6B0E33FC4}"/>
                  </a:ext>
                </a:extLst>
              </p:cNvPr>
              <p:cNvSpPr/>
              <p:nvPr/>
            </p:nvSpPr>
            <p:spPr>
              <a:xfrm>
                <a:off x="924103" y="5411853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786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1B45BBD2-B6BF-809E-24C2-C0597A418FDC}"/>
                  </a:ext>
                </a:extLst>
              </p:cNvPr>
              <p:cNvSpPr/>
              <p:nvPr/>
            </p:nvSpPr>
            <p:spPr>
              <a:xfrm>
                <a:off x="893457" y="5390234"/>
                <a:ext cx="3900" cy="11143"/>
              </a:xfrm>
              <a:custGeom>
                <a:avLst/>
                <a:gdLst>
                  <a:gd name="connsiteX0" fmla="*/ 3900 w 3900"/>
                  <a:gd name="connsiteY0" fmla="*/ 11144 h 11143"/>
                  <a:gd name="connsiteX1" fmla="*/ 111 w 3900"/>
                  <a:gd name="connsiteY1" fmla="*/ 8358 h 11143"/>
                  <a:gd name="connsiteX2" fmla="*/ 0 w 3900"/>
                  <a:gd name="connsiteY2" fmla="*/ 0 h 11143"/>
                  <a:gd name="connsiteX3" fmla="*/ 3789 w 3900"/>
                  <a:gd name="connsiteY3" fmla="*/ 2786 h 11143"/>
                  <a:gd name="connsiteX4" fmla="*/ 3900 w 3900"/>
                  <a:gd name="connsiteY4" fmla="*/ 11144 h 1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0" h="11143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163C22E6-BA84-73B8-D67E-A57C2049CA68}"/>
                  </a:ext>
                </a:extLst>
              </p:cNvPr>
              <p:cNvSpPr/>
              <p:nvPr/>
            </p:nvSpPr>
            <p:spPr>
              <a:xfrm>
                <a:off x="1331410" y="5322145"/>
                <a:ext cx="73549" cy="395717"/>
              </a:xfrm>
              <a:custGeom>
                <a:avLst/>
                <a:gdLst>
                  <a:gd name="connsiteX0" fmla="*/ 73549 w 73549"/>
                  <a:gd name="connsiteY0" fmla="*/ 56722 h 395717"/>
                  <a:gd name="connsiteX1" fmla="*/ 71432 w 73549"/>
                  <a:gd name="connsiteY1" fmla="*/ 352480 h 395717"/>
                  <a:gd name="connsiteX2" fmla="*/ 69203 w 73549"/>
                  <a:gd name="connsiteY2" fmla="*/ 350585 h 395717"/>
                  <a:gd name="connsiteX3" fmla="*/ 30980 w 73549"/>
                  <a:gd name="connsiteY3" fmla="*/ 80793 h 395717"/>
                  <a:gd name="connsiteX4" fmla="*/ 46136 w 73549"/>
                  <a:gd name="connsiteY4" fmla="*/ 332198 h 395717"/>
                  <a:gd name="connsiteX5" fmla="*/ 49924 w 73549"/>
                  <a:gd name="connsiteY5" fmla="*/ 395718 h 395717"/>
                  <a:gd name="connsiteX6" fmla="*/ 14153 w 73549"/>
                  <a:gd name="connsiteY6" fmla="*/ 379671 h 395717"/>
                  <a:gd name="connsiteX7" fmla="*/ 6352 w 73549"/>
                  <a:gd name="connsiteY7" fmla="*/ 376216 h 395717"/>
                  <a:gd name="connsiteX8" fmla="*/ 5126 w 73549"/>
                  <a:gd name="connsiteY8" fmla="*/ 299658 h 395717"/>
                  <a:gd name="connsiteX9" fmla="*/ 0 w 73549"/>
                  <a:gd name="connsiteY9" fmla="*/ 0 h 395717"/>
                  <a:gd name="connsiteX10" fmla="*/ 73549 w 73549"/>
                  <a:gd name="connsiteY10" fmla="*/ 56722 h 39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549" h="395717">
                    <a:moveTo>
                      <a:pt x="73549" y="56722"/>
                    </a:moveTo>
                    <a:lnTo>
                      <a:pt x="71432" y="352480"/>
                    </a:lnTo>
                    <a:lnTo>
                      <a:pt x="69203" y="350585"/>
                    </a:lnTo>
                    <a:lnTo>
                      <a:pt x="30980" y="80793"/>
                    </a:lnTo>
                    <a:lnTo>
                      <a:pt x="46136" y="332198"/>
                    </a:lnTo>
                    <a:lnTo>
                      <a:pt x="49924" y="395718"/>
                    </a:lnTo>
                    <a:lnTo>
                      <a:pt x="14153" y="379671"/>
                    </a:lnTo>
                    <a:lnTo>
                      <a:pt x="6352" y="376216"/>
                    </a:lnTo>
                    <a:lnTo>
                      <a:pt x="5126" y="299658"/>
                    </a:lnTo>
                    <a:lnTo>
                      <a:pt x="0" y="0"/>
                    </a:lnTo>
                    <a:lnTo>
                      <a:pt x="73549" y="56722"/>
                    </a:lnTo>
                    <a:close/>
                  </a:path>
                </a:pathLst>
              </a:custGeom>
              <a:solidFill>
                <a:srgbClr val="825B4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4D935B23-0BD0-5151-46E6-823F0E0FFF06}"/>
                  </a:ext>
                </a:extLst>
              </p:cNvPr>
              <p:cNvSpPr/>
              <p:nvPr/>
            </p:nvSpPr>
            <p:spPr>
              <a:xfrm>
                <a:off x="1377546" y="5654343"/>
                <a:ext cx="25296" cy="71209"/>
              </a:xfrm>
              <a:custGeom>
                <a:avLst/>
                <a:gdLst>
                  <a:gd name="connsiteX0" fmla="*/ 25296 w 25296"/>
                  <a:gd name="connsiteY0" fmla="*/ 20282 h 71209"/>
                  <a:gd name="connsiteX1" fmla="*/ 25185 w 25296"/>
                  <a:gd name="connsiteY1" fmla="*/ 33543 h 71209"/>
                  <a:gd name="connsiteX2" fmla="*/ 21730 w 25296"/>
                  <a:gd name="connsiteY2" fmla="*/ 71209 h 71209"/>
                  <a:gd name="connsiteX3" fmla="*/ 3789 w 25296"/>
                  <a:gd name="connsiteY3" fmla="*/ 63520 h 71209"/>
                  <a:gd name="connsiteX4" fmla="*/ 0 w 25296"/>
                  <a:gd name="connsiteY4" fmla="*/ 0 h 71209"/>
                  <a:gd name="connsiteX5" fmla="*/ 23068 w 25296"/>
                  <a:gd name="connsiteY5" fmla="*/ 18387 h 71209"/>
                  <a:gd name="connsiteX6" fmla="*/ 25296 w 25296"/>
                  <a:gd name="connsiteY6" fmla="*/ 20282 h 7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96" h="71209">
                    <a:moveTo>
                      <a:pt x="25296" y="20282"/>
                    </a:moveTo>
                    <a:lnTo>
                      <a:pt x="25185" y="33543"/>
                    </a:lnTo>
                    <a:lnTo>
                      <a:pt x="21730" y="71209"/>
                    </a:lnTo>
                    <a:lnTo>
                      <a:pt x="3789" y="63520"/>
                    </a:lnTo>
                    <a:lnTo>
                      <a:pt x="0" y="0"/>
                    </a:lnTo>
                    <a:lnTo>
                      <a:pt x="23068" y="18387"/>
                    </a:lnTo>
                    <a:lnTo>
                      <a:pt x="25296" y="20282"/>
                    </a:lnTo>
                    <a:close/>
                  </a:path>
                </a:pathLst>
              </a:custGeom>
              <a:solidFill>
                <a:srgbClr val="341A1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5A12A906-62C5-A5E8-A4D1-D186DF3806D0}"/>
                  </a:ext>
                </a:extLst>
              </p:cNvPr>
              <p:cNvSpPr/>
              <p:nvPr/>
            </p:nvSpPr>
            <p:spPr>
              <a:xfrm>
                <a:off x="1362390" y="5402938"/>
                <a:ext cx="38223" cy="269792"/>
              </a:xfrm>
              <a:custGeom>
                <a:avLst/>
                <a:gdLst>
                  <a:gd name="connsiteX0" fmla="*/ 38223 w 38223"/>
                  <a:gd name="connsiteY0" fmla="*/ 269792 h 269792"/>
                  <a:gd name="connsiteX1" fmla="*/ 15156 w 38223"/>
                  <a:gd name="connsiteY1" fmla="*/ 251405 h 269792"/>
                  <a:gd name="connsiteX2" fmla="*/ 0 w 38223"/>
                  <a:gd name="connsiteY2" fmla="*/ 0 h 269792"/>
                  <a:gd name="connsiteX3" fmla="*/ 38223 w 38223"/>
                  <a:gd name="connsiteY3" fmla="*/ 269792 h 269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223" h="269792">
                    <a:moveTo>
                      <a:pt x="38223" y="269792"/>
                    </a:moveTo>
                    <a:lnTo>
                      <a:pt x="15156" y="251405"/>
                    </a:lnTo>
                    <a:lnTo>
                      <a:pt x="0" y="0"/>
                    </a:lnTo>
                    <a:lnTo>
                      <a:pt x="38223" y="269792"/>
                    </a:lnTo>
                    <a:close/>
                  </a:path>
                </a:pathLst>
              </a:custGeom>
              <a:solidFill>
                <a:srgbClr val="75504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67C311C0-EF74-8177-6379-511213AC9EDE}"/>
                  </a:ext>
                </a:extLst>
              </p:cNvPr>
              <p:cNvSpPr/>
              <p:nvPr/>
            </p:nvSpPr>
            <p:spPr>
              <a:xfrm>
                <a:off x="1273908" y="5782274"/>
                <a:ext cx="145092" cy="195351"/>
              </a:xfrm>
              <a:custGeom>
                <a:avLst/>
                <a:gdLst>
                  <a:gd name="connsiteX0" fmla="*/ 145093 w 145092"/>
                  <a:gd name="connsiteY0" fmla="*/ 112776 h 195351"/>
                  <a:gd name="connsiteX1" fmla="*/ 144536 w 145092"/>
                  <a:gd name="connsiteY1" fmla="*/ 195351 h 195351"/>
                  <a:gd name="connsiteX2" fmla="*/ 0 w 145092"/>
                  <a:gd name="connsiteY2" fmla="*/ 65860 h 195351"/>
                  <a:gd name="connsiteX3" fmla="*/ 2897 w 145092"/>
                  <a:gd name="connsiteY3" fmla="*/ 0 h 195351"/>
                  <a:gd name="connsiteX4" fmla="*/ 145093 w 145092"/>
                  <a:gd name="connsiteY4" fmla="*/ 112776 h 19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092" h="195351">
                    <a:moveTo>
                      <a:pt x="145093" y="112776"/>
                    </a:moveTo>
                    <a:lnTo>
                      <a:pt x="144536" y="195351"/>
                    </a:lnTo>
                    <a:lnTo>
                      <a:pt x="0" y="65860"/>
                    </a:lnTo>
                    <a:lnTo>
                      <a:pt x="2897" y="0"/>
                    </a:lnTo>
                    <a:lnTo>
                      <a:pt x="145093" y="112776"/>
                    </a:lnTo>
                    <a:close/>
                  </a:path>
                </a:pathLst>
              </a:custGeom>
              <a:solidFill>
                <a:srgbClr val="8C63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6640D703-3FDF-4B6E-E41A-9BD4D234E6EC}"/>
                  </a:ext>
                </a:extLst>
              </p:cNvPr>
              <p:cNvSpPr/>
              <p:nvPr/>
            </p:nvSpPr>
            <p:spPr>
              <a:xfrm>
                <a:off x="1418444" y="5875994"/>
                <a:ext cx="142641" cy="101631"/>
              </a:xfrm>
              <a:custGeom>
                <a:avLst/>
                <a:gdLst>
                  <a:gd name="connsiteX0" fmla="*/ 142641 w 142641"/>
                  <a:gd name="connsiteY0" fmla="*/ 0 h 101631"/>
                  <a:gd name="connsiteX1" fmla="*/ 142084 w 142641"/>
                  <a:gd name="connsiteY1" fmla="*/ 78787 h 101631"/>
                  <a:gd name="connsiteX2" fmla="*/ 0 w 142641"/>
                  <a:gd name="connsiteY2" fmla="*/ 101632 h 101631"/>
                  <a:gd name="connsiteX3" fmla="*/ 557 w 142641"/>
                  <a:gd name="connsiteY3" fmla="*/ 19056 h 101631"/>
                  <a:gd name="connsiteX4" fmla="*/ 63186 w 142641"/>
                  <a:gd name="connsiteY4" fmla="*/ 10698 h 101631"/>
                  <a:gd name="connsiteX5" fmla="*/ 94054 w 142641"/>
                  <a:gd name="connsiteY5" fmla="*/ 6463 h 101631"/>
                  <a:gd name="connsiteX6" fmla="*/ 142641 w 142641"/>
                  <a:gd name="connsiteY6" fmla="*/ 0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641" h="101631">
                    <a:moveTo>
                      <a:pt x="142641" y="0"/>
                    </a:moveTo>
                    <a:lnTo>
                      <a:pt x="142084" y="78787"/>
                    </a:lnTo>
                    <a:lnTo>
                      <a:pt x="0" y="101632"/>
                    </a:lnTo>
                    <a:lnTo>
                      <a:pt x="557" y="19056"/>
                    </a:lnTo>
                    <a:lnTo>
                      <a:pt x="63186" y="10698"/>
                    </a:lnTo>
                    <a:lnTo>
                      <a:pt x="94054" y="6463"/>
                    </a:lnTo>
                    <a:lnTo>
                      <a:pt x="142641" y="0"/>
                    </a:lnTo>
                    <a:close/>
                  </a:path>
                </a:pathLst>
              </a:custGeom>
              <a:solidFill>
                <a:srgbClr val="71433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3A58332-8FEE-B6CD-D4BC-29D724454163}"/>
                  </a:ext>
                </a:extLst>
              </p:cNvPr>
              <p:cNvSpPr/>
              <p:nvPr/>
            </p:nvSpPr>
            <p:spPr>
              <a:xfrm>
                <a:off x="1090592" y="5632390"/>
                <a:ext cx="119461" cy="163591"/>
              </a:xfrm>
              <a:custGeom>
                <a:avLst/>
                <a:gdLst>
                  <a:gd name="connsiteX0" fmla="*/ 119462 w 119461"/>
                  <a:gd name="connsiteY0" fmla="*/ 99849 h 163591"/>
                  <a:gd name="connsiteX1" fmla="*/ 119016 w 119461"/>
                  <a:gd name="connsiteY1" fmla="*/ 163591 h 163591"/>
                  <a:gd name="connsiteX2" fmla="*/ 334 w 119461"/>
                  <a:gd name="connsiteY2" fmla="*/ 54493 h 163591"/>
                  <a:gd name="connsiteX3" fmla="*/ 0 w 119461"/>
                  <a:gd name="connsiteY3" fmla="*/ 0 h 163591"/>
                  <a:gd name="connsiteX4" fmla="*/ 119462 w 119461"/>
                  <a:gd name="connsiteY4" fmla="*/ 99849 h 16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461" h="163591">
                    <a:moveTo>
                      <a:pt x="119462" y="99849"/>
                    </a:moveTo>
                    <a:lnTo>
                      <a:pt x="119016" y="163591"/>
                    </a:lnTo>
                    <a:lnTo>
                      <a:pt x="334" y="54493"/>
                    </a:lnTo>
                    <a:lnTo>
                      <a:pt x="0" y="0"/>
                    </a:lnTo>
                    <a:lnTo>
                      <a:pt x="119462" y="99849"/>
                    </a:lnTo>
                    <a:close/>
                  </a:path>
                </a:pathLst>
              </a:custGeom>
              <a:solidFill>
                <a:srgbClr val="76453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66E10E1A-FF15-E187-276A-72DFD356F52B}"/>
                  </a:ext>
                </a:extLst>
              </p:cNvPr>
              <p:cNvSpPr/>
              <p:nvPr/>
            </p:nvSpPr>
            <p:spPr>
              <a:xfrm>
                <a:off x="1090592" y="5625035"/>
                <a:ext cx="131385" cy="170946"/>
              </a:xfrm>
              <a:custGeom>
                <a:avLst/>
                <a:gdLst>
                  <a:gd name="connsiteX0" fmla="*/ 131386 w 131385"/>
                  <a:gd name="connsiteY0" fmla="*/ 100852 h 170946"/>
                  <a:gd name="connsiteX1" fmla="*/ 130940 w 131385"/>
                  <a:gd name="connsiteY1" fmla="*/ 170946 h 170946"/>
                  <a:gd name="connsiteX2" fmla="*/ 119016 w 131385"/>
                  <a:gd name="connsiteY2" fmla="*/ 170946 h 170946"/>
                  <a:gd name="connsiteX3" fmla="*/ 119462 w 131385"/>
                  <a:gd name="connsiteY3" fmla="*/ 107204 h 170946"/>
                  <a:gd name="connsiteX4" fmla="*/ 0 w 131385"/>
                  <a:gd name="connsiteY4" fmla="*/ 7355 h 170946"/>
                  <a:gd name="connsiteX5" fmla="*/ 15490 w 131385"/>
                  <a:gd name="connsiteY5" fmla="*/ 0 h 170946"/>
                  <a:gd name="connsiteX6" fmla="*/ 131386 w 131385"/>
                  <a:gd name="connsiteY6" fmla="*/ 100852 h 17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385" h="170946">
                    <a:moveTo>
                      <a:pt x="131386" y="100852"/>
                    </a:moveTo>
                    <a:lnTo>
                      <a:pt x="130940" y="170946"/>
                    </a:lnTo>
                    <a:lnTo>
                      <a:pt x="119016" y="170946"/>
                    </a:lnTo>
                    <a:lnTo>
                      <a:pt x="119462" y="107204"/>
                    </a:lnTo>
                    <a:lnTo>
                      <a:pt x="0" y="7355"/>
                    </a:lnTo>
                    <a:lnTo>
                      <a:pt x="15490" y="0"/>
                    </a:lnTo>
                    <a:lnTo>
                      <a:pt x="131386" y="100852"/>
                    </a:lnTo>
                    <a:close/>
                  </a:path>
                </a:pathLst>
              </a:custGeom>
              <a:solidFill>
                <a:srgbClr val="915F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19897F74-1E3F-2475-17FE-43526E8E11C0}"/>
                  </a:ext>
                </a:extLst>
              </p:cNvPr>
              <p:cNvSpPr/>
              <p:nvPr/>
            </p:nvSpPr>
            <p:spPr>
              <a:xfrm>
                <a:off x="1103296" y="5597732"/>
                <a:ext cx="117010" cy="27302"/>
              </a:xfrm>
              <a:custGeom>
                <a:avLst/>
                <a:gdLst>
                  <a:gd name="connsiteX0" fmla="*/ 117010 w 117010"/>
                  <a:gd name="connsiteY0" fmla="*/ 7801 h 27302"/>
                  <a:gd name="connsiteX1" fmla="*/ 47584 w 117010"/>
                  <a:gd name="connsiteY1" fmla="*/ 19724 h 27302"/>
                  <a:gd name="connsiteX2" fmla="*/ 47473 w 117010"/>
                  <a:gd name="connsiteY2" fmla="*/ 19724 h 27302"/>
                  <a:gd name="connsiteX3" fmla="*/ 2786 w 117010"/>
                  <a:gd name="connsiteY3" fmla="*/ 27302 h 27302"/>
                  <a:gd name="connsiteX4" fmla="*/ 0 w 117010"/>
                  <a:gd name="connsiteY4" fmla="*/ 18722 h 27302"/>
                  <a:gd name="connsiteX5" fmla="*/ 38001 w 117010"/>
                  <a:gd name="connsiteY5" fmla="*/ 11924 h 27302"/>
                  <a:gd name="connsiteX6" fmla="*/ 104083 w 117010"/>
                  <a:gd name="connsiteY6" fmla="*/ 0 h 27302"/>
                  <a:gd name="connsiteX7" fmla="*/ 117010 w 117010"/>
                  <a:gd name="connsiteY7" fmla="*/ 7801 h 2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010" h="27302">
                    <a:moveTo>
                      <a:pt x="117010" y="7801"/>
                    </a:moveTo>
                    <a:lnTo>
                      <a:pt x="47584" y="19724"/>
                    </a:lnTo>
                    <a:lnTo>
                      <a:pt x="47473" y="19724"/>
                    </a:lnTo>
                    <a:lnTo>
                      <a:pt x="2786" y="27302"/>
                    </a:lnTo>
                    <a:lnTo>
                      <a:pt x="0" y="18722"/>
                    </a:lnTo>
                    <a:lnTo>
                      <a:pt x="38001" y="11924"/>
                    </a:lnTo>
                    <a:lnTo>
                      <a:pt x="104083" y="0"/>
                    </a:lnTo>
                    <a:lnTo>
                      <a:pt x="117010" y="7801"/>
                    </a:lnTo>
                    <a:close/>
                  </a:path>
                </a:pathLst>
              </a:custGeom>
              <a:solidFill>
                <a:srgbClr val="875B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BF71AE79-32BC-C105-5A2B-9805E8E4D5FD}"/>
                  </a:ext>
                </a:extLst>
              </p:cNvPr>
              <p:cNvSpPr/>
              <p:nvPr/>
            </p:nvSpPr>
            <p:spPr>
              <a:xfrm>
                <a:off x="1106082" y="5617457"/>
                <a:ext cx="313364" cy="257422"/>
              </a:xfrm>
              <a:custGeom>
                <a:avLst/>
                <a:gdLst>
                  <a:gd name="connsiteX0" fmla="*/ 313365 w 313364"/>
                  <a:gd name="connsiteY0" fmla="*/ 218308 h 257422"/>
                  <a:gd name="connsiteX1" fmla="*/ 310356 w 313364"/>
                  <a:gd name="connsiteY1" fmla="*/ 257423 h 257422"/>
                  <a:gd name="connsiteX2" fmla="*/ 179416 w 313364"/>
                  <a:gd name="connsiteY2" fmla="*/ 163257 h 257422"/>
                  <a:gd name="connsiteX3" fmla="*/ 168272 w 313364"/>
                  <a:gd name="connsiteY3" fmla="*/ 155234 h 257422"/>
                  <a:gd name="connsiteX4" fmla="*/ 119239 w 313364"/>
                  <a:gd name="connsiteY4" fmla="*/ 119351 h 257422"/>
                  <a:gd name="connsiteX5" fmla="*/ 115896 w 313364"/>
                  <a:gd name="connsiteY5" fmla="*/ 117233 h 257422"/>
                  <a:gd name="connsiteX6" fmla="*/ 115896 w 313364"/>
                  <a:gd name="connsiteY6" fmla="*/ 108430 h 257422"/>
                  <a:gd name="connsiteX7" fmla="*/ 0 w 313364"/>
                  <a:gd name="connsiteY7" fmla="*/ 7578 h 257422"/>
                  <a:gd name="connsiteX8" fmla="*/ 44687 w 313364"/>
                  <a:gd name="connsiteY8" fmla="*/ 0 h 257422"/>
                  <a:gd name="connsiteX9" fmla="*/ 44798 w 313364"/>
                  <a:gd name="connsiteY9" fmla="*/ 0 h 257422"/>
                  <a:gd name="connsiteX10" fmla="*/ 55608 w 313364"/>
                  <a:gd name="connsiteY10" fmla="*/ 8804 h 257422"/>
                  <a:gd name="connsiteX11" fmla="*/ 154899 w 313364"/>
                  <a:gd name="connsiteY11" fmla="*/ 90265 h 257422"/>
                  <a:gd name="connsiteX12" fmla="*/ 288403 w 313364"/>
                  <a:gd name="connsiteY12" fmla="*/ 199809 h 257422"/>
                  <a:gd name="connsiteX13" fmla="*/ 313365 w 313364"/>
                  <a:gd name="connsiteY13" fmla="*/ 218308 h 25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3364" h="257422">
                    <a:moveTo>
                      <a:pt x="313365" y="218308"/>
                    </a:moveTo>
                    <a:lnTo>
                      <a:pt x="310356" y="257423"/>
                    </a:lnTo>
                    <a:lnTo>
                      <a:pt x="179416" y="163257"/>
                    </a:lnTo>
                    <a:lnTo>
                      <a:pt x="168272" y="155234"/>
                    </a:lnTo>
                    <a:lnTo>
                      <a:pt x="119239" y="119351"/>
                    </a:lnTo>
                    <a:lnTo>
                      <a:pt x="115896" y="117233"/>
                    </a:lnTo>
                    <a:lnTo>
                      <a:pt x="115896" y="108430"/>
                    </a:lnTo>
                    <a:lnTo>
                      <a:pt x="0" y="7578"/>
                    </a:lnTo>
                    <a:lnTo>
                      <a:pt x="44687" y="0"/>
                    </a:lnTo>
                    <a:lnTo>
                      <a:pt x="44798" y="0"/>
                    </a:lnTo>
                    <a:lnTo>
                      <a:pt x="55608" y="8804"/>
                    </a:lnTo>
                    <a:lnTo>
                      <a:pt x="154899" y="90265"/>
                    </a:lnTo>
                    <a:lnTo>
                      <a:pt x="288403" y="199809"/>
                    </a:lnTo>
                    <a:lnTo>
                      <a:pt x="313365" y="218308"/>
                    </a:lnTo>
                    <a:close/>
                  </a:path>
                </a:pathLst>
              </a:custGeom>
              <a:solidFill>
                <a:srgbClr val="72433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4777A19-FFA2-A731-2ECB-F5D3974936EE}"/>
                  </a:ext>
                </a:extLst>
              </p:cNvPr>
              <p:cNvSpPr/>
              <p:nvPr/>
            </p:nvSpPr>
            <p:spPr>
              <a:xfrm>
                <a:off x="1161690" y="5622026"/>
                <a:ext cx="260877" cy="213738"/>
              </a:xfrm>
              <a:custGeom>
                <a:avLst/>
                <a:gdLst>
                  <a:gd name="connsiteX0" fmla="*/ 260877 w 260877"/>
                  <a:gd name="connsiteY0" fmla="*/ 202372 h 213738"/>
                  <a:gd name="connsiteX1" fmla="*/ 257757 w 260877"/>
                  <a:gd name="connsiteY1" fmla="*/ 213739 h 213738"/>
                  <a:gd name="connsiteX2" fmla="*/ 232795 w 260877"/>
                  <a:gd name="connsiteY2" fmla="*/ 195240 h 213738"/>
                  <a:gd name="connsiteX3" fmla="*/ 99292 w 260877"/>
                  <a:gd name="connsiteY3" fmla="*/ 85696 h 213738"/>
                  <a:gd name="connsiteX4" fmla="*/ 0 w 260877"/>
                  <a:gd name="connsiteY4" fmla="*/ 4235 h 213738"/>
                  <a:gd name="connsiteX5" fmla="*/ 16493 w 260877"/>
                  <a:gd name="connsiteY5" fmla="*/ 0 h 213738"/>
                  <a:gd name="connsiteX6" fmla="*/ 116787 w 260877"/>
                  <a:gd name="connsiteY6" fmla="*/ 83022 h 213738"/>
                  <a:gd name="connsiteX7" fmla="*/ 122917 w 260877"/>
                  <a:gd name="connsiteY7" fmla="*/ 88148 h 213738"/>
                  <a:gd name="connsiteX8" fmla="*/ 149216 w 260877"/>
                  <a:gd name="connsiteY8" fmla="*/ 109878 h 213738"/>
                  <a:gd name="connsiteX9" fmla="*/ 260877 w 260877"/>
                  <a:gd name="connsiteY9" fmla="*/ 202372 h 21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0877" h="213738">
                    <a:moveTo>
                      <a:pt x="260877" y="202372"/>
                    </a:moveTo>
                    <a:lnTo>
                      <a:pt x="257757" y="213739"/>
                    </a:lnTo>
                    <a:lnTo>
                      <a:pt x="232795" y="195240"/>
                    </a:lnTo>
                    <a:lnTo>
                      <a:pt x="99292" y="85696"/>
                    </a:lnTo>
                    <a:lnTo>
                      <a:pt x="0" y="4235"/>
                    </a:lnTo>
                    <a:lnTo>
                      <a:pt x="16493" y="0"/>
                    </a:lnTo>
                    <a:lnTo>
                      <a:pt x="116787" y="83022"/>
                    </a:lnTo>
                    <a:lnTo>
                      <a:pt x="122917" y="88148"/>
                    </a:lnTo>
                    <a:lnTo>
                      <a:pt x="149216" y="109878"/>
                    </a:lnTo>
                    <a:lnTo>
                      <a:pt x="260877" y="202372"/>
                    </a:lnTo>
                    <a:close/>
                  </a:path>
                </a:pathLst>
              </a:custGeom>
              <a:solidFill>
                <a:srgbClr val="B28A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2BEF9C03-D93A-FC04-0F26-75F39F499931}"/>
                  </a:ext>
                </a:extLst>
              </p:cNvPr>
              <p:cNvSpPr/>
              <p:nvPr/>
            </p:nvSpPr>
            <p:spPr>
              <a:xfrm>
                <a:off x="1278477" y="5691229"/>
                <a:ext cx="59285" cy="18944"/>
              </a:xfrm>
              <a:custGeom>
                <a:avLst/>
                <a:gdLst>
                  <a:gd name="connsiteX0" fmla="*/ 59285 w 59285"/>
                  <a:gd name="connsiteY0" fmla="*/ 7132 h 18944"/>
                  <a:gd name="connsiteX1" fmla="*/ 6129 w 59285"/>
                  <a:gd name="connsiteY1" fmla="*/ 18944 h 18944"/>
                  <a:gd name="connsiteX2" fmla="*/ 0 w 59285"/>
                  <a:gd name="connsiteY2" fmla="*/ 13818 h 18944"/>
                  <a:gd name="connsiteX3" fmla="*/ 53602 w 59285"/>
                  <a:gd name="connsiteY3" fmla="*/ 0 h 18944"/>
                  <a:gd name="connsiteX4" fmla="*/ 59285 w 59285"/>
                  <a:gd name="connsiteY4" fmla="*/ 7132 h 1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285" h="18944">
                    <a:moveTo>
                      <a:pt x="59285" y="7132"/>
                    </a:moveTo>
                    <a:lnTo>
                      <a:pt x="6129" y="18944"/>
                    </a:lnTo>
                    <a:lnTo>
                      <a:pt x="0" y="13818"/>
                    </a:lnTo>
                    <a:lnTo>
                      <a:pt x="53602" y="0"/>
                    </a:lnTo>
                    <a:lnTo>
                      <a:pt x="59285" y="7132"/>
                    </a:lnTo>
                    <a:close/>
                  </a:path>
                </a:pathLst>
              </a:custGeom>
              <a:solidFill>
                <a:srgbClr val="9A685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49E6DFEF-0148-4526-98A1-58E5BDECCCBF}"/>
                  </a:ext>
                </a:extLst>
              </p:cNvPr>
              <p:cNvSpPr/>
              <p:nvPr/>
            </p:nvSpPr>
            <p:spPr>
              <a:xfrm>
                <a:off x="1416326" y="5835765"/>
                <a:ext cx="56499" cy="50370"/>
              </a:xfrm>
              <a:custGeom>
                <a:avLst/>
                <a:gdLst>
                  <a:gd name="connsiteX0" fmla="*/ 56499 w 56499"/>
                  <a:gd name="connsiteY0" fmla="*/ 43795 h 50370"/>
                  <a:gd name="connsiteX1" fmla="*/ 0 w 56499"/>
                  <a:gd name="connsiteY1" fmla="*/ 50370 h 50370"/>
                  <a:gd name="connsiteX2" fmla="*/ 111 w 56499"/>
                  <a:gd name="connsiteY2" fmla="*/ 39115 h 50370"/>
                  <a:gd name="connsiteX3" fmla="*/ 3120 w 56499"/>
                  <a:gd name="connsiteY3" fmla="*/ 0 h 50370"/>
                  <a:gd name="connsiteX4" fmla="*/ 56499 w 56499"/>
                  <a:gd name="connsiteY4" fmla="*/ 43795 h 5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9" h="50370">
                    <a:moveTo>
                      <a:pt x="56499" y="43795"/>
                    </a:moveTo>
                    <a:lnTo>
                      <a:pt x="0" y="50370"/>
                    </a:lnTo>
                    <a:lnTo>
                      <a:pt x="111" y="39115"/>
                    </a:lnTo>
                    <a:lnTo>
                      <a:pt x="3120" y="0"/>
                    </a:lnTo>
                    <a:lnTo>
                      <a:pt x="56499" y="43795"/>
                    </a:lnTo>
                    <a:close/>
                  </a:path>
                </a:pathLst>
              </a:custGeom>
              <a:solidFill>
                <a:srgbClr val="6E3E3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650DEA80-47A7-7202-12F5-CA3ACBC76A67}"/>
                  </a:ext>
                </a:extLst>
              </p:cNvPr>
              <p:cNvSpPr/>
              <p:nvPr/>
            </p:nvSpPr>
            <p:spPr>
              <a:xfrm>
                <a:off x="1276806" y="5780714"/>
                <a:ext cx="204823" cy="114335"/>
              </a:xfrm>
              <a:custGeom>
                <a:avLst/>
                <a:gdLst>
                  <a:gd name="connsiteX0" fmla="*/ 204824 w 204823"/>
                  <a:gd name="connsiteY0" fmla="*/ 105978 h 114335"/>
                  <a:gd name="connsiteX1" fmla="*/ 142195 w 204823"/>
                  <a:gd name="connsiteY1" fmla="*/ 114336 h 114335"/>
                  <a:gd name="connsiteX2" fmla="*/ 0 w 204823"/>
                  <a:gd name="connsiteY2" fmla="*/ 1560 h 114335"/>
                  <a:gd name="connsiteX3" fmla="*/ 8692 w 204823"/>
                  <a:gd name="connsiteY3" fmla="*/ 0 h 114335"/>
                  <a:gd name="connsiteX4" fmla="*/ 139632 w 204823"/>
                  <a:gd name="connsiteY4" fmla="*/ 94165 h 114335"/>
                  <a:gd name="connsiteX5" fmla="*/ 139521 w 204823"/>
                  <a:gd name="connsiteY5" fmla="*/ 105421 h 114335"/>
                  <a:gd name="connsiteX6" fmla="*/ 196020 w 204823"/>
                  <a:gd name="connsiteY6" fmla="*/ 98846 h 114335"/>
                  <a:gd name="connsiteX7" fmla="*/ 204824 w 204823"/>
                  <a:gd name="connsiteY7" fmla="*/ 105978 h 11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823" h="114335">
                    <a:moveTo>
                      <a:pt x="204824" y="105978"/>
                    </a:moveTo>
                    <a:lnTo>
                      <a:pt x="142195" y="114336"/>
                    </a:lnTo>
                    <a:lnTo>
                      <a:pt x="0" y="1560"/>
                    </a:lnTo>
                    <a:lnTo>
                      <a:pt x="8692" y="0"/>
                    </a:lnTo>
                    <a:lnTo>
                      <a:pt x="139632" y="94165"/>
                    </a:lnTo>
                    <a:lnTo>
                      <a:pt x="139521" y="105421"/>
                    </a:lnTo>
                    <a:lnTo>
                      <a:pt x="196020" y="98846"/>
                    </a:lnTo>
                    <a:lnTo>
                      <a:pt x="204824" y="105978"/>
                    </a:lnTo>
                    <a:close/>
                  </a:path>
                </a:pathLst>
              </a:custGeom>
              <a:solidFill>
                <a:srgbClr val="B28A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85C6713A-6316-9C62-F93C-CB9FD024D66E}"/>
                  </a:ext>
                </a:extLst>
              </p:cNvPr>
              <p:cNvSpPr/>
              <p:nvPr/>
            </p:nvSpPr>
            <p:spPr>
              <a:xfrm>
                <a:off x="1150880" y="5605533"/>
                <a:ext cx="181198" cy="99514"/>
              </a:xfrm>
              <a:custGeom>
                <a:avLst/>
                <a:gdLst>
                  <a:gd name="connsiteX0" fmla="*/ 181199 w 181198"/>
                  <a:gd name="connsiteY0" fmla="*/ 85696 h 99514"/>
                  <a:gd name="connsiteX1" fmla="*/ 127597 w 181198"/>
                  <a:gd name="connsiteY1" fmla="*/ 99514 h 99514"/>
                  <a:gd name="connsiteX2" fmla="*/ 27302 w 181198"/>
                  <a:gd name="connsiteY2" fmla="*/ 16493 h 99514"/>
                  <a:gd name="connsiteX3" fmla="*/ 10810 w 181198"/>
                  <a:gd name="connsiteY3" fmla="*/ 20728 h 99514"/>
                  <a:gd name="connsiteX4" fmla="*/ 0 w 181198"/>
                  <a:gd name="connsiteY4" fmla="*/ 11924 h 99514"/>
                  <a:gd name="connsiteX5" fmla="*/ 69426 w 181198"/>
                  <a:gd name="connsiteY5" fmla="*/ 0 h 99514"/>
                  <a:gd name="connsiteX6" fmla="*/ 181199 w 181198"/>
                  <a:gd name="connsiteY6" fmla="*/ 85696 h 99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198" h="99514">
                    <a:moveTo>
                      <a:pt x="181199" y="85696"/>
                    </a:moveTo>
                    <a:lnTo>
                      <a:pt x="127597" y="99514"/>
                    </a:lnTo>
                    <a:lnTo>
                      <a:pt x="27302" y="16493"/>
                    </a:lnTo>
                    <a:lnTo>
                      <a:pt x="10810" y="20728"/>
                    </a:lnTo>
                    <a:lnTo>
                      <a:pt x="0" y="11924"/>
                    </a:lnTo>
                    <a:lnTo>
                      <a:pt x="69426" y="0"/>
                    </a:lnTo>
                    <a:lnTo>
                      <a:pt x="181199" y="85696"/>
                    </a:lnTo>
                    <a:close/>
                  </a:path>
                </a:pathLst>
              </a:custGeom>
              <a:gradFill>
                <a:gsLst>
                  <a:gs pos="0">
                    <a:srgbClr val="5B362F"/>
                  </a:gs>
                  <a:gs pos="96000">
                    <a:srgbClr val="8F5D4E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FE96145-39CC-4E68-1037-9DCB5AF094FC}"/>
                  </a:ext>
                </a:extLst>
              </p:cNvPr>
              <p:cNvSpPr/>
              <p:nvPr/>
            </p:nvSpPr>
            <p:spPr>
              <a:xfrm>
                <a:off x="1082791" y="5616454"/>
                <a:ext cx="23290" cy="15935"/>
              </a:xfrm>
              <a:custGeom>
                <a:avLst/>
                <a:gdLst>
                  <a:gd name="connsiteX0" fmla="*/ 23291 w 23290"/>
                  <a:gd name="connsiteY0" fmla="*/ 8581 h 15935"/>
                  <a:gd name="connsiteX1" fmla="*/ 7801 w 23290"/>
                  <a:gd name="connsiteY1" fmla="*/ 15936 h 15935"/>
                  <a:gd name="connsiteX2" fmla="*/ 0 w 23290"/>
                  <a:gd name="connsiteY2" fmla="*/ 6463 h 15935"/>
                  <a:gd name="connsiteX3" fmla="*/ 20505 w 23290"/>
                  <a:gd name="connsiteY3" fmla="*/ 0 h 15935"/>
                  <a:gd name="connsiteX4" fmla="*/ 23291 w 23290"/>
                  <a:gd name="connsiteY4" fmla="*/ 8581 h 1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0" h="15935">
                    <a:moveTo>
                      <a:pt x="23291" y="8581"/>
                    </a:moveTo>
                    <a:lnTo>
                      <a:pt x="7801" y="15936"/>
                    </a:lnTo>
                    <a:lnTo>
                      <a:pt x="0" y="6463"/>
                    </a:lnTo>
                    <a:lnTo>
                      <a:pt x="20505" y="0"/>
                    </a:lnTo>
                    <a:lnTo>
                      <a:pt x="23291" y="8581"/>
                    </a:lnTo>
                    <a:close/>
                  </a:path>
                </a:pathLst>
              </a:custGeom>
              <a:solidFill>
                <a:srgbClr val="875B5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DA70EE8-0F2E-0E86-124A-B4171F71D610}"/>
                  </a:ext>
                </a:extLst>
              </p:cNvPr>
              <p:cNvSpPr/>
              <p:nvPr/>
            </p:nvSpPr>
            <p:spPr>
              <a:xfrm>
                <a:off x="1472826" y="5870868"/>
                <a:ext cx="88259" cy="15824"/>
              </a:xfrm>
              <a:custGeom>
                <a:avLst/>
                <a:gdLst>
                  <a:gd name="connsiteX0" fmla="*/ 0 w 88259"/>
                  <a:gd name="connsiteY0" fmla="*/ 8692 h 15824"/>
                  <a:gd name="connsiteX1" fmla="*/ 82910 w 88259"/>
                  <a:gd name="connsiteY1" fmla="*/ 0 h 15824"/>
                  <a:gd name="connsiteX2" fmla="*/ 88259 w 88259"/>
                  <a:gd name="connsiteY2" fmla="*/ 5126 h 15824"/>
                  <a:gd name="connsiteX3" fmla="*/ 8804 w 88259"/>
                  <a:gd name="connsiteY3" fmla="*/ 15824 h 15824"/>
                  <a:gd name="connsiteX4" fmla="*/ 0 w 88259"/>
                  <a:gd name="connsiteY4" fmla="*/ 8692 h 1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59" h="15824">
                    <a:moveTo>
                      <a:pt x="0" y="8692"/>
                    </a:moveTo>
                    <a:lnTo>
                      <a:pt x="82910" y="0"/>
                    </a:lnTo>
                    <a:lnTo>
                      <a:pt x="88259" y="5126"/>
                    </a:lnTo>
                    <a:lnTo>
                      <a:pt x="8804" y="15824"/>
                    </a:lnTo>
                    <a:lnTo>
                      <a:pt x="0" y="8692"/>
                    </a:lnTo>
                    <a:close/>
                  </a:path>
                </a:pathLst>
              </a:custGeom>
              <a:solidFill>
                <a:srgbClr val="B28A8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BD5FDA3C-C885-2D38-3D7F-7FCFE1EE5CCC}"/>
                  </a:ext>
                </a:extLst>
              </p:cNvPr>
              <p:cNvSpPr/>
              <p:nvPr/>
            </p:nvSpPr>
            <p:spPr>
              <a:xfrm>
                <a:off x="868830" y="4917512"/>
                <a:ext cx="1571058" cy="835453"/>
              </a:xfrm>
              <a:custGeom>
                <a:avLst/>
                <a:gdLst>
                  <a:gd name="connsiteX0" fmla="*/ 1571058 w 1571058"/>
                  <a:gd name="connsiteY0" fmla="*/ 827541 h 835453"/>
                  <a:gd name="connsiteX1" fmla="*/ 1569498 w 1571058"/>
                  <a:gd name="connsiteY1" fmla="*/ 835454 h 835453"/>
                  <a:gd name="connsiteX2" fmla="*/ 1458060 w 1571058"/>
                  <a:gd name="connsiteY2" fmla="*/ 834674 h 835453"/>
                  <a:gd name="connsiteX3" fmla="*/ 69426 w 1571058"/>
                  <a:gd name="connsiteY3" fmla="*/ 19948 h 835453"/>
                  <a:gd name="connsiteX4" fmla="*/ 0 w 1571058"/>
                  <a:gd name="connsiteY4" fmla="*/ 0 h 835453"/>
                  <a:gd name="connsiteX5" fmla="*/ 64746 w 1571058"/>
                  <a:gd name="connsiteY5" fmla="*/ 13261 h 835453"/>
                  <a:gd name="connsiteX6" fmla="*/ 64746 w 1571058"/>
                  <a:gd name="connsiteY6" fmla="*/ 13261 h 835453"/>
                  <a:gd name="connsiteX7" fmla="*/ 75555 w 1571058"/>
                  <a:gd name="connsiteY7" fmla="*/ 15490 h 835453"/>
                  <a:gd name="connsiteX8" fmla="*/ 75667 w 1571058"/>
                  <a:gd name="connsiteY8" fmla="*/ 15490 h 835453"/>
                  <a:gd name="connsiteX9" fmla="*/ 108318 w 1571058"/>
                  <a:gd name="connsiteY9" fmla="*/ 34546 h 835453"/>
                  <a:gd name="connsiteX10" fmla="*/ 1463520 w 1571058"/>
                  <a:gd name="connsiteY10" fmla="*/ 826761 h 835453"/>
                  <a:gd name="connsiteX11" fmla="*/ 1571058 w 1571058"/>
                  <a:gd name="connsiteY11" fmla="*/ 827541 h 83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71058" h="835453">
                    <a:moveTo>
                      <a:pt x="1571058" y="827541"/>
                    </a:moveTo>
                    <a:lnTo>
                      <a:pt x="1569498" y="835454"/>
                    </a:lnTo>
                    <a:lnTo>
                      <a:pt x="1458060" y="834674"/>
                    </a:lnTo>
                    <a:lnTo>
                      <a:pt x="69426" y="19948"/>
                    </a:lnTo>
                    <a:lnTo>
                      <a:pt x="0" y="0"/>
                    </a:lnTo>
                    <a:lnTo>
                      <a:pt x="64746" y="13261"/>
                    </a:lnTo>
                    <a:lnTo>
                      <a:pt x="64746" y="13261"/>
                    </a:lnTo>
                    <a:lnTo>
                      <a:pt x="75555" y="15490"/>
                    </a:lnTo>
                    <a:lnTo>
                      <a:pt x="75667" y="15490"/>
                    </a:lnTo>
                    <a:lnTo>
                      <a:pt x="108318" y="34546"/>
                    </a:lnTo>
                    <a:lnTo>
                      <a:pt x="1463520" y="826761"/>
                    </a:lnTo>
                    <a:lnTo>
                      <a:pt x="1571058" y="827541"/>
                    </a:lnTo>
                    <a:close/>
                  </a:path>
                </a:pathLst>
              </a:custGeom>
              <a:solidFill>
                <a:srgbClr val="DDAB9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0B19C91-F60A-50CC-5325-972C6EE22A27}"/>
                  </a:ext>
                </a:extLst>
              </p:cNvPr>
              <p:cNvSpPr/>
              <p:nvPr/>
            </p:nvSpPr>
            <p:spPr>
              <a:xfrm>
                <a:off x="868830" y="4917512"/>
                <a:ext cx="1458059" cy="864984"/>
              </a:xfrm>
              <a:custGeom>
                <a:avLst/>
                <a:gdLst>
                  <a:gd name="connsiteX0" fmla="*/ 1458060 w 1458059"/>
                  <a:gd name="connsiteY0" fmla="*/ 834674 h 864984"/>
                  <a:gd name="connsiteX1" fmla="*/ 1457837 w 1458059"/>
                  <a:gd name="connsiteY1" fmla="*/ 864985 h 864984"/>
                  <a:gd name="connsiteX2" fmla="*/ 1436218 w 1458059"/>
                  <a:gd name="connsiteY2" fmla="*/ 864873 h 864984"/>
                  <a:gd name="connsiteX3" fmla="*/ 0 w 1458059"/>
                  <a:gd name="connsiteY3" fmla="*/ 0 h 864984"/>
                  <a:gd name="connsiteX4" fmla="*/ 69426 w 1458059"/>
                  <a:gd name="connsiteY4" fmla="*/ 19948 h 864984"/>
                  <a:gd name="connsiteX5" fmla="*/ 1458060 w 1458059"/>
                  <a:gd name="connsiteY5" fmla="*/ 834674 h 86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8059" h="864984">
                    <a:moveTo>
                      <a:pt x="1458060" y="834674"/>
                    </a:moveTo>
                    <a:lnTo>
                      <a:pt x="1457837" y="864985"/>
                    </a:lnTo>
                    <a:lnTo>
                      <a:pt x="1436218" y="864873"/>
                    </a:lnTo>
                    <a:lnTo>
                      <a:pt x="0" y="0"/>
                    </a:lnTo>
                    <a:lnTo>
                      <a:pt x="69426" y="19948"/>
                    </a:lnTo>
                    <a:lnTo>
                      <a:pt x="1458060" y="834674"/>
                    </a:lnTo>
                    <a:close/>
                  </a:path>
                </a:pathLst>
              </a:custGeom>
              <a:gradFill>
                <a:gsLst>
                  <a:gs pos="38000">
                    <a:srgbClr val="5B362F"/>
                  </a:gs>
                  <a:gs pos="44000">
                    <a:srgbClr val="8F5D4E"/>
                  </a:gs>
                </a:gsLst>
                <a:lin ang="18047281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896E08A4-36E3-03B7-9115-DBDDE9CA5FB6}"/>
                  </a:ext>
                </a:extLst>
              </p:cNvPr>
              <p:cNvSpPr/>
              <p:nvPr/>
            </p:nvSpPr>
            <p:spPr>
              <a:xfrm>
                <a:off x="2326667" y="5752186"/>
                <a:ext cx="111661" cy="31091"/>
              </a:xfrm>
              <a:custGeom>
                <a:avLst/>
                <a:gdLst>
                  <a:gd name="connsiteX0" fmla="*/ 111661 w 111661"/>
                  <a:gd name="connsiteY0" fmla="*/ 780 h 31091"/>
                  <a:gd name="connsiteX1" fmla="*/ 105755 w 111661"/>
                  <a:gd name="connsiteY1" fmla="*/ 31091 h 31091"/>
                  <a:gd name="connsiteX2" fmla="*/ 0 w 111661"/>
                  <a:gd name="connsiteY2" fmla="*/ 30311 h 31091"/>
                  <a:gd name="connsiteX3" fmla="*/ 223 w 111661"/>
                  <a:gd name="connsiteY3" fmla="*/ 0 h 31091"/>
                  <a:gd name="connsiteX4" fmla="*/ 111661 w 111661"/>
                  <a:gd name="connsiteY4" fmla="*/ 780 h 3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661" h="31091">
                    <a:moveTo>
                      <a:pt x="111661" y="780"/>
                    </a:moveTo>
                    <a:lnTo>
                      <a:pt x="105755" y="31091"/>
                    </a:lnTo>
                    <a:lnTo>
                      <a:pt x="0" y="30311"/>
                    </a:lnTo>
                    <a:lnTo>
                      <a:pt x="223" y="0"/>
                    </a:lnTo>
                    <a:lnTo>
                      <a:pt x="111661" y="780"/>
                    </a:lnTo>
                    <a:close/>
                  </a:path>
                </a:pathLst>
              </a:custGeom>
              <a:solidFill>
                <a:srgbClr val="80463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DD76224-F047-0998-9E37-A2750B4933CD}"/>
                  </a:ext>
                </a:extLst>
              </p:cNvPr>
              <p:cNvSpPr/>
              <p:nvPr/>
            </p:nvSpPr>
            <p:spPr>
              <a:xfrm>
                <a:off x="826372" y="4777546"/>
                <a:ext cx="606559" cy="128822"/>
              </a:xfrm>
              <a:custGeom>
                <a:avLst/>
                <a:gdLst>
                  <a:gd name="connsiteX0" fmla="*/ 555855 w 606559"/>
                  <a:gd name="connsiteY0" fmla="*/ 8581 h 128822"/>
                  <a:gd name="connsiteX1" fmla="*/ 92494 w 606559"/>
                  <a:gd name="connsiteY1" fmla="*/ 87814 h 128822"/>
                  <a:gd name="connsiteX2" fmla="*/ 224103 w 606559"/>
                  <a:gd name="connsiteY2" fmla="*/ 95168 h 128822"/>
                  <a:gd name="connsiteX3" fmla="*/ 107315 w 606559"/>
                  <a:gd name="connsiteY3" fmla="*/ 128823 h 128822"/>
                  <a:gd name="connsiteX4" fmla="*/ 39895 w 606559"/>
                  <a:gd name="connsiteY4" fmla="*/ 114001 h 128822"/>
                  <a:gd name="connsiteX5" fmla="*/ 11367 w 606559"/>
                  <a:gd name="connsiteY5" fmla="*/ 119573 h 128822"/>
                  <a:gd name="connsiteX6" fmla="*/ 0 w 606559"/>
                  <a:gd name="connsiteY6" fmla="*/ 110993 h 128822"/>
                  <a:gd name="connsiteX7" fmla="*/ 40229 w 606559"/>
                  <a:gd name="connsiteY7" fmla="*/ 104418 h 128822"/>
                  <a:gd name="connsiteX8" fmla="*/ 108095 w 606559"/>
                  <a:gd name="connsiteY8" fmla="*/ 118348 h 128822"/>
                  <a:gd name="connsiteX9" fmla="*/ 193346 w 606559"/>
                  <a:gd name="connsiteY9" fmla="*/ 98177 h 128822"/>
                  <a:gd name="connsiteX10" fmla="*/ 50593 w 606559"/>
                  <a:gd name="connsiteY10" fmla="*/ 90822 h 128822"/>
                  <a:gd name="connsiteX11" fmla="*/ 557415 w 606559"/>
                  <a:gd name="connsiteY11" fmla="*/ 0 h 128822"/>
                  <a:gd name="connsiteX12" fmla="*/ 606559 w 606559"/>
                  <a:gd name="connsiteY12" fmla="*/ 12704 h 128822"/>
                  <a:gd name="connsiteX13" fmla="*/ 555855 w 606559"/>
                  <a:gd name="connsiteY13" fmla="*/ 8581 h 12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6559" h="128822">
                    <a:moveTo>
                      <a:pt x="555855" y="8581"/>
                    </a:moveTo>
                    <a:lnTo>
                      <a:pt x="92494" y="87814"/>
                    </a:lnTo>
                    <a:lnTo>
                      <a:pt x="224103" y="95168"/>
                    </a:lnTo>
                    <a:lnTo>
                      <a:pt x="107315" y="128823"/>
                    </a:lnTo>
                    <a:lnTo>
                      <a:pt x="39895" y="114001"/>
                    </a:lnTo>
                    <a:lnTo>
                      <a:pt x="11367" y="119573"/>
                    </a:lnTo>
                    <a:lnTo>
                      <a:pt x="0" y="110993"/>
                    </a:lnTo>
                    <a:lnTo>
                      <a:pt x="40229" y="104418"/>
                    </a:lnTo>
                    <a:lnTo>
                      <a:pt x="108095" y="118348"/>
                    </a:lnTo>
                    <a:lnTo>
                      <a:pt x="193346" y="98177"/>
                    </a:lnTo>
                    <a:lnTo>
                      <a:pt x="50593" y="90822"/>
                    </a:lnTo>
                    <a:lnTo>
                      <a:pt x="557415" y="0"/>
                    </a:lnTo>
                    <a:lnTo>
                      <a:pt x="606559" y="12704"/>
                    </a:lnTo>
                    <a:lnTo>
                      <a:pt x="555855" y="8581"/>
                    </a:lnTo>
                    <a:close/>
                  </a:path>
                </a:pathLst>
              </a:custGeom>
              <a:solidFill>
                <a:srgbClr val="E6C6A6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C9BC2EDC-5F4F-DBB4-4E47-887D9591A567}"/>
                  </a:ext>
                </a:extLst>
              </p:cNvPr>
              <p:cNvSpPr/>
              <p:nvPr/>
            </p:nvSpPr>
            <p:spPr>
              <a:xfrm>
                <a:off x="837738" y="4891547"/>
                <a:ext cx="95948" cy="39226"/>
              </a:xfrm>
              <a:custGeom>
                <a:avLst/>
                <a:gdLst>
                  <a:gd name="connsiteX0" fmla="*/ 95948 w 95948"/>
                  <a:gd name="connsiteY0" fmla="*/ 14821 h 39226"/>
                  <a:gd name="connsiteX1" fmla="*/ 95837 w 95948"/>
                  <a:gd name="connsiteY1" fmla="*/ 39226 h 39226"/>
                  <a:gd name="connsiteX2" fmla="*/ 31091 w 95948"/>
                  <a:gd name="connsiteY2" fmla="*/ 25965 h 39226"/>
                  <a:gd name="connsiteX3" fmla="*/ 10921 w 95948"/>
                  <a:gd name="connsiteY3" fmla="*/ 13818 h 39226"/>
                  <a:gd name="connsiteX4" fmla="*/ 0 w 95948"/>
                  <a:gd name="connsiteY4" fmla="*/ 5572 h 39226"/>
                  <a:gd name="connsiteX5" fmla="*/ 28528 w 95948"/>
                  <a:gd name="connsiteY5" fmla="*/ 0 h 39226"/>
                  <a:gd name="connsiteX6" fmla="*/ 95948 w 95948"/>
                  <a:gd name="connsiteY6" fmla="*/ 14821 h 3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948" h="39226">
                    <a:moveTo>
                      <a:pt x="95948" y="14821"/>
                    </a:moveTo>
                    <a:lnTo>
                      <a:pt x="95837" y="39226"/>
                    </a:lnTo>
                    <a:lnTo>
                      <a:pt x="31091" y="25965"/>
                    </a:lnTo>
                    <a:lnTo>
                      <a:pt x="10921" y="13818"/>
                    </a:lnTo>
                    <a:lnTo>
                      <a:pt x="0" y="5572"/>
                    </a:lnTo>
                    <a:lnTo>
                      <a:pt x="28528" y="0"/>
                    </a:lnTo>
                    <a:lnTo>
                      <a:pt x="95948" y="14821"/>
                    </a:lnTo>
                    <a:close/>
                  </a:path>
                </a:pathLst>
              </a:custGeom>
              <a:solidFill>
                <a:srgbClr val="8663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E86781AD-546F-D3AE-0304-2539F7351402}"/>
                  </a:ext>
                </a:extLst>
              </p:cNvPr>
              <p:cNvSpPr/>
              <p:nvPr/>
            </p:nvSpPr>
            <p:spPr>
              <a:xfrm>
                <a:off x="944496" y="4870708"/>
                <a:ext cx="320608" cy="81350"/>
              </a:xfrm>
              <a:custGeom>
                <a:avLst/>
                <a:gdLst>
                  <a:gd name="connsiteX0" fmla="*/ 320608 w 320608"/>
                  <a:gd name="connsiteY0" fmla="*/ 22845 h 81350"/>
                  <a:gd name="connsiteX1" fmla="*/ 32651 w 320608"/>
                  <a:gd name="connsiteY1" fmla="*/ 81350 h 81350"/>
                  <a:gd name="connsiteX2" fmla="*/ 0 w 320608"/>
                  <a:gd name="connsiteY2" fmla="*/ 62294 h 81350"/>
                  <a:gd name="connsiteX3" fmla="*/ 319828 w 320608"/>
                  <a:gd name="connsiteY3" fmla="*/ 0 h 81350"/>
                  <a:gd name="connsiteX4" fmla="*/ 320608 w 320608"/>
                  <a:gd name="connsiteY4" fmla="*/ 22845 h 8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608" h="81350">
                    <a:moveTo>
                      <a:pt x="320608" y="22845"/>
                    </a:moveTo>
                    <a:lnTo>
                      <a:pt x="32651" y="81350"/>
                    </a:lnTo>
                    <a:lnTo>
                      <a:pt x="0" y="62294"/>
                    </a:lnTo>
                    <a:lnTo>
                      <a:pt x="319828" y="0"/>
                    </a:lnTo>
                    <a:lnTo>
                      <a:pt x="320608" y="22845"/>
                    </a:lnTo>
                    <a:close/>
                  </a:path>
                </a:pathLst>
              </a:custGeom>
              <a:solidFill>
                <a:srgbClr val="A2746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4306349-91EC-5FE5-428E-871A45280E2E}"/>
                  </a:ext>
                </a:extLst>
              </p:cNvPr>
              <p:cNvSpPr/>
              <p:nvPr/>
            </p:nvSpPr>
            <p:spPr>
              <a:xfrm>
                <a:off x="918865" y="4786127"/>
                <a:ext cx="514065" cy="146875"/>
              </a:xfrm>
              <a:custGeom>
                <a:avLst/>
                <a:gdLst>
                  <a:gd name="connsiteX0" fmla="*/ 344010 w 514065"/>
                  <a:gd name="connsiteY0" fmla="*/ 40675 h 146875"/>
                  <a:gd name="connsiteX1" fmla="*/ 345459 w 514065"/>
                  <a:gd name="connsiteY1" fmla="*/ 84582 h 146875"/>
                  <a:gd name="connsiteX2" fmla="*/ 25631 w 514065"/>
                  <a:gd name="connsiteY2" fmla="*/ 146876 h 146875"/>
                  <a:gd name="connsiteX3" fmla="*/ 25519 w 514065"/>
                  <a:gd name="connsiteY3" fmla="*/ 146876 h 146875"/>
                  <a:gd name="connsiteX4" fmla="*/ 14710 w 514065"/>
                  <a:gd name="connsiteY4" fmla="*/ 144647 h 146875"/>
                  <a:gd name="connsiteX5" fmla="*/ 14821 w 514065"/>
                  <a:gd name="connsiteY5" fmla="*/ 120242 h 146875"/>
                  <a:gd name="connsiteX6" fmla="*/ 131609 w 514065"/>
                  <a:gd name="connsiteY6" fmla="*/ 86588 h 146875"/>
                  <a:gd name="connsiteX7" fmla="*/ 0 w 514065"/>
                  <a:gd name="connsiteY7" fmla="*/ 79233 h 146875"/>
                  <a:gd name="connsiteX8" fmla="*/ 463361 w 514065"/>
                  <a:gd name="connsiteY8" fmla="*/ 0 h 146875"/>
                  <a:gd name="connsiteX9" fmla="*/ 514065 w 514065"/>
                  <a:gd name="connsiteY9" fmla="*/ 4123 h 146875"/>
                  <a:gd name="connsiteX10" fmla="*/ 344010 w 514065"/>
                  <a:gd name="connsiteY10" fmla="*/ 40675 h 14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065" h="146875">
                    <a:moveTo>
                      <a:pt x="344010" y="40675"/>
                    </a:moveTo>
                    <a:lnTo>
                      <a:pt x="345459" y="84582"/>
                    </a:lnTo>
                    <a:lnTo>
                      <a:pt x="25631" y="146876"/>
                    </a:lnTo>
                    <a:lnTo>
                      <a:pt x="25519" y="146876"/>
                    </a:lnTo>
                    <a:lnTo>
                      <a:pt x="14710" y="144647"/>
                    </a:lnTo>
                    <a:lnTo>
                      <a:pt x="14821" y="120242"/>
                    </a:lnTo>
                    <a:lnTo>
                      <a:pt x="131609" y="86588"/>
                    </a:lnTo>
                    <a:lnTo>
                      <a:pt x="0" y="79233"/>
                    </a:lnTo>
                    <a:lnTo>
                      <a:pt x="463361" y="0"/>
                    </a:lnTo>
                    <a:lnTo>
                      <a:pt x="514065" y="4123"/>
                    </a:lnTo>
                    <a:lnTo>
                      <a:pt x="344010" y="40675"/>
                    </a:lnTo>
                    <a:close/>
                  </a:path>
                </a:pathLst>
              </a:custGeom>
              <a:solidFill>
                <a:srgbClr val="AA7D7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DBF4D01B-18C7-D6A4-ECD6-2FCD6DE717C3}"/>
                  </a:ext>
                </a:extLst>
              </p:cNvPr>
              <p:cNvSpPr/>
              <p:nvPr/>
            </p:nvSpPr>
            <p:spPr>
              <a:xfrm>
                <a:off x="866601" y="4868368"/>
                <a:ext cx="153116" cy="27525"/>
              </a:xfrm>
              <a:custGeom>
                <a:avLst/>
                <a:gdLst>
                  <a:gd name="connsiteX0" fmla="*/ 153116 w 153116"/>
                  <a:gd name="connsiteY0" fmla="*/ 7355 h 27525"/>
                  <a:gd name="connsiteX1" fmla="*/ 67866 w 153116"/>
                  <a:gd name="connsiteY1" fmla="*/ 27525 h 27525"/>
                  <a:gd name="connsiteX2" fmla="*/ 0 w 153116"/>
                  <a:gd name="connsiteY2" fmla="*/ 13595 h 27525"/>
                  <a:gd name="connsiteX3" fmla="*/ 10364 w 153116"/>
                  <a:gd name="connsiteY3" fmla="*/ 0 h 27525"/>
                  <a:gd name="connsiteX4" fmla="*/ 153116 w 153116"/>
                  <a:gd name="connsiteY4" fmla="*/ 7355 h 2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16" h="27525">
                    <a:moveTo>
                      <a:pt x="153116" y="7355"/>
                    </a:moveTo>
                    <a:lnTo>
                      <a:pt x="67866" y="27525"/>
                    </a:lnTo>
                    <a:lnTo>
                      <a:pt x="0" y="13595"/>
                    </a:lnTo>
                    <a:lnTo>
                      <a:pt x="10364" y="0"/>
                    </a:lnTo>
                    <a:lnTo>
                      <a:pt x="153116" y="7355"/>
                    </a:lnTo>
                    <a:close/>
                  </a:path>
                </a:pathLst>
              </a:custGeom>
              <a:solidFill>
                <a:srgbClr val="DFAA9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DABDE7AD-93F7-960B-6DDC-DF7B46589D51}"/>
                  </a:ext>
                </a:extLst>
              </p:cNvPr>
              <p:cNvSpPr/>
              <p:nvPr/>
            </p:nvSpPr>
            <p:spPr>
              <a:xfrm>
                <a:off x="1262876" y="4738877"/>
                <a:ext cx="459237" cy="176518"/>
              </a:xfrm>
              <a:custGeom>
                <a:avLst/>
                <a:gdLst>
                  <a:gd name="connsiteX0" fmla="*/ 459238 w 459237"/>
                  <a:gd name="connsiteY0" fmla="*/ 102523 h 176518"/>
                  <a:gd name="connsiteX1" fmla="*/ 457789 w 459237"/>
                  <a:gd name="connsiteY1" fmla="*/ 102969 h 176518"/>
                  <a:gd name="connsiteX2" fmla="*/ 423912 w 459237"/>
                  <a:gd name="connsiteY2" fmla="*/ 112330 h 176518"/>
                  <a:gd name="connsiteX3" fmla="*/ 353594 w 459237"/>
                  <a:gd name="connsiteY3" fmla="*/ 131609 h 176518"/>
                  <a:gd name="connsiteX4" fmla="*/ 315705 w 459237"/>
                  <a:gd name="connsiteY4" fmla="*/ 142084 h 176518"/>
                  <a:gd name="connsiteX5" fmla="*/ 191005 w 459237"/>
                  <a:gd name="connsiteY5" fmla="*/ 176518 h 176518"/>
                  <a:gd name="connsiteX6" fmla="*/ 191005 w 459237"/>
                  <a:gd name="connsiteY6" fmla="*/ 176518 h 176518"/>
                  <a:gd name="connsiteX7" fmla="*/ 0 w 459237"/>
                  <a:gd name="connsiteY7" fmla="*/ 87925 h 176518"/>
                  <a:gd name="connsiteX8" fmla="*/ 170055 w 459237"/>
                  <a:gd name="connsiteY8" fmla="*/ 51373 h 176518"/>
                  <a:gd name="connsiteX9" fmla="*/ 458569 w 459237"/>
                  <a:gd name="connsiteY9" fmla="*/ 0 h 176518"/>
                  <a:gd name="connsiteX10" fmla="*/ 459238 w 459237"/>
                  <a:gd name="connsiteY10" fmla="*/ 102523 h 17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9237" h="176518">
                    <a:moveTo>
                      <a:pt x="459238" y="102523"/>
                    </a:moveTo>
                    <a:lnTo>
                      <a:pt x="457789" y="102969"/>
                    </a:lnTo>
                    <a:lnTo>
                      <a:pt x="423912" y="112330"/>
                    </a:lnTo>
                    <a:lnTo>
                      <a:pt x="353594" y="131609"/>
                    </a:lnTo>
                    <a:lnTo>
                      <a:pt x="315705" y="142084"/>
                    </a:lnTo>
                    <a:lnTo>
                      <a:pt x="191005" y="176518"/>
                    </a:lnTo>
                    <a:lnTo>
                      <a:pt x="191005" y="176518"/>
                    </a:lnTo>
                    <a:lnTo>
                      <a:pt x="0" y="87925"/>
                    </a:lnTo>
                    <a:lnTo>
                      <a:pt x="170055" y="51373"/>
                    </a:lnTo>
                    <a:lnTo>
                      <a:pt x="458569" y="0"/>
                    </a:lnTo>
                    <a:lnTo>
                      <a:pt x="459238" y="102523"/>
                    </a:lnTo>
                    <a:close/>
                  </a:path>
                </a:pathLst>
              </a:custGeom>
              <a:solidFill>
                <a:srgbClr val="9B6A5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94A52E0E-A2AA-84D9-4C98-436E81B541A1}"/>
                  </a:ext>
                </a:extLst>
              </p:cNvPr>
              <p:cNvSpPr/>
              <p:nvPr/>
            </p:nvSpPr>
            <p:spPr>
              <a:xfrm>
                <a:off x="1721556" y="4739991"/>
                <a:ext cx="2683436" cy="112664"/>
              </a:xfrm>
              <a:custGeom>
                <a:avLst/>
                <a:gdLst>
                  <a:gd name="connsiteX0" fmla="*/ 2682876 w 2683436"/>
                  <a:gd name="connsiteY0" fmla="*/ 13006 h 112664"/>
                  <a:gd name="connsiteX1" fmla="*/ 2677192 w 2683436"/>
                  <a:gd name="connsiteY1" fmla="*/ 112521 h 112664"/>
                  <a:gd name="connsiteX2" fmla="*/ 1311850 w 2683436"/>
                  <a:gd name="connsiteY2" fmla="*/ 106725 h 112664"/>
                  <a:gd name="connsiteX3" fmla="*/ 1261925 w 2683436"/>
                  <a:gd name="connsiteY3" fmla="*/ 106725 h 112664"/>
                  <a:gd name="connsiteX4" fmla="*/ 797338 w 2683436"/>
                  <a:gd name="connsiteY4" fmla="*/ 104385 h 112664"/>
                  <a:gd name="connsiteX5" fmla="*/ 797338 w 2683436"/>
                  <a:gd name="connsiteY5" fmla="*/ 104385 h 112664"/>
                  <a:gd name="connsiteX6" fmla="*/ 705179 w 2683436"/>
                  <a:gd name="connsiteY6" fmla="*/ 104385 h 112664"/>
                  <a:gd name="connsiteX7" fmla="*/ 704511 w 2683436"/>
                  <a:gd name="connsiteY7" fmla="*/ 104385 h 112664"/>
                  <a:gd name="connsiteX8" fmla="*/ 633190 w 2683436"/>
                  <a:gd name="connsiteY8" fmla="*/ 104385 h 112664"/>
                  <a:gd name="connsiteX9" fmla="*/ 558861 w 2683436"/>
                  <a:gd name="connsiteY9" fmla="*/ 104385 h 112664"/>
                  <a:gd name="connsiteX10" fmla="*/ 92157 w 2683436"/>
                  <a:gd name="connsiteY10" fmla="*/ 102380 h 112664"/>
                  <a:gd name="connsiteX11" fmla="*/ 108 w 2683436"/>
                  <a:gd name="connsiteY11" fmla="*/ 102380 h 112664"/>
                  <a:gd name="connsiteX12" fmla="*/ -560 w 2683436"/>
                  <a:gd name="connsiteY12" fmla="*/ -144 h 11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3436" h="112664">
                    <a:moveTo>
                      <a:pt x="2682876" y="13006"/>
                    </a:moveTo>
                    <a:cubicBezTo>
                      <a:pt x="2682096" y="15569"/>
                      <a:pt x="2677192" y="112521"/>
                      <a:pt x="2677192" y="112521"/>
                    </a:cubicBezTo>
                    <a:lnTo>
                      <a:pt x="1311850" y="106725"/>
                    </a:lnTo>
                    <a:lnTo>
                      <a:pt x="1261925" y="106725"/>
                    </a:lnTo>
                    <a:lnTo>
                      <a:pt x="797338" y="104385"/>
                    </a:lnTo>
                    <a:lnTo>
                      <a:pt x="797338" y="104385"/>
                    </a:lnTo>
                    <a:lnTo>
                      <a:pt x="705179" y="104385"/>
                    </a:lnTo>
                    <a:lnTo>
                      <a:pt x="704511" y="104385"/>
                    </a:lnTo>
                    <a:lnTo>
                      <a:pt x="633190" y="104385"/>
                    </a:lnTo>
                    <a:lnTo>
                      <a:pt x="558861" y="104385"/>
                    </a:lnTo>
                    <a:lnTo>
                      <a:pt x="92157" y="102380"/>
                    </a:lnTo>
                    <a:lnTo>
                      <a:pt x="108" y="102380"/>
                    </a:lnTo>
                    <a:lnTo>
                      <a:pt x="-560" y="-144"/>
                    </a:lnTo>
                    <a:close/>
                  </a:path>
                </a:pathLst>
              </a:custGeom>
              <a:solidFill>
                <a:srgbClr val="8A594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86B617AF-08D9-D367-5A37-CAF070BC33D9}"/>
                  </a:ext>
                </a:extLst>
              </p:cNvPr>
              <p:cNvSpPr/>
              <p:nvPr/>
            </p:nvSpPr>
            <p:spPr>
              <a:xfrm>
                <a:off x="4399816" y="4753141"/>
                <a:ext cx="488596" cy="169386"/>
              </a:xfrm>
              <a:custGeom>
                <a:avLst/>
                <a:gdLst>
                  <a:gd name="connsiteX0" fmla="*/ 488036 w 488596"/>
                  <a:gd name="connsiteY0" fmla="*/ 93019 h 169386"/>
                  <a:gd name="connsiteX1" fmla="*/ 386516 w 488596"/>
                  <a:gd name="connsiteY1" fmla="*/ 145283 h 169386"/>
                  <a:gd name="connsiteX2" fmla="*/ 338931 w 488596"/>
                  <a:gd name="connsiteY2" fmla="*/ 169243 h 169386"/>
                  <a:gd name="connsiteX3" fmla="*/ 338931 w 488596"/>
                  <a:gd name="connsiteY3" fmla="*/ 169243 h 169386"/>
                  <a:gd name="connsiteX4" fmla="*/ 238637 w 488596"/>
                  <a:gd name="connsiteY4" fmla="*/ 148404 h 169386"/>
                  <a:gd name="connsiteX5" fmla="*/ 238637 w 488596"/>
                  <a:gd name="connsiteY5" fmla="*/ 148404 h 169386"/>
                  <a:gd name="connsiteX6" fmla="*/ 200525 w 488596"/>
                  <a:gd name="connsiteY6" fmla="*/ 140603 h 169386"/>
                  <a:gd name="connsiteX7" fmla="*/ 200525 w 488596"/>
                  <a:gd name="connsiteY7" fmla="*/ 140603 h 169386"/>
                  <a:gd name="connsiteX8" fmla="*/ 187041 w 488596"/>
                  <a:gd name="connsiteY8" fmla="*/ 137706 h 169386"/>
                  <a:gd name="connsiteX9" fmla="*/ 172888 w 488596"/>
                  <a:gd name="connsiteY9" fmla="*/ 134808 h 169386"/>
                  <a:gd name="connsiteX10" fmla="*/ 135333 w 488596"/>
                  <a:gd name="connsiteY10" fmla="*/ 127007 h 169386"/>
                  <a:gd name="connsiteX11" fmla="*/ 135333 w 488596"/>
                  <a:gd name="connsiteY11" fmla="*/ 127007 h 169386"/>
                  <a:gd name="connsiteX12" fmla="*/ -510 w 488596"/>
                  <a:gd name="connsiteY12" fmla="*/ 98925 h 169386"/>
                  <a:gd name="connsiteX13" fmla="*/ -510 w 488596"/>
                  <a:gd name="connsiteY13" fmla="*/ 94579 h 169386"/>
                  <a:gd name="connsiteX14" fmla="*/ -510 w 488596"/>
                  <a:gd name="connsiteY14" fmla="*/ 92907 h 169386"/>
                  <a:gd name="connsiteX15" fmla="*/ -510 w 488596"/>
                  <a:gd name="connsiteY15" fmla="*/ 92907 h 169386"/>
                  <a:gd name="connsiteX16" fmla="*/ -510 w 488596"/>
                  <a:gd name="connsiteY16" fmla="*/ 90344 h 169386"/>
                  <a:gd name="connsiteX17" fmla="*/ -510 w 488596"/>
                  <a:gd name="connsiteY17" fmla="*/ 89118 h 169386"/>
                  <a:gd name="connsiteX18" fmla="*/ -510 w 488596"/>
                  <a:gd name="connsiteY18" fmla="*/ 82321 h 169386"/>
                  <a:gd name="connsiteX19" fmla="*/ -510 w 488596"/>
                  <a:gd name="connsiteY19" fmla="*/ 78755 h 169386"/>
                  <a:gd name="connsiteX20" fmla="*/ -510 w 488596"/>
                  <a:gd name="connsiteY20" fmla="*/ 68614 h 169386"/>
                  <a:gd name="connsiteX21" fmla="*/ -510 w 488596"/>
                  <a:gd name="connsiteY21" fmla="*/ 65493 h 169386"/>
                  <a:gd name="connsiteX22" fmla="*/ -510 w 488596"/>
                  <a:gd name="connsiteY22" fmla="*/ 60813 h 169386"/>
                  <a:gd name="connsiteX23" fmla="*/ -510 w 488596"/>
                  <a:gd name="connsiteY23" fmla="*/ 57470 h 169386"/>
                  <a:gd name="connsiteX24" fmla="*/ -510 w 488596"/>
                  <a:gd name="connsiteY24" fmla="*/ 56133 h 169386"/>
                  <a:gd name="connsiteX25" fmla="*/ -510 w 488596"/>
                  <a:gd name="connsiteY25" fmla="*/ 51118 h 169386"/>
                  <a:gd name="connsiteX26" fmla="*/ -510 w 488596"/>
                  <a:gd name="connsiteY26" fmla="*/ 46549 h 169386"/>
                  <a:gd name="connsiteX27" fmla="*/ -510 w 488596"/>
                  <a:gd name="connsiteY27" fmla="*/ 35962 h 169386"/>
                  <a:gd name="connsiteX28" fmla="*/ -510 w 488596"/>
                  <a:gd name="connsiteY28" fmla="*/ 32508 h 169386"/>
                  <a:gd name="connsiteX29" fmla="*/ -510 w 488596"/>
                  <a:gd name="connsiteY29" fmla="*/ 26044 h 169386"/>
                  <a:gd name="connsiteX30" fmla="*/ -510 w 488596"/>
                  <a:gd name="connsiteY30" fmla="*/ 18689 h 169386"/>
                  <a:gd name="connsiteX31" fmla="*/ -510 w 488596"/>
                  <a:gd name="connsiteY31" fmla="*/ 13006 h 169386"/>
                  <a:gd name="connsiteX32" fmla="*/ -510 w 488596"/>
                  <a:gd name="connsiteY32" fmla="*/ 10109 h 169386"/>
                  <a:gd name="connsiteX33" fmla="*/ -510 w 488596"/>
                  <a:gd name="connsiteY33" fmla="*/ 9552 h 169386"/>
                  <a:gd name="connsiteX34" fmla="*/ -510 w 488596"/>
                  <a:gd name="connsiteY34" fmla="*/ 6877 h 169386"/>
                  <a:gd name="connsiteX35" fmla="*/ -510 w 488596"/>
                  <a:gd name="connsiteY35" fmla="*/ -144 h 169386"/>
                  <a:gd name="connsiteX36" fmla="*/ 177012 w 488596"/>
                  <a:gd name="connsiteY36" fmla="*/ 34068 h 169386"/>
                  <a:gd name="connsiteX37" fmla="*/ 312075 w 488596"/>
                  <a:gd name="connsiteY37" fmla="*/ 60144 h 169386"/>
                  <a:gd name="connsiteX38" fmla="*/ 312075 w 488596"/>
                  <a:gd name="connsiteY38" fmla="*/ 60144 h 16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88596" h="169386">
                    <a:moveTo>
                      <a:pt x="488036" y="93019"/>
                    </a:moveTo>
                    <a:lnTo>
                      <a:pt x="386516" y="145283"/>
                    </a:lnTo>
                    <a:lnTo>
                      <a:pt x="338931" y="169243"/>
                    </a:lnTo>
                    <a:lnTo>
                      <a:pt x="338931" y="169243"/>
                    </a:lnTo>
                    <a:lnTo>
                      <a:pt x="238637" y="148404"/>
                    </a:lnTo>
                    <a:lnTo>
                      <a:pt x="238637" y="148404"/>
                    </a:lnTo>
                    <a:lnTo>
                      <a:pt x="200525" y="140603"/>
                    </a:lnTo>
                    <a:lnTo>
                      <a:pt x="200525" y="140603"/>
                    </a:lnTo>
                    <a:lnTo>
                      <a:pt x="187041" y="137706"/>
                    </a:lnTo>
                    <a:lnTo>
                      <a:pt x="172888" y="134808"/>
                    </a:lnTo>
                    <a:lnTo>
                      <a:pt x="135333" y="127007"/>
                    </a:lnTo>
                    <a:lnTo>
                      <a:pt x="135333" y="127007"/>
                    </a:lnTo>
                    <a:lnTo>
                      <a:pt x="-510" y="98925"/>
                    </a:lnTo>
                    <a:cubicBezTo>
                      <a:pt x="-510" y="98925"/>
                      <a:pt x="-510" y="97365"/>
                      <a:pt x="-510" y="94579"/>
                    </a:cubicBezTo>
                    <a:cubicBezTo>
                      <a:pt x="-510" y="94579"/>
                      <a:pt x="-510" y="93576"/>
                      <a:pt x="-510" y="92907"/>
                    </a:cubicBezTo>
                    <a:lnTo>
                      <a:pt x="-510" y="92907"/>
                    </a:lnTo>
                    <a:cubicBezTo>
                      <a:pt x="-454" y="92049"/>
                      <a:pt x="-454" y="91202"/>
                      <a:pt x="-510" y="90344"/>
                    </a:cubicBezTo>
                    <a:cubicBezTo>
                      <a:pt x="-510" y="90344"/>
                      <a:pt x="-510" y="89564"/>
                      <a:pt x="-510" y="89118"/>
                    </a:cubicBezTo>
                    <a:cubicBezTo>
                      <a:pt x="-510" y="88673"/>
                      <a:pt x="-510" y="84772"/>
                      <a:pt x="-510" y="82321"/>
                    </a:cubicBezTo>
                    <a:cubicBezTo>
                      <a:pt x="-510" y="79869"/>
                      <a:pt x="-510" y="79980"/>
                      <a:pt x="-510" y="78755"/>
                    </a:cubicBezTo>
                    <a:cubicBezTo>
                      <a:pt x="-510" y="75523"/>
                      <a:pt x="-510" y="72180"/>
                      <a:pt x="-510" y="68614"/>
                    </a:cubicBezTo>
                    <a:cubicBezTo>
                      <a:pt x="-510" y="67499"/>
                      <a:pt x="-510" y="66496"/>
                      <a:pt x="-510" y="65493"/>
                    </a:cubicBezTo>
                    <a:cubicBezTo>
                      <a:pt x="-510" y="64491"/>
                      <a:pt x="-510" y="62373"/>
                      <a:pt x="-510" y="60813"/>
                    </a:cubicBezTo>
                    <a:cubicBezTo>
                      <a:pt x="-510" y="59253"/>
                      <a:pt x="-510" y="58584"/>
                      <a:pt x="-510" y="57470"/>
                    </a:cubicBezTo>
                    <a:lnTo>
                      <a:pt x="-510" y="56133"/>
                    </a:lnTo>
                    <a:cubicBezTo>
                      <a:pt x="-510" y="54461"/>
                      <a:pt x="-510" y="52789"/>
                      <a:pt x="-510" y="51118"/>
                    </a:cubicBezTo>
                    <a:lnTo>
                      <a:pt x="-510" y="46549"/>
                    </a:lnTo>
                    <a:cubicBezTo>
                      <a:pt x="-510" y="42983"/>
                      <a:pt x="-510" y="39417"/>
                      <a:pt x="-510" y="35962"/>
                    </a:cubicBezTo>
                    <a:cubicBezTo>
                      <a:pt x="-565" y="34815"/>
                      <a:pt x="-565" y="33656"/>
                      <a:pt x="-510" y="32508"/>
                    </a:cubicBezTo>
                    <a:lnTo>
                      <a:pt x="-510" y="26044"/>
                    </a:lnTo>
                    <a:cubicBezTo>
                      <a:pt x="-510" y="23481"/>
                      <a:pt x="-510" y="21030"/>
                      <a:pt x="-510" y="18689"/>
                    </a:cubicBezTo>
                    <a:cubicBezTo>
                      <a:pt x="-510" y="16349"/>
                      <a:pt x="-510" y="14789"/>
                      <a:pt x="-510" y="13006"/>
                    </a:cubicBezTo>
                    <a:cubicBezTo>
                      <a:pt x="-565" y="12037"/>
                      <a:pt x="-565" y="11078"/>
                      <a:pt x="-510" y="10109"/>
                    </a:cubicBezTo>
                    <a:lnTo>
                      <a:pt x="-510" y="9552"/>
                    </a:lnTo>
                    <a:cubicBezTo>
                      <a:pt x="-577" y="8660"/>
                      <a:pt x="-577" y="7768"/>
                      <a:pt x="-510" y="6877"/>
                    </a:cubicBezTo>
                    <a:cubicBezTo>
                      <a:pt x="-510" y="2754"/>
                      <a:pt x="-510" y="190"/>
                      <a:pt x="-510" y="-144"/>
                    </a:cubicBezTo>
                    <a:lnTo>
                      <a:pt x="177012" y="34068"/>
                    </a:lnTo>
                    <a:lnTo>
                      <a:pt x="312075" y="60144"/>
                    </a:lnTo>
                    <a:lnTo>
                      <a:pt x="312075" y="60144"/>
                    </a:lnTo>
                    <a:close/>
                  </a:path>
                </a:pathLst>
              </a:custGeom>
              <a:solidFill>
                <a:srgbClr val="D8B18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E310A69B-48E8-6FCE-A4C5-2598BEC7AB86}"/>
                  </a:ext>
                </a:extLst>
              </p:cNvPr>
              <p:cNvSpPr/>
              <p:nvPr/>
            </p:nvSpPr>
            <p:spPr>
              <a:xfrm>
                <a:off x="1614129" y="4881518"/>
                <a:ext cx="440070" cy="11812"/>
              </a:xfrm>
              <a:custGeom>
                <a:avLst/>
                <a:gdLst>
                  <a:gd name="connsiteX0" fmla="*/ -560 w 440070"/>
                  <a:gd name="connsiteY0" fmla="*/ -144 h 11812"/>
                  <a:gd name="connsiteX1" fmla="*/ -560 w 440070"/>
                  <a:gd name="connsiteY1" fmla="*/ 8548 h 11812"/>
                  <a:gd name="connsiteX2" fmla="*/ 439510 w 440070"/>
                  <a:gd name="connsiteY2" fmla="*/ 11669 h 11812"/>
                  <a:gd name="connsiteX3" fmla="*/ 439510 w 440070"/>
                  <a:gd name="connsiteY3" fmla="*/ 3088 h 1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0070" h="11812">
                    <a:moveTo>
                      <a:pt x="-560" y="-144"/>
                    </a:moveTo>
                    <a:lnTo>
                      <a:pt x="-560" y="8548"/>
                    </a:lnTo>
                    <a:lnTo>
                      <a:pt x="439510" y="11669"/>
                    </a:lnTo>
                    <a:lnTo>
                      <a:pt x="439510" y="3088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9B6A5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C2DD0B45-768D-C6A4-6A12-E87CAF01D640}"/>
                  </a:ext>
                </a:extLst>
              </p:cNvPr>
              <p:cNvSpPr/>
              <p:nvPr/>
            </p:nvSpPr>
            <p:spPr>
              <a:xfrm>
                <a:off x="1578581" y="4870591"/>
                <a:ext cx="38000" cy="10480"/>
              </a:xfrm>
              <a:custGeom>
                <a:avLst/>
                <a:gdLst>
                  <a:gd name="connsiteX0" fmla="*/ 37441 w 38000"/>
                  <a:gd name="connsiteY0" fmla="*/ -138 h 10480"/>
                  <a:gd name="connsiteX1" fmla="*/ -560 w 38000"/>
                  <a:gd name="connsiteY1" fmla="*/ 10337 h 10480"/>
                  <a:gd name="connsiteX2" fmla="*/ 37441 w 38000"/>
                  <a:gd name="connsiteY2" fmla="*/ -138 h 1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000" h="10480">
                    <a:moveTo>
                      <a:pt x="37441" y="-138"/>
                    </a:moveTo>
                    <a:lnTo>
                      <a:pt x="-560" y="10337"/>
                    </a:lnTo>
                    <a:cubicBezTo>
                      <a:pt x="1892" y="6102"/>
                      <a:pt x="10027" y="-361"/>
                      <a:pt x="37441" y="-138"/>
                    </a:cubicBez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4A721D1F-C895-E324-D2F2-906E45BCFA1D}"/>
                  </a:ext>
                </a:extLst>
              </p:cNvPr>
              <p:cNvSpPr/>
              <p:nvPr/>
            </p:nvSpPr>
            <p:spPr>
              <a:xfrm rot="16224600">
                <a:off x="1829313" y="4667152"/>
                <a:ext cx="8580" cy="440070"/>
              </a:xfrm>
              <a:custGeom>
                <a:avLst/>
                <a:gdLst>
                  <a:gd name="connsiteX0" fmla="*/ -561 w 8580"/>
                  <a:gd name="connsiteY0" fmla="*/ -144 h 440070"/>
                  <a:gd name="connsiteX1" fmla="*/ 8020 w 8580"/>
                  <a:gd name="connsiteY1" fmla="*/ -144 h 440070"/>
                  <a:gd name="connsiteX2" fmla="*/ 8020 w 8580"/>
                  <a:gd name="connsiteY2" fmla="*/ 439926 h 440070"/>
                  <a:gd name="connsiteX3" fmla="*/ -561 w 8580"/>
                  <a:gd name="connsiteY3" fmla="*/ 439926 h 44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0" h="440070">
                    <a:moveTo>
                      <a:pt x="-561" y="-144"/>
                    </a:moveTo>
                    <a:lnTo>
                      <a:pt x="8020" y="-144"/>
                    </a:lnTo>
                    <a:lnTo>
                      <a:pt x="8020" y="439926"/>
                    </a:lnTo>
                    <a:lnTo>
                      <a:pt x="-561" y="439926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82F06599-D423-A3B8-5A7B-277CFE1236B3}"/>
                  </a:ext>
                </a:extLst>
              </p:cNvPr>
              <p:cNvSpPr/>
              <p:nvPr/>
            </p:nvSpPr>
            <p:spPr>
              <a:xfrm rot="16224600">
                <a:off x="1830093" y="4667597"/>
                <a:ext cx="8580" cy="440070"/>
              </a:xfrm>
              <a:custGeom>
                <a:avLst/>
                <a:gdLst>
                  <a:gd name="connsiteX0" fmla="*/ -560 w 8580"/>
                  <a:gd name="connsiteY0" fmla="*/ -144 h 440070"/>
                  <a:gd name="connsiteX1" fmla="*/ 8021 w 8580"/>
                  <a:gd name="connsiteY1" fmla="*/ -144 h 440070"/>
                  <a:gd name="connsiteX2" fmla="*/ 8021 w 8580"/>
                  <a:gd name="connsiteY2" fmla="*/ 439926 h 440070"/>
                  <a:gd name="connsiteX3" fmla="*/ -560 w 8580"/>
                  <a:gd name="connsiteY3" fmla="*/ 439926 h 44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0" h="440070">
                    <a:moveTo>
                      <a:pt x="-560" y="-144"/>
                    </a:moveTo>
                    <a:lnTo>
                      <a:pt x="8021" y="-144"/>
                    </a:lnTo>
                    <a:lnTo>
                      <a:pt x="8021" y="439926"/>
                    </a:lnTo>
                    <a:lnTo>
                      <a:pt x="-560" y="439926"/>
                    </a:lnTo>
                    <a:close/>
                  </a:path>
                </a:pathLst>
              </a:custGeom>
              <a:noFill/>
              <a:ln w="6461" cap="flat">
                <a:solidFill>
                  <a:srgbClr val="9B6A5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126389C3-11BE-E8AC-4BC9-CBF07AB579C9}"/>
                  </a:ext>
                </a:extLst>
              </p:cNvPr>
              <p:cNvSpPr/>
              <p:nvPr/>
            </p:nvSpPr>
            <p:spPr>
              <a:xfrm>
                <a:off x="1616581" y="4851207"/>
                <a:ext cx="73660" cy="20393"/>
              </a:xfrm>
              <a:custGeom>
                <a:avLst/>
                <a:gdLst>
                  <a:gd name="connsiteX0" fmla="*/ 73100 w 73660"/>
                  <a:gd name="connsiteY0" fmla="*/ 190 h 20393"/>
                  <a:gd name="connsiteX1" fmla="*/ 43012 w 73660"/>
                  <a:gd name="connsiteY1" fmla="*/ 20249 h 20393"/>
                  <a:gd name="connsiteX2" fmla="*/ 1557 w 73660"/>
                  <a:gd name="connsiteY2" fmla="*/ 19246 h 20393"/>
                  <a:gd name="connsiteX3" fmla="*/ -560 w 73660"/>
                  <a:gd name="connsiteY3" fmla="*/ 19246 h 20393"/>
                  <a:gd name="connsiteX4" fmla="*/ 69646 w 73660"/>
                  <a:gd name="connsiteY4" fmla="*/ -144 h 20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0" h="20393">
                    <a:moveTo>
                      <a:pt x="73100" y="190"/>
                    </a:moveTo>
                    <a:cubicBezTo>
                      <a:pt x="46578" y="10220"/>
                      <a:pt x="43012" y="20249"/>
                      <a:pt x="43012" y="20249"/>
                    </a:cubicBezTo>
                    <a:lnTo>
                      <a:pt x="1557" y="19246"/>
                    </a:lnTo>
                    <a:lnTo>
                      <a:pt x="-560" y="19246"/>
                    </a:lnTo>
                    <a:lnTo>
                      <a:pt x="69646" y="-144"/>
                    </a:lnTo>
                    <a:close/>
                  </a:path>
                </a:pathLst>
              </a:custGeom>
              <a:solidFill>
                <a:srgbClr val="66535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EE8880BA-3260-7C74-DB50-B6E64B361E12}"/>
                  </a:ext>
                </a:extLst>
              </p:cNvPr>
              <p:cNvSpPr/>
              <p:nvPr/>
            </p:nvSpPr>
            <p:spPr>
              <a:xfrm>
                <a:off x="1666394" y="4838280"/>
                <a:ext cx="54270" cy="12926"/>
              </a:xfrm>
              <a:custGeom>
                <a:avLst/>
                <a:gdLst>
                  <a:gd name="connsiteX0" fmla="*/ 20393 w 54270"/>
                  <a:gd name="connsiteY0" fmla="*/ 12927 h 12926"/>
                  <a:gd name="connsiteX1" fmla="*/ 0 w 54270"/>
                  <a:gd name="connsiteY1" fmla="*/ 10698 h 12926"/>
                  <a:gd name="connsiteX2" fmla="*/ 2006 w 54270"/>
                  <a:gd name="connsiteY2" fmla="*/ 0 h 12926"/>
                  <a:gd name="connsiteX3" fmla="*/ 54270 w 54270"/>
                  <a:gd name="connsiteY3" fmla="*/ 3566 h 12926"/>
                  <a:gd name="connsiteX4" fmla="*/ 20393 w 54270"/>
                  <a:gd name="connsiteY4" fmla="*/ 12927 h 1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70" h="12926">
                    <a:moveTo>
                      <a:pt x="20393" y="12927"/>
                    </a:moveTo>
                    <a:lnTo>
                      <a:pt x="0" y="10698"/>
                    </a:lnTo>
                    <a:lnTo>
                      <a:pt x="2006" y="0"/>
                    </a:lnTo>
                    <a:lnTo>
                      <a:pt x="54270" y="3566"/>
                    </a:lnTo>
                    <a:lnTo>
                      <a:pt x="20393" y="12927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E429FDC4-195C-0D8B-41C6-18F84A0A3A29}"/>
                  </a:ext>
                </a:extLst>
              </p:cNvPr>
              <p:cNvSpPr/>
              <p:nvPr/>
            </p:nvSpPr>
            <p:spPr>
              <a:xfrm>
                <a:off x="1454327" y="4882075"/>
                <a:ext cx="146764" cy="79009"/>
              </a:xfrm>
              <a:custGeom>
                <a:avLst/>
                <a:gdLst>
                  <a:gd name="connsiteX0" fmla="*/ 146204 w 146764"/>
                  <a:gd name="connsiteY0" fmla="*/ 2419 h 79009"/>
                  <a:gd name="connsiteX1" fmla="*/ 146204 w 146764"/>
                  <a:gd name="connsiteY1" fmla="*/ 12003 h 79009"/>
                  <a:gd name="connsiteX2" fmla="*/ 104972 w 146764"/>
                  <a:gd name="connsiteY2" fmla="*/ 12003 h 79009"/>
                  <a:gd name="connsiteX3" fmla="*/ 96057 w 146764"/>
                  <a:gd name="connsiteY3" fmla="*/ 23147 h 79009"/>
                  <a:gd name="connsiteX4" fmla="*/ 96057 w 146764"/>
                  <a:gd name="connsiteY4" fmla="*/ 78866 h 79009"/>
                  <a:gd name="connsiteX5" fmla="*/ -560 w 146764"/>
                  <a:gd name="connsiteY5" fmla="*/ 34291 h 79009"/>
                  <a:gd name="connsiteX6" fmla="*/ 124028 w 146764"/>
                  <a:gd name="connsiteY6" fmla="*/ -144 h 79009"/>
                  <a:gd name="connsiteX7" fmla="*/ 123025 w 146764"/>
                  <a:gd name="connsiteY7" fmla="*/ 3199 h 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764" h="79009">
                    <a:moveTo>
                      <a:pt x="146204" y="2419"/>
                    </a:moveTo>
                    <a:lnTo>
                      <a:pt x="146204" y="12003"/>
                    </a:lnTo>
                    <a:lnTo>
                      <a:pt x="104972" y="12003"/>
                    </a:lnTo>
                    <a:lnTo>
                      <a:pt x="96057" y="23147"/>
                    </a:lnTo>
                    <a:lnTo>
                      <a:pt x="96057" y="78866"/>
                    </a:lnTo>
                    <a:lnTo>
                      <a:pt x="-560" y="34291"/>
                    </a:lnTo>
                    <a:lnTo>
                      <a:pt x="124028" y="-144"/>
                    </a:lnTo>
                    <a:cubicBezTo>
                      <a:pt x="123381" y="848"/>
                      <a:pt x="123036" y="2007"/>
                      <a:pt x="123025" y="3199"/>
                    </a:cubicBezTo>
                    <a:close/>
                  </a:path>
                </a:pathLst>
              </a:custGeom>
              <a:solidFill>
                <a:srgbClr val="66535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416BD350-2B71-1A69-B6C3-2B8A7E838F31}"/>
                  </a:ext>
                </a:extLst>
              </p:cNvPr>
              <p:cNvSpPr/>
              <p:nvPr/>
            </p:nvSpPr>
            <p:spPr>
              <a:xfrm>
                <a:off x="2343939" y="4846638"/>
                <a:ext cx="690026" cy="285728"/>
              </a:xfrm>
              <a:custGeom>
                <a:avLst/>
                <a:gdLst>
                  <a:gd name="connsiteX0" fmla="*/ 690026 w 690026"/>
                  <a:gd name="connsiteY0" fmla="*/ 223 h 285728"/>
                  <a:gd name="connsiteX1" fmla="*/ 662835 w 690026"/>
                  <a:gd name="connsiteY1" fmla="*/ 98846 h 285728"/>
                  <a:gd name="connsiteX2" fmla="*/ 3009 w 690026"/>
                  <a:gd name="connsiteY2" fmla="*/ 285728 h 285728"/>
                  <a:gd name="connsiteX3" fmla="*/ 0 w 690026"/>
                  <a:gd name="connsiteY3" fmla="*/ 170389 h 285728"/>
                  <a:gd name="connsiteX4" fmla="*/ 639991 w 690026"/>
                  <a:gd name="connsiteY4" fmla="*/ 0 h 285728"/>
                  <a:gd name="connsiteX5" fmla="*/ 690026 w 690026"/>
                  <a:gd name="connsiteY5" fmla="*/ 223 h 28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0026" h="285728">
                    <a:moveTo>
                      <a:pt x="690026" y="223"/>
                    </a:moveTo>
                    <a:lnTo>
                      <a:pt x="662835" y="98846"/>
                    </a:lnTo>
                    <a:lnTo>
                      <a:pt x="3009" y="285728"/>
                    </a:lnTo>
                    <a:lnTo>
                      <a:pt x="0" y="170389"/>
                    </a:lnTo>
                    <a:lnTo>
                      <a:pt x="639991" y="0"/>
                    </a:lnTo>
                    <a:lnTo>
                      <a:pt x="690026" y="223"/>
                    </a:lnTo>
                    <a:close/>
                  </a:path>
                </a:pathLst>
              </a:custGeom>
              <a:solidFill>
                <a:srgbClr val="A2635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44C5D747-D94B-424D-5FFC-4D9E8D9321A7}"/>
                  </a:ext>
                </a:extLst>
              </p:cNvPr>
              <p:cNvSpPr/>
              <p:nvPr/>
            </p:nvSpPr>
            <p:spPr>
              <a:xfrm>
                <a:off x="1788976" y="5017027"/>
                <a:ext cx="557972" cy="145183"/>
              </a:xfrm>
              <a:custGeom>
                <a:avLst/>
                <a:gdLst>
                  <a:gd name="connsiteX0" fmla="*/ 557412 w 557972"/>
                  <a:gd name="connsiteY0" fmla="*/ 115195 h 145183"/>
                  <a:gd name="connsiteX1" fmla="*/ 196017 w 557972"/>
                  <a:gd name="connsiteY1" fmla="*/ 144949 h 145183"/>
                  <a:gd name="connsiteX2" fmla="*/ -560 w 557972"/>
                  <a:gd name="connsiteY2" fmla="*/ 53792 h 145183"/>
                  <a:gd name="connsiteX3" fmla="*/ 11698 w 557972"/>
                  <a:gd name="connsiteY3" fmla="*/ 46103 h 145183"/>
                  <a:gd name="connsiteX4" fmla="*/ 554403 w 557972"/>
                  <a:gd name="connsiteY4" fmla="*/ -144 h 145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972" h="145183">
                    <a:moveTo>
                      <a:pt x="557412" y="115195"/>
                    </a:moveTo>
                    <a:cubicBezTo>
                      <a:pt x="557412" y="115195"/>
                      <a:pt x="200140" y="146955"/>
                      <a:pt x="196017" y="144949"/>
                    </a:cubicBezTo>
                    <a:lnTo>
                      <a:pt x="-560" y="53792"/>
                    </a:lnTo>
                    <a:lnTo>
                      <a:pt x="11698" y="46103"/>
                    </a:lnTo>
                    <a:lnTo>
                      <a:pt x="554403" y="-144"/>
                    </a:lnTo>
                    <a:close/>
                  </a:path>
                </a:pathLst>
              </a:custGeom>
              <a:solidFill>
                <a:srgbClr val="775C5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EB75B31-2F7C-59B8-D394-A6FA2A50368D}"/>
                  </a:ext>
                </a:extLst>
              </p:cNvPr>
              <p:cNvSpPr/>
              <p:nvPr/>
            </p:nvSpPr>
            <p:spPr>
              <a:xfrm rot="16224600">
                <a:off x="1830093" y="4667597"/>
                <a:ext cx="8580" cy="440070"/>
              </a:xfrm>
              <a:custGeom>
                <a:avLst/>
                <a:gdLst>
                  <a:gd name="connsiteX0" fmla="*/ -560 w 8580"/>
                  <a:gd name="connsiteY0" fmla="*/ -144 h 440070"/>
                  <a:gd name="connsiteX1" fmla="*/ 8021 w 8580"/>
                  <a:gd name="connsiteY1" fmla="*/ -144 h 440070"/>
                  <a:gd name="connsiteX2" fmla="*/ 8021 w 8580"/>
                  <a:gd name="connsiteY2" fmla="*/ 439926 h 440070"/>
                  <a:gd name="connsiteX3" fmla="*/ -560 w 8580"/>
                  <a:gd name="connsiteY3" fmla="*/ 439926 h 44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0" h="440070">
                    <a:moveTo>
                      <a:pt x="-560" y="-144"/>
                    </a:moveTo>
                    <a:lnTo>
                      <a:pt x="8021" y="-144"/>
                    </a:lnTo>
                    <a:lnTo>
                      <a:pt x="8021" y="439926"/>
                    </a:lnTo>
                    <a:lnTo>
                      <a:pt x="-560" y="439926"/>
                    </a:ln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67828D14-95DA-A7D9-4114-AB3EAAD4525C}"/>
                  </a:ext>
                </a:extLst>
              </p:cNvPr>
              <p:cNvSpPr/>
              <p:nvPr/>
            </p:nvSpPr>
            <p:spPr>
              <a:xfrm>
                <a:off x="1561642" y="4904140"/>
                <a:ext cx="591738" cy="166823"/>
              </a:xfrm>
              <a:custGeom>
                <a:avLst/>
                <a:gdLst>
                  <a:gd name="connsiteX0" fmla="*/ 197354 w 591738"/>
                  <a:gd name="connsiteY0" fmla="*/ 142163 h 166823"/>
                  <a:gd name="connsiteX1" fmla="*/ 239032 w 591738"/>
                  <a:gd name="connsiteY1" fmla="*/ 158990 h 166823"/>
                  <a:gd name="connsiteX2" fmla="*/ 226774 w 591738"/>
                  <a:gd name="connsiteY2" fmla="*/ 166679 h 166823"/>
                  <a:gd name="connsiteX3" fmla="*/ -560 w 591738"/>
                  <a:gd name="connsiteY3" fmla="*/ 61147 h 166823"/>
                  <a:gd name="connsiteX4" fmla="*/ -560 w 591738"/>
                  <a:gd name="connsiteY4" fmla="*/ 37299 h 166823"/>
                  <a:gd name="connsiteX5" fmla="*/ 248617 w 591738"/>
                  <a:gd name="connsiteY5" fmla="*/ 23593 h 166823"/>
                  <a:gd name="connsiteX6" fmla="*/ 500467 w 591738"/>
                  <a:gd name="connsiteY6" fmla="*/ -144 h 166823"/>
                  <a:gd name="connsiteX7" fmla="*/ 504702 w 591738"/>
                  <a:gd name="connsiteY7" fmla="*/ 12560 h 166823"/>
                  <a:gd name="connsiteX8" fmla="*/ 164481 w 591738"/>
                  <a:gd name="connsiteY8" fmla="*/ 38525 h 166823"/>
                  <a:gd name="connsiteX9" fmla="*/ 59394 w 591738"/>
                  <a:gd name="connsiteY9" fmla="*/ 64713 h 166823"/>
                  <a:gd name="connsiteX10" fmla="*/ 144756 w 591738"/>
                  <a:gd name="connsiteY10" fmla="*/ 53570 h 166823"/>
                  <a:gd name="connsiteX11" fmla="*/ 206270 w 591738"/>
                  <a:gd name="connsiteY11" fmla="*/ 80092 h 166823"/>
                  <a:gd name="connsiteX12" fmla="*/ 194235 w 591738"/>
                  <a:gd name="connsiteY12" fmla="*/ 87781 h 166823"/>
                  <a:gd name="connsiteX13" fmla="*/ 208053 w 591738"/>
                  <a:gd name="connsiteY13" fmla="*/ 90232 h 166823"/>
                  <a:gd name="connsiteX14" fmla="*/ 268564 w 591738"/>
                  <a:gd name="connsiteY14" fmla="*/ 91347 h 166823"/>
                  <a:gd name="connsiteX15" fmla="*/ 272241 w 591738"/>
                  <a:gd name="connsiteY15" fmla="*/ 85329 h 166823"/>
                  <a:gd name="connsiteX16" fmla="*/ 555629 w 591738"/>
                  <a:gd name="connsiteY16" fmla="*/ 19915 h 166823"/>
                  <a:gd name="connsiteX17" fmla="*/ 591178 w 591738"/>
                  <a:gd name="connsiteY17" fmla="*/ 30390 h 166823"/>
                  <a:gd name="connsiteX18" fmla="*/ 215631 w 591738"/>
                  <a:gd name="connsiteY18" fmla="*/ 124778 h 166823"/>
                  <a:gd name="connsiteX19" fmla="*/ 193900 w 591738"/>
                  <a:gd name="connsiteY19" fmla="*/ 136702 h 166823"/>
                  <a:gd name="connsiteX20" fmla="*/ 193900 w 591738"/>
                  <a:gd name="connsiteY20" fmla="*/ 136702 h 166823"/>
                  <a:gd name="connsiteX21" fmla="*/ 197354 w 591738"/>
                  <a:gd name="connsiteY21" fmla="*/ 142163 h 16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738" h="166823">
                    <a:moveTo>
                      <a:pt x="197354" y="142163"/>
                    </a:moveTo>
                    <a:cubicBezTo>
                      <a:pt x="210025" y="150409"/>
                      <a:pt x="224189" y="156126"/>
                      <a:pt x="239032" y="158990"/>
                    </a:cubicBezTo>
                    <a:lnTo>
                      <a:pt x="226774" y="166679"/>
                    </a:lnTo>
                    <a:lnTo>
                      <a:pt x="-560" y="61147"/>
                    </a:lnTo>
                    <a:lnTo>
                      <a:pt x="-560" y="37299"/>
                    </a:lnTo>
                    <a:cubicBezTo>
                      <a:pt x="81124" y="41646"/>
                      <a:pt x="248617" y="23593"/>
                      <a:pt x="248617" y="23593"/>
                    </a:cubicBezTo>
                    <a:lnTo>
                      <a:pt x="500467" y="-144"/>
                    </a:lnTo>
                    <a:lnTo>
                      <a:pt x="504702" y="12560"/>
                    </a:lnTo>
                    <a:cubicBezTo>
                      <a:pt x="504702" y="12560"/>
                      <a:pt x="273022" y="27493"/>
                      <a:pt x="164481" y="38525"/>
                    </a:cubicBezTo>
                    <a:cubicBezTo>
                      <a:pt x="55939" y="49558"/>
                      <a:pt x="59394" y="64713"/>
                      <a:pt x="59394" y="64713"/>
                    </a:cubicBezTo>
                    <a:lnTo>
                      <a:pt x="144756" y="53570"/>
                    </a:lnTo>
                    <a:cubicBezTo>
                      <a:pt x="157682" y="77974"/>
                      <a:pt x="206270" y="80092"/>
                      <a:pt x="206270" y="80092"/>
                    </a:cubicBezTo>
                    <a:lnTo>
                      <a:pt x="194235" y="87781"/>
                    </a:lnTo>
                    <a:lnTo>
                      <a:pt x="208053" y="90232"/>
                    </a:lnTo>
                    <a:lnTo>
                      <a:pt x="268564" y="91347"/>
                    </a:lnTo>
                    <a:lnTo>
                      <a:pt x="272241" y="85329"/>
                    </a:lnTo>
                    <a:lnTo>
                      <a:pt x="555629" y="19915"/>
                    </a:lnTo>
                    <a:lnTo>
                      <a:pt x="591178" y="30390"/>
                    </a:lnTo>
                    <a:lnTo>
                      <a:pt x="215631" y="124778"/>
                    </a:lnTo>
                    <a:cubicBezTo>
                      <a:pt x="215631" y="124778"/>
                      <a:pt x="194792" y="129125"/>
                      <a:pt x="193900" y="136702"/>
                    </a:cubicBezTo>
                    <a:lnTo>
                      <a:pt x="193900" y="136702"/>
                    </a:lnTo>
                    <a:cubicBezTo>
                      <a:pt x="193788" y="137928"/>
                      <a:pt x="194792" y="139934"/>
                      <a:pt x="197354" y="142163"/>
                    </a:cubicBez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91C9B2F4-BD34-DDE2-4FFF-D3EFD1701064}"/>
                  </a:ext>
                </a:extLst>
              </p:cNvPr>
              <p:cNvSpPr/>
              <p:nvPr/>
            </p:nvSpPr>
            <p:spPr>
              <a:xfrm>
                <a:off x="1550721" y="4903471"/>
                <a:ext cx="72658" cy="61959"/>
              </a:xfrm>
              <a:custGeom>
                <a:avLst/>
                <a:gdLst>
                  <a:gd name="connsiteX0" fmla="*/ 72098 w 72658"/>
                  <a:gd name="connsiteY0" fmla="*/ 27938 h 61959"/>
                  <a:gd name="connsiteX1" fmla="*/ 10584 w 72658"/>
                  <a:gd name="connsiteY1" fmla="*/ 37968 h 61959"/>
                  <a:gd name="connsiteX2" fmla="*/ 10584 w 72658"/>
                  <a:gd name="connsiteY2" fmla="*/ 61816 h 61959"/>
                  <a:gd name="connsiteX3" fmla="*/ -560 w 72658"/>
                  <a:gd name="connsiteY3" fmla="*/ 56690 h 61959"/>
                  <a:gd name="connsiteX4" fmla="*/ -560 w 72658"/>
                  <a:gd name="connsiteY4" fmla="*/ 971 h 61959"/>
                  <a:gd name="connsiteX5" fmla="*/ 65411 w 72658"/>
                  <a:gd name="connsiteY5" fmla="*/ -144 h 61959"/>
                  <a:gd name="connsiteX6" fmla="*/ 72098 w 72658"/>
                  <a:gd name="connsiteY6" fmla="*/ 27938 h 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658" h="61959">
                    <a:moveTo>
                      <a:pt x="72098" y="27938"/>
                    </a:moveTo>
                    <a:lnTo>
                      <a:pt x="10584" y="37968"/>
                    </a:lnTo>
                    <a:lnTo>
                      <a:pt x="10584" y="61816"/>
                    </a:lnTo>
                    <a:lnTo>
                      <a:pt x="-560" y="56690"/>
                    </a:lnTo>
                    <a:lnTo>
                      <a:pt x="-560" y="971"/>
                    </a:lnTo>
                    <a:lnTo>
                      <a:pt x="65411" y="-144"/>
                    </a:lnTo>
                    <a:cubicBezTo>
                      <a:pt x="68220" y="9072"/>
                      <a:pt x="70448" y="18444"/>
                      <a:pt x="72098" y="27938"/>
                    </a:cubicBez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C8102EB-3357-5EED-715D-8AE7A380C3F5}"/>
                  </a:ext>
                </a:extLst>
              </p:cNvPr>
              <p:cNvSpPr/>
              <p:nvPr/>
            </p:nvSpPr>
            <p:spPr>
              <a:xfrm>
                <a:off x="1771368" y="4781112"/>
                <a:ext cx="542037" cy="62628"/>
              </a:xfrm>
              <a:custGeom>
                <a:avLst/>
                <a:gdLst>
                  <a:gd name="connsiteX0" fmla="*/ 541477 w 542037"/>
                  <a:gd name="connsiteY0" fmla="*/ 1305 h 62628"/>
                  <a:gd name="connsiteX1" fmla="*/ 509049 w 542037"/>
                  <a:gd name="connsiteY1" fmla="*/ 62484 h 62628"/>
                  <a:gd name="connsiteX2" fmla="*/ 42345 w 542037"/>
                  <a:gd name="connsiteY2" fmla="*/ 60479 h 62628"/>
                  <a:gd name="connsiteX3" fmla="*/ 26855 w 542037"/>
                  <a:gd name="connsiteY3" fmla="*/ 58918 h 62628"/>
                  <a:gd name="connsiteX4" fmla="*/ 5347 w 542037"/>
                  <a:gd name="connsiteY4" fmla="*/ 39528 h 62628"/>
                  <a:gd name="connsiteX5" fmla="*/ 71207 w 542037"/>
                  <a:gd name="connsiteY5" fmla="*/ 39528 h 62628"/>
                  <a:gd name="connsiteX6" fmla="*/ 113777 w 542037"/>
                  <a:gd name="connsiteY6" fmla="*/ 35962 h 62628"/>
                  <a:gd name="connsiteX7" fmla="*/ 116117 w 542037"/>
                  <a:gd name="connsiteY7" fmla="*/ 30167 h 62628"/>
                  <a:gd name="connsiteX8" fmla="*/ 155789 w 542037"/>
                  <a:gd name="connsiteY8" fmla="*/ 30167 h 62628"/>
                  <a:gd name="connsiteX9" fmla="*/ 155789 w 542037"/>
                  <a:gd name="connsiteY9" fmla="*/ 13674 h 62628"/>
                  <a:gd name="connsiteX10" fmla="*/ 293750 w 542037"/>
                  <a:gd name="connsiteY10" fmla="*/ 11223 h 62628"/>
                  <a:gd name="connsiteX11" fmla="*/ 296536 w 542037"/>
                  <a:gd name="connsiteY11" fmla="*/ 4982 h 62628"/>
                  <a:gd name="connsiteX12" fmla="*/ 341111 w 542037"/>
                  <a:gd name="connsiteY12" fmla="*/ 4982 h 62628"/>
                  <a:gd name="connsiteX13" fmla="*/ 341111 w 542037"/>
                  <a:gd name="connsiteY13" fmla="*/ 12449 h 62628"/>
                  <a:gd name="connsiteX14" fmla="*/ 485313 w 542037"/>
                  <a:gd name="connsiteY14" fmla="*/ 6097 h 62628"/>
                  <a:gd name="connsiteX15" fmla="*/ 485981 w 542037"/>
                  <a:gd name="connsiteY15" fmla="*/ -144 h 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2037" h="62628">
                    <a:moveTo>
                      <a:pt x="541477" y="1305"/>
                    </a:moveTo>
                    <a:lnTo>
                      <a:pt x="509049" y="62484"/>
                    </a:lnTo>
                    <a:lnTo>
                      <a:pt x="42345" y="60479"/>
                    </a:lnTo>
                    <a:lnTo>
                      <a:pt x="26855" y="58918"/>
                    </a:lnTo>
                    <a:cubicBezTo>
                      <a:pt x="28527" y="58361"/>
                      <a:pt x="-16272" y="47774"/>
                      <a:pt x="5347" y="39528"/>
                    </a:cubicBezTo>
                    <a:cubicBezTo>
                      <a:pt x="26966" y="31282"/>
                      <a:pt x="71207" y="39528"/>
                      <a:pt x="71207" y="39528"/>
                    </a:cubicBezTo>
                    <a:cubicBezTo>
                      <a:pt x="71207" y="39528"/>
                      <a:pt x="94498" y="36631"/>
                      <a:pt x="113777" y="35962"/>
                    </a:cubicBezTo>
                    <a:lnTo>
                      <a:pt x="116117" y="30167"/>
                    </a:lnTo>
                    <a:lnTo>
                      <a:pt x="155789" y="30167"/>
                    </a:lnTo>
                    <a:lnTo>
                      <a:pt x="155789" y="13674"/>
                    </a:lnTo>
                    <a:cubicBezTo>
                      <a:pt x="155789" y="13674"/>
                      <a:pt x="243714" y="19358"/>
                      <a:pt x="293750" y="11223"/>
                    </a:cubicBezTo>
                    <a:lnTo>
                      <a:pt x="296536" y="4982"/>
                    </a:lnTo>
                    <a:lnTo>
                      <a:pt x="341111" y="4982"/>
                    </a:lnTo>
                    <a:lnTo>
                      <a:pt x="341111" y="12449"/>
                    </a:lnTo>
                    <a:lnTo>
                      <a:pt x="485313" y="6097"/>
                    </a:lnTo>
                    <a:lnTo>
                      <a:pt x="485981" y="-144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EDA61830-C1BA-FE06-214E-B21E16E0126C}"/>
                  </a:ext>
                </a:extLst>
              </p:cNvPr>
              <p:cNvSpPr/>
              <p:nvPr/>
            </p:nvSpPr>
            <p:spPr>
              <a:xfrm>
                <a:off x="2355306" y="4780293"/>
                <a:ext cx="272125" cy="64004"/>
              </a:xfrm>
              <a:custGeom>
                <a:avLst/>
                <a:gdLst>
                  <a:gd name="connsiteX0" fmla="*/ 231789 w 272125"/>
                  <a:gd name="connsiteY0" fmla="*/ 28423 h 64004"/>
                  <a:gd name="connsiteX1" fmla="*/ 70761 w 272125"/>
                  <a:gd name="connsiteY1" fmla="*/ 63861 h 64004"/>
                  <a:gd name="connsiteX2" fmla="*/ -560 w 272125"/>
                  <a:gd name="connsiteY2" fmla="*/ 63861 h 64004"/>
                  <a:gd name="connsiteX3" fmla="*/ 27968 w 272125"/>
                  <a:gd name="connsiteY3" fmla="*/ 2904 h 64004"/>
                  <a:gd name="connsiteX4" fmla="*/ 81793 w 272125"/>
                  <a:gd name="connsiteY4" fmla="*/ 10036 h 64004"/>
                  <a:gd name="connsiteX5" fmla="*/ 182087 w 272125"/>
                  <a:gd name="connsiteY5" fmla="*/ 10816 h 64004"/>
                  <a:gd name="connsiteX6" fmla="*/ 175958 w 272125"/>
                  <a:gd name="connsiteY6" fmla="*/ 16276 h 64004"/>
                  <a:gd name="connsiteX7" fmla="*/ 232457 w 272125"/>
                  <a:gd name="connsiteY7" fmla="*/ 15385 h 64004"/>
                  <a:gd name="connsiteX8" fmla="*/ 269678 w 272125"/>
                  <a:gd name="connsiteY8" fmla="*/ 9701 h 64004"/>
                  <a:gd name="connsiteX9" fmla="*/ 231789 w 272125"/>
                  <a:gd name="connsiteY9" fmla="*/ 28423 h 6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125" h="64004">
                    <a:moveTo>
                      <a:pt x="231789" y="28423"/>
                    </a:moveTo>
                    <a:cubicBezTo>
                      <a:pt x="193788" y="36447"/>
                      <a:pt x="111881" y="54277"/>
                      <a:pt x="70761" y="63861"/>
                    </a:cubicBezTo>
                    <a:lnTo>
                      <a:pt x="-560" y="63861"/>
                    </a:lnTo>
                    <a:lnTo>
                      <a:pt x="27968" y="2904"/>
                    </a:lnTo>
                    <a:cubicBezTo>
                      <a:pt x="27968" y="2904"/>
                      <a:pt x="88702" y="-7460"/>
                      <a:pt x="81793" y="10036"/>
                    </a:cubicBezTo>
                    <a:lnTo>
                      <a:pt x="182087" y="10816"/>
                    </a:lnTo>
                    <a:lnTo>
                      <a:pt x="175958" y="16276"/>
                    </a:lnTo>
                    <a:lnTo>
                      <a:pt x="232457" y="15385"/>
                    </a:lnTo>
                    <a:cubicBezTo>
                      <a:pt x="232457" y="15385"/>
                      <a:pt x="252294" y="6"/>
                      <a:pt x="269678" y="9701"/>
                    </a:cubicBezTo>
                    <a:cubicBezTo>
                      <a:pt x="269789" y="9479"/>
                      <a:pt x="284165" y="17391"/>
                      <a:pt x="231789" y="28423"/>
                    </a:cubicBez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5EB71A-B0DC-50CD-3EE6-19CBDA32AEA0}"/>
                  </a:ext>
                </a:extLst>
              </p:cNvPr>
              <p:cNvSpPr/>
              <p:nvPr/>
            </p:nvSpPr>
            <p:spPr>
              <a:xfrm>
                <a:off x="2519455" y="4775975"/>
                <a:ext cx="526393" cy="70773"/>
              </a:xfrm>
              <a:custGeom>
                <a:avLst/>
                <a:gdLst>
                  <a:gd name="connsiteX0" fmla="*/ 517963 w 526393"/>
                  <a:gd name="connsiteY0" fmla="*/ 56143 h 70773"/>
                  <a:gd name="connsiteX1" fmla="*/ 464026 w 526393"/>
                  <a:gd name="connsiteY1" fmla="*/ 70630 h 70773"/>
                  <a:gd name="connsiteX2" fmla="*/ -560 w 526393"/>
                  <a:gd name="connsiteY2" fmla="*/ 68401 h 70773"/>
                  <a:gd name="connsiteX3" fmla="*/ 248282 w 526393"/>
                  <a:gd name="connsiteY3" fmla="*/ 9450 h 70773"/>
                  <a:gd name="connsiteX4" fmla="*/ 525318 w 526393"/>
                  <a:gd name="connsiteY4" fmla="*/ -134 h 70773"/>
                  <a:gd name="connsiteX5" fmla="*/ 517963 w 526393"/>
                  <a:gd name="connsiteY5" fmla="*/ 56143 h 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393" h="70773">
                    <a:moveTo>
                      <a:pt x="517963" y="56143"/>
                    </a:moveTo>
                    <a:lnTo>
                      <a:pt x="464026" y="70630"/>
                    </a:lnTo>
                    <a:lnTo>
                      <a:pt x="-560" y="68401"/>
                    </a:lnTo>
                    <a:lnTo>
                      <a:pt x="248282" y="9450"/>
                    </a:lnTo>
                    <a:cubicBezTo>
                      <a:pt x="248282" y="9450"/>
                      <a:pt x="522420" y="758"/>
                      <a:pt x="525318" y="-134"/>
                    </a:cubicBezTo>
                    <a:cubicBezTo>
                      <a:pt x="528215" y="-1025"/>
                      <a:pt x="517963" y="56143"/>
                      <a:pt x="517963" y="56143"/>
                    </a:cubicBez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591C60C2-6C49-53AE-1969-482392DBC289}"/>
                  </a:ext>
                </a:extLst>
              </p:cNvPr>
              <p:cNvSpPr/>
              <p:nvPr/>
            </p:nvSpPr>
            <p:spPr>
              <a:xfrm>
                <a:off x="1551278" y="4841957"/>
                <a:ext cx="1433097" cy="222208"/>
              </a:xfrm>
              <a:custGeom>
                <a:avLst/>
                <a:gdLst>
                  <a:gd name="connsiteX0" fmla="*/ 967617 w 1433097"/>
                  <a:gd name="connsiteY0" fmla="*/ 2419 h 222208"/>
                  <a:gd name="connsiteX1" fmla="*/ 895628 w 1433097"/>
                  <a:gd name="connsiteY1" fmla="*/ 19469 h 222208"/>
                  <a:gd name="connsiteX2" fmla="*/ 891505 w 1433097"/>
                  <a:gd name="connsiteY2" fmla="*/ 12895 h 222208"/>
                  <a:gd name="connsiteX3" fmla="*/ 889387 w 1433097"/>
                  <a:gd name="connsiteY3" fmla="*/ 12895 h 222208"/>
                  <a:gd name="connsiteX4" fmla="*/ 850161 w 1433097"/>
                  <a:gd name="connsiteY4" fmla="*/ 8548 h 222208"/>
                  <a:gd name="connsiteX5" fmla="*/ 850161 w 1433097"/>
                  <a:gd name="connsiteY5" fmla="*/ 8548 h 222208"/>
                  <a:gd name="connsiteX6" fmla="*/ 874677 w 1433097"/>
                  <a:gd name="connsiteY6" fmla="*/ 2197 h 222208"/>
                  <a:gd name="connsiteX7" fmla="*/ 803356 w 1433097"/>
                  <a:gd name="connsiteY7" fmla="*/ 2197 h 222208"/>
                  <a:gd name="connsiteX8" fmla="*/ 800125 w 1433097"/>
                  <a:gd name="connsiteY8" fmla="*/ 9106 h 222208"/>
                  <a:gd name="connsiteX9" fmla="*/ 725238 w 1433097"/>
                  <a:gd name="connsiteY9" fmla="*/ 9106 h 222208"/>
                  <a:gd name="connsiteX10" fmla="*/ 729027 w 1433097"/>
                  <a:gd name="connsiteY10" fmla="*/ 1862 h 222208"/>
                  <a:gd name="connsiteX11" fmla="*/ 262323 w 1433097"/>
                  <a:gd name="connsiteY11" fmla="*/ -144 h 222208"/>
                  <a:gd name="connsiteX12" fmla="*/ 526321 w 1433097"/>
                  <a:gd name="connsiteY12" fmla="*/ 24038 h 222208"/>
                  <a:gd name="connsiteX13" fmla="*/ 242710 w 1433097"/>
                  <a:gd name="connsiteY13" fmla="*/ 4871 h 222208"/>
                  <a:gd name="connsiteX14" fmla="*/ 168715 w 1433097"/>
                  <a:gd name="connsiteY14" fmla="*/ -32 h 222208"/>
                  <a:gd name="connsiteX15" fmla="*/ 135283 w 1433097"/>
                  <a:gd name="connsiteY15" fmla="*/ 9328 h 222208"/>
                  <a:gd name="connsiteX16" fmla="*/ 138738 w 1433097"/>
                  <a:gd name="connsiteY16" fmla="*/ 9328 h 222208"/>
                  <a:gd name="connsiteX17" fmla="*/ 108650 w 1433097"/>
                  <a:gd name="connsiteY17" fmla="*/ 29388 h 222208"/>
                  <a:gd name="connsiteX18" fmla="*/ 67195 w 1433097"/>
                  <a:gd name="connsiteY18" fmla="*/ 28384 h 222208"/>
                  <a:gd name="connsiteX19" fmla="*/ 65077 w 1433097"/>
                  <a:gd name="connsiteY19" fmla="*/ 28384 h 222208"/>
                  <a:gd name="connsiteX20" fmla="*/ 27077 w 1433097"/>
                  <a:gd name="connsiteY20" fmla="*/ 38860 h 222208"/>
                  <a:gd name="connsiteX21" fmla="*/ 26074 w 1433097"/>
                  <a:gd name="connsiteY21" fmla="*/ 42203 h 222208"/>
                  <a:gd name="connsiteX22" fmla="*/ 49587 w 1433097"/>
                  <a:gd name="connsiteY22" fmla="*/ 42203 h 222208"/>
                  <a:gd name="connsiteX23" fmla="*/ 49587 w 1433097"/>
                  <a:gd name="connsiteY23" fmla="*/ 51786 h 222208"/>
                  <a:gd name="connsiteX24" fmla="*/ 8355 w 1433097"/>
                  <a:gd name="connsiteY24" fmla="*/ 51786 h 222208"/>
                  <a:gd name="connsiteX25" fmla="*/ -560 w 1433097"/>
                  <a:gd name="connsiteY25" fmla="*/ 62930 h 222208"/>
                  <a:gd name="connsiteX26" fmla="*/ 65412 w 1433097"/>
                  <a:gd name="connsiteY26" fmla="*/ 61816 h 222208"/>
                  <a:gd name="connsiteX27" fmla="*/ 71875 w 1433097"/>
                  <a:gd name="connsiteY27" fmla="*/ 89899 h 222208"/>
                  <a:gd name="connsiteX28" fmla="*/ 10361 w 1433097"/>
                  <a:gd name="connsiteY28" fmla="*/ 99928 h 222208"/>
                  <a:gd name="connsiteX29" fmla="*/ 259537 w 1433097"/>
                  <a:gd name="connsiteY29" fmla="*/ 86221 h 222208"/>
                  <a:gd name="connsiteX30" fmla="*/ 511388 w 1433097"/>
                  <a:gd name="connsiteY30" fmla="*/ 62485 h 222208"/>
                  <a:gd name="connsiteX31" fmla="*/ 515622 w 1433097"/>
                  <a:gd name="connsiteY31" fmla="*/ 75189 h 222208"/>
                  <a:gd name="connsiteX32" fmla="*/ 175401 w 1433097"/>
                  <a:gd name="connsiteY32" fmla="*/ 101154 h 222208"/>
                  <a:gd name="connsiteX33" fmla="*/ 70315 w 1433097"/>
                  <a:gd name="connsiteY33" fmla="*/ 127342 h 222208"/>
                  <a:gd name="connsiteX34" fmla="*/ 155677 w 1433097"/>
                  <a:gd name="connsiteY34" fmla="*/ 116198 h 222208"/>
                  <a:gd name="connsiteX35" fmla="*/ 217191 w 1433097"/>
                  <a:gd name="connsiteY35" fmla="*/ 142720 h 222208"/>
                  <a:gd name="connsiteX36" fmla="*/ 205155 w 1433097"/>
                  <a:gd name="connsiteY36" fmla="*/ 150409 h 222208"/>
                  <a:gd name="connsiteX37" fmla="*/ 218974 w 1433097"/>
                  <a:gd name="connsiteY37" fmla="*/ 152861 h 222208"/>
                  <a:gd name="connsiteX38" fmla="*/ 279485 w 1433097"/>
                  <a:gd name="connsiteY38" fmla="*/ 153976 h 222208"/>
                  <a:gd name="connsiteX39" fmla="*/ 283162 w 1433097"/>
                  <a:gd name="connsiteY39" fmla="*/ 147958 h 222208"/>
                  <a:gd name="connsiteX40" fmla="*/ 566550 w 1433097"/>
                  <a:gd name="connsiteY40" fmla="*/ 82544 h 222208"/>
                  <a:gd name="connsiteX41" fmla="*/ 602099 w 1433097"/>
                  <a:gd name="connsiteY41" fmla="*/ 93019 h 222208"/>
                  <a:gd name="connsiteX42" fmla="*/ 226551 w 1433097"/>
                  <a:gd name="connsiteY42" fmla="*/ 187407 h 222208"/>
                  <a:gd name="connsiteX43" fmla="*/ 204821 w 1433097"/>
                  <a:gd name="connsiteY43" fmla="*/ 199331 h 222208"/>
                  <a:gd name="connsiteX44" fmla="*/ 204821 w 1433097"/>
                  <a:gd name="connsiteY44" fmla="*/ 199331 h 222208"/>
                  <a:gd name="connsiteX45" fmla="*/ 208053 w 1433097"/>
                  <a:gd name="connsiteY45" fmla="*/ 205237 h 222208"/>
                  <a:gd name="connsiteX46" fmla="*/ 249731 w 1433097"/>
                  <a:gd name="connsiteY46" fmla="*/ 222064 h 222208"/>
                  <a:gd name="connsiteX47" fmla="*/ 792436 w 1433097"/>
                  <a:gd name="connsiteY47" fmla="*/ 175817 h 222208"/>
                  <a:gd name="connsiteX48" fmla="*/ 1432538 w 1433097"/>
                  <a:gd name="connsiteY48" fmla="*/ 5540 h 222208"/>
                  <a:gd name="connsiteX49" fmla="*/ 502361 w 1433097"/>
                  <a:gd name="connsiteY49" fmla="*/ 51006 h 222208"/>
                  <a:gd name="connsiteX50" fmla="*/ 62291 w 1433097"/>
                  <a:gd name="connsiteY50" fmla="*/ 47886 h 222208"/>
                  <a:gd name="connsiteX51" fmla="*/ 62291 w 1433097"/>
                  <a:gd name="connsiteY51" fmla="*/ 39194 h 222208"/>
                  <a:gd name="connsiteX52" fmla="*/ 502473 w 1433097"/>
                  <a:gd name="connsiteY52" fmla="*/ 42426 h 22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433097" h="222208">
                    <a:moveTo>
                      <a:pt x="967617" y="2419"/>
                    </a:moveTo>
                    <a:lnTo>
                      <a:pt x="895628" y="19469"/>
                    </a:lnTo>
                    <a:lnTo>
                      <a:pt x="891505" y="12895"/>
                    </a:lnTo>
                    <a:lnTo>
                      <a:pt x="889387" y="12895"/>
                    </a:lnTo>
                    <a:cubicBezTo>
                      <a:pt x="881140" y="12226"/>
                      <a:pt x="851721" y="9552"/>
                      <a:pt x="850161" y="8548"/>
                    </a:cubicBezTo>
                    <a:lnTo>
                      <a:pt x="850161" y="8548"/>
                    </a:lnTo>
                    <a:cubicBezTo>
                      <a:pt x="851275" y="7880"/>
                      <a:pt x="860636" y="5540"/>
                      <a:pt x="874677" y="2197"/>
                    </a:cubicBezTo>
                    <a:lnTo>
                      <a:pt x="803356" y="2197"/>
                    </a:lnTo>
                    <a:lnTo>
                      <a:pt x="800125" y="9106"/>
                    </a:lnTo>
                    <a:lnTo>
                      <a:pt x="725238" y="9106"/>
                    </a:lnTo>
                    <a:lnTo>
                      <a:pt x="729027" y="1862"/>
                    </a:lnTo>
                    <a:lnTo>
                      <a:pt x="262323" y="-144"/>
                    </a:lnTo>
                    <a:cubicBezTo>
                      <a:pt x="317262" y="5205"/>
                      <a:pt x="500802" y="22144"/>
                      <a:pt x="526321" y="24038"/>
                    </a:cubicBezTo>
                    <a:lnTo>
                      <a:pt x="242710" y="4871"/>
                    </a:lnTo>
                    <a:lnTo>
                      <a:pt x="168715" y="-32"/>
                    </a:lnTo>
                    <a:lnTo>
                      <a:pt x="135283" y="9328"/>
                    </a:lnTo>
                    <a:lnTo>
                      <a:pt x="138738" y="9328"/>
                    </a:lnTo>
                    <a:cubicBezTo>
                      <a:pt x="112215" y="19358"/>
                      <a:pt x="108650" y="29388"/>
                      <a:pt x="108650" y="29388"/>
                    </a:cubicBezTo>
                    <a:lnTo>
                      <a:pt x="67195" y="28384"/>
                    </a:lnTo>
                    <a:lnTo>
                      <a:pt x="65077" y="28384"/>
                    </a:lnTo>
                    <a:lnTo>
                      <a:pt x="27077" y="38860"/>
                    </a:lnTo>
                    <a:cubicBezTo>
                      <a:pt x="26430" y="39852"/>
                      <a:pt x="26085" y="41011"/>
                      <a:pt x="26074" y="42203"/>
                    </a:cubicBezTo>
                    <a:lnTo>
                      <a:pt x="49587" y="42203"/>
                    </a:lnTo>
                    <a:lnTo>
                      <a:pt x="49587" y="51786"/>
                    </a:lnTo>
                    <a:lnTo>
                      <a:pt x="8355" y="51786"/>
                    </a:lnTo>
                    <a:lnTo>
                      <a:pt x="-560" y="62930"/>
                    </a:lnTo>
                    <a:lnTo>
                      <a:pt x="65412" y="61816"/>
                    </a:lnTo>
                    <a:cubicBezTo>
                      <a:pt x="68142" y="71032"/>
                      <a:pt x="70304" y="80415"/>
                      <a:pt x="71875" y="89899"/>
                    </a:cubicBezTo>
                    <a:lnTo>
                      <a:pt x="10361" y="99928"/>
                    </a:lnTo>
                    <a:cubicBezTo>
                      <a:pt x="92045" y="104274"/>
                      <a:pt x="259537" y="86221"/>
                      <a:pt x="259537" y="86221"/>
                    </a:cubicBezTo>
                    <a:lnTo>
                      <a:pt x="511388" y="62485"/>
                    </a:lnTo>
                    <a:lnTo>
                      <a:pt x="515622" y="75189"/>
                    </a:lnTo>
                    <a:cubicBezTo>
                      <a:pt x="515622" y="75189"/>
                      <a:pt x="283942" y="90121"/>
                      <a:pt x="175401" y="101154"/>
                    </a:cubicBezTo>
                    <a:cubicBezTo>
                      <a:pt x="66861" y="112186"/>
                      <a:pt x="70315" y="127342"/>
                      <a:pt x="70315" y="127342"/>
                    </a:cubicBezTo>
                    <a:lnTo>
                      <a:pt x="155677" y="116198"/>
                    </a:lnTo>
                    <a:cubicBezTo>
                      <a:pt x="168603" y="140603"/>
                      <a:pt x="217191" y="142720"/>
                      <a:pt x="217191" y="142720"/>
                    </a:cubicBezTo>
                    <a:lnTo>
                      <a:pt x="205155" y="150409"/>
                    </a:lnTo>
                    <a:lnTo>
                      <a:pt x="218974" y="152861"/>
                    </a:lnTo>
                    <a:lnTo>
                      <a:pt x="279485" y="153976"/>
                    </a:lnTo>
                    <a:lnTo>
                      <a:pt x="283162" y="147958"/>
                    </a:lnTo>
                    <a:lnTo>
                      <a:pt x="566550" y="82544"/>
                    </a:lnTo>
                    <a:lnTo>
                      <a:pt x="602099" y="93019"/>
                    </a:lnTo>
                    <a:lnTo>
                      <a:pt x="226551" y="187407"/>
                    </a:lnTo>
                    <a:cubicBezTo>
                      <a:pt x="226551" y="187407"/>
                      <a:pt x="205712" y="191753"/>
                      <a:pt x="204821" y="199331"/>
                    </a:cubicBezTo>
                    <a:lnTo>
                      <a:pt x="204821" y="199331"/>
                    </a:lnTo>
                    <a:cubicBezTo>
                      <a:pt x="204821" y="201003"/>
                      <a:pt x="205490" y="203008"/>
                      <a:pt x="208053" y="205237"/>
                    </a:cubicBezTo>
                    <a:cubicBezTo>
                      <a:pt x="220734" y="213484"/>
                      <a:pt x="234887" y="219200"/>
                      <a:pt x="249731" y="222064"/>
                    </a:cubicBezTo>
                    <a:lnTo>
                      <a:pt x="792436" y="175817"/>
                    </a:lnTo>
                    <a:lnTo>
                      <a:pt x="1432538" y="5540"/>
                    </a:lnTo>
                    <a:close/>
                    <a:moveTo>
                      <a:pt x="502361" y="51006"/>
                    </a:moveTo>
                    <a:lnTo>
                      <a:pt x="62291" y="47886"/>
                    </a:lnTo>
                    <a:lnTo>
                      <a:pt x="62291" y="39194"/>
                    </a:lnTo>
                    <a:lnTo>
                      <a:pt x="502473" y="42426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EA28D5D7-E1A4-82A6-93F2-204AA8E9CC48}"/>
                  </a:ext>
                </a:extLst>
              </p:cNvPr>
              <p:cNvSpPr/>
              <p:nvPr/>
            </p:nvSpPr>
            <p:spPr>
              <a:xfrm>
                <a:off x="2277076" y="4782561"/>
                <a:ext cx="92048" cy="68423"/>
              </a:xfrm>
              <a:custGeom>
                <a:avLst/>
                <a:gdLst>
                  <a:gd name="connsiteX0" fmla="*/ 36329 w 92048"/>
                  <a:gd name="connsiteY0" fmla="*/ 0 h 68423"/>
                  <a:gd name="connsiteX1" fmla="*/ 36106 w 92048"/>
                  <a:gd name="connsiteY1" fmla="*/ 31426 h 68423"/>
                  <a:gd name="connsiteX2" fmla="*/ 92048 w 92048"/>
                  <a:gd name="connsiteY2" fmla="*/ 31760 h 68423"/>
                  <a:gd name="connsiteX3" fmla="*/ 74998 w 92048"/>
                  <a:gd name="connsiteY3" fmla="*/ 68423 h 68423"/>
                  <a:gd name="connsiteX4" fmla="*/ 0 w 92048"/>
                  <a:gd name="connsiteY4" fmla="*/ 68423 h 68423"/>
                  <a:gd name="connsiteX5" fmla="*/ 36329 w 92048"/>
                  <a:gd name="connsiteY5" fmla="*/ 0 h 6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048" h="68423">
                    <a:moveTo>
                      <a:pt x="36329" y="0"/>
                    </a:moveTo>
                    <a:lnTo>
                      <a:pt x="36106" y="31426"/>
                    </a:lnTo>
                    <a:lnTo>
                      <a:pt x="92048" y="31760"/>
                    </a:lnTo>
                    <a:lnTo>
                      <a:pt x="74998" y="68423"/>
                    </a:lnTo>
                    <a:lnTo>
                      <a:pt x="0" y="68423"/>
                    </a:lnTo>
                    <a:lnTo>
                      <a:pt x="36329" y="0"/>
                    </a:ln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E136022-1A2C-DDF0-C8AC-FFFD736E0D24}"/>
                  </a:ext>
                </a:extLst>
              </p:cNvPr>
              <p:cNvSpPr/>
              <p:nvPr/>
            </p:nvSpPr>
            <p:spPr>
              <a:xfrm>
                <a:off x="2401999" y="4794039"/>
                <a:ext cx="225439" cy="67754"/>
              </a:xfrm>
              <a:custGeom>
                <a:avLst/>
                <a:gdLst>
                  <a:gd name="connsiteX0" fmla="*/ 225440 w 225439"/>
                  <a:gd name="connsiteY0" fmla="*/ 0 h 67754"/>
                  <a:gd name="connsiteX1" fmla="*/ 224771 w 225439"/>
                  <a:gd name="connsiteY1" fmla="*/ 25074 h 67754"/>
                  <a:gd name="connsiteX2" fmla="*/ 45467 w 225439"/>
                  <a:gd name="connsiteY2" fmla="*/ 67755 h 67754"/>
                  <a:gd name="connsiteX3" fmla="*/ 41344 w 225439"/>
                  <a:gd name="connsiteY3" fmla="*/ 61180 h 67754"/>
                  <a:gd name="connsiteX4" fmla="*/ 0 w 225439"/>
                  <a:gd name="connsiteY4" fmla="*/ 56611 h 67754"/>
                  <a:gd name="connsiteX5" fmla="*/ 225440 w 225439"/>
                  <a:gd name="connsiteY5" fmla="*/ 0 h 6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5439" h="67754">
                    <a:moveTo>
                      <a:pt x="225440" y="0"/>
                    </a:moveTo>
                    <a:lnTo>
                      <a:pt x="224771" y="25074"/>
                    </a:lnTo>
                    <a:lnTo>
                      <a:pt x="45467" y="67755"/>
                    </a:lnTo>
                    <a:lnTo>
                      <a:pt x="41344" y="61180"/>
                    </a:lnTo>
                    <a:lnTo>
                      <a:pt x="0" y="56611"/>
                    </a:lnTo>
                    <a:lnTo>
                      <a:pt x="225440" y="0"/>
                    </a:ln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411775C9-C6AA-84F1-B603-585523E14EE8}"/>
                  </a:ext>
                </a:extLst>
              </p:cNvPr>
              <p:cNvSpPr/>
              <p:nvPr/>
            </p:nvSpPr>
            <p:spPr>
              <a:xfrm>
                <a:off x="1794660" y="4840174"/>
                <a:ext cx="283610" cy="25742"/>
              </a:xfrm>
              <a:custGeom>
                <a:avLst/>
                <a:gdLst>
                  <a:gd name="connsiteX0" fmla="*/ 283051 w 283610"/>
                  <a:gd name="connsiteY0" fmla="*/ 25599 h 25742"/>
                  <a:gd name="connsiteX1" fmla="*/ -560 w 283610"/>
                  <a:gd name="connsiteY1" fmla="*/ 6431 h 25742"/>
                  <a:gd name="connsiteX2" fmla="*/ 3563 w 283610"/>
                  <a:gd name="connsiteY2" fmla="*/ -144 h 25742"/>
                  <a:gd name="connsiteX3" fmla="*/ 19053 w 283610"/>
                  <a:gd name="connsiteY3" fmla="*/ 1416 h 25742"/>
                  <a:gd name="connsiteX4" fmla="*/ 283051 w 283610"/>
                  <a:gd name="connsiteY4" fmla="*/ 25599 h 2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10" h="25742">
                    <a:moveTo>
                      <a:pt x="283051" y="25599"/>
                    </a:moveTo>
                    <a:lnTo>
                      <a:pt x="-560" y="6431"/>
                    </a:lnTo>
                    <a:lnTo>
                      <a:pt x="3563" y="-144"/>
                    </a:lnTo>
                    <a:lnTo>
                      <a:pt x="19053" y="1416"/>
                    </a:lnTo>
                    <a:cubicBezTo>
                      <a:pt x="73992" y="6766"/>
                      <a:pt x="257531" y="23370"/>
                      <a:pt x="283051" y="25599"/>
                    </a:cubicBez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2862C9A0-AEDB-7BE8-45A0-F264EF80B02E}"/>
                  </a:ext>
                </a:extLst>
              </p:cNvPr>
              <p:cNvSpPr/>
              <p:nvPr/>
            </p:nvSpPr>
            <p:spPr>
              <a:xfrm>
                <a:off x="4452354" y="4837054"/>
                <a:ext cx="56722" cy="12369"/>
              </a:xfrm>
              <a:custGeom>
                <a:avLst/>
                <a:gdLst>
                  <a:gd name="connsiteX0" fmla="*/ 36552 w 56722"/>
                  <a:gd name="connsiteY0" fmla="*/ 12370 h 12369"/>
                  <a:gd name="connsiteX1" fmla="*/ 56722 w 56722"/>
                  <a:gd name="connsiteY1" fmla="*/ 10587 h 12369"/>
                  <a:gd name="connsiteX2" fmla="*/ 52153 w 56722"/>
                  <a:gd name="connsiteY2" fmla="*/ 0 h 12369"/>
                  <a:gd name="connsiteX3" fmla="*/ 0 w 56722"/>
                  <a:gd name="connsiteY3" fmla="*/ 2675 h 12369"/>
                  <a:gd name="connsiteX4" fmla="*/ 36552 w 56722"/>
                  <a:gd name="connsiteY4" fmla="*/ 12370 h 1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722" h="12369">
                    <a:moveTo>
                      <a:pt x="36552" y="12370"/>
                    </a:moveTo>
                    <a:lnTo>
                      <a:pt x="56722" y="10587"/>
                    </a:lnTo>
                    <a:lnTo>
                      <a:pt x="52153" y="0"/>
                    </a:lnTo>
                    <a:lnTo>
                      <a:pt x="0" y="2675"/>
                    </a:lnTo>
                    <a:lnTo>
                      <a:pt x="36552" y="12370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BEFFA7DE-CAF6-D7D3-D0CE-83C3B79B9375}"/>
                  </a:ext>
                </a:extLst>
              </p:cNvPr>
              <p:cNvSpPr/>
              <p:nvPr/>
            </p:nvSpPr>
            <p:spPr>
              <a:xfrm>
                <a:off x="4584742" y="4881184"/>
                <a:ext cx="162365" cy="82464"/>
              </a:xfrm>
              <a:custGeom>
                <a:avLst/>
                <a:gdLst>
                  <a:gd name="connsiteX0" fmla="*/ -560 w 162365"/>
                  <a:gd name="connsiteY0" fmla="*/ 3088 h 82464"/>
                  <a:gd name="connsiteX1" fmla="*/ 2003 w 162365"/>
                  <a:gd name="connsiteY1" fmla="*/ 12783 h 82464"/>
                  <a:gd name="connsiteX2" fmla="*/ 44684 w 162365"/>
                  <a:gd name="connsiteY2" fmla="*/ 12783 h 82464"/>
                  <a:gd name="connsiteX3" fmla="*/ 56942 w 162365"/>
                  <a:gd name="connsiteY3" fmla="*/ 23927 h 82464"/>
                  <a:gd name="connsiteX4" fmla="*/ 73769 w 162365"/>
                  <a:gd name="connsiteY4" fmla="*/ 82320 h 82464"/>
                  <a:gd name="connsiteX5" fmla="*/ 161806 w 162365"/>
                  <a:gd name="connsiteY5" fmla="*/ 36853 h 82464"/>
                  <a:gd name="connsiteX6" fmla="*/ 21727 w 162365"/>
                  <a:gd name="connsiteY6" fmla="*/ -144 h 82464"/>
                  <a:gd name="connsiteX7" fmla="*/ 23733 w 162365"/>
                  <a:gd name="connsiteY7" fmla="*/ 3311 h 8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2365" h="82464">
                    <a:moveTo>
                      <a:pt x="-560" y="3088"/>
                    </a:moveTo>
                    <a:lnTo>
                      <a:pt x="2003" y="12783"/>
                    </a:lnTo>
                    <a:lnTo>
                      <a:pt x="44684" y="12783"/>
                    </a:lnTo>
                    <a:lnTo>
                      <a:pt x="56942" y="23927"/>
                    </a:lnTo>
                    <a:lnTo>
                      <a:pt x="73769" y="82320"/>
                    </a:lnTo>
                    <a:lnTo>
                      <a:pt x="161806" y="36853"/>
                    </a:lnTo>
                    <a:lnTo>
                      <a:pt x="21727" y="-144"/>
                    </a:lnTo>
                    <a:cubicBezTo>
                      <a:pt x="22630" y="848"/>
                      <a:pt x="23321" y="2029"/>
                      <a:pt x="23733" y="3311"/>
                    </a:cubicBezTo>
                    <a:close/>
                  </a:path>
                </a:pathLst>
              </a:custGeom>
              <a:solidFill>
                <a:srgbClr val="665359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0F706592-536A-BD0C-1443-F2A3E5CB877E}"/>
                  </a:ext>
                </a:extLst>
              </p:cNvPr>
              <p:cNvSpPr/>
              <p:nvPr/>
            </p:nvSpPr>
            <p:spPr>
              <a:xfrm>
                <a:off x="3156548" y="4824239"/>
                <a:ext cx="675762" cy="315259"/>
              </a:xfrm>
              <a:custGeom>
                <a:avLst/>
                <a:gdLst>
                  <a:gd name="connsiteX0" fmla="*/ 0 w 675762"/>
                  <a:gd name="connsiteY0" fmla="*/ 0 h 315259"/>
                  <a:gd name="connsiteX1" fmla="*/ 7243 w 675762"/>
                  <a:gd name="connsiteY1" fmla="*/ 97509 h 315259"/>
                  <a:gd name="connsiteX2" fmla="*/ 674982 w 675762"/>
                  <a:gd name="connsiteY2" fmla="*/ 315259 h 315259"/>
                  <a:gd name="connsiteX3" fmla="*/ 675762 w 675762"/>
                  <a:gd name="connsiteY3" fmla="*/ 185099 h 315259"/>
                  <a:gd name="connsiteX4" fmla="*/ 48141 w 675762"/>
                  <a:gd name="connsiteY4" fmla="*/ 557 h 315259"/>
                  <a:gd name="connsiteX5" fmla="*/ 0 w 675762"/>
                  <a:gd name="connsiteY5" fmla="*/ 0 h 3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5762" h="315259">
                    <a:moveTo>
                      <a:pt x="0" y="0"/>
                    </a:moveTo>
                    <a:lnTo>
                      <a:pt x="7243" y="97509"/>
                    </a:lnTo>
                    <a:lnTo>
                      <a:pt x="674982" y="315259"/>
                    </a:lnTo>
                    <a:lnTo>
                      <a:pt x="675762" y="185099"/>
                    </a:lnTo>
                    <a:lnTo>
                      <a:pt x="48141" y="5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635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9ABDD4FC-22A5-EB31-C557-8852E0457F41}"/>
                  </a:ext>
                </a:extLst>
              </p:cNvPr>
              <p:cNvSpPr/>
              <p:nvPr/>
            </p:nvSpPr>
            <p:spPr>
              <a:xfrm>
                <a:off x="3831642" y="5009449"/>
                <a:ext cx="600318" cy="174708"/>
              </a:xfrm>
              <a:custGeom>
                <a:avLst/>
                <a:gdLst>
                  <a:gd name="connsiteX0" fmla="*/ -560 w 600318"/>
                  <a:gd name="connsiteY0" fmla="*/ 129905 h 174708"/>
                  <a:gd name="connsiteX1" fmla="*/ 400618 w 600318"/>
                  <a:gd name="connsiteY1" fmla="*/ 174480 h 174708"/>
                  <a:gd name="connsiteX2" fmla="*/ 599758 w 600318"/>
                  <a:gd name="connsiteY2" fmla="*/ 71846 h 174708"/>
                  <a:gd name="connsiteX3" fmla="*/ 584714 w 600318"/>
                  <a:gd name="connsiteY3" fmla="*/ 62819 h 174708"/>
                  <a:gd name="connsiteX4" fmla="*/ -3 w 600318"/>
                  <a:gd name="connsiteY4" fmla="*/ -144 h 174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318" h="174708">
                    <a:moveTo>
                      <a:pt x="-560" y="129905"/>
                    </a:moveTo>
                    <a:cubicBezTo>
                      <a:pt x="-560" y="129905"/>
                      <a:pt x="396383" y="176820"/>
                      <a:pt x="400618" y="174480"/>
                    </a:cubicBezTo>
                    <a:lnTo>
                      <a:pt x="599758" y="71846"/>
                    </a:lnTo>
                    <a:lnTo>
                      <a:pt x="584714" y="62819"/>
                    </a:lnTo>
                    <a:lnTo>
                      <a:pt x="-3" y="-144"/>
                    </a:lnTo>
                    <a:close/>
                  </a:path>
                </a:pathLst>
              </a:custGeom>
              <a:solidFill>
                <a:srgbClr val="775C5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FD7B05F5-0A2B-8261-9EC9-A766F9F9AA11}"/>
                  </a:ext>
                </a:extLst>
              </p:cNvPr>
              <p:cNvSpPr/>
              <p:nvPr/>
            </p:nvSpPr>
            <p:spPr>
              <a:xfrm>
                <a:off x="4121493" y="4876837"/>
                <a:ext cx="451659" cy="12926"/>
              </a:xfrm>
              <a:custGeom>
                <a:avLst/>
                <a:gdLst>
                  <a:gd name="connsiteX0" fmla="*/ 0 w 451659"/>
                  <a:gd name="connsiteY0" fmla="*/ 0 h 12926"/>
                  <a:gd name="connsiteX1" fmla="*/ 1003 w 451659"/>
                  <a:gd name="connsiteY1" fmla="*/ 8692 h 12926"/>
                  <a:gd name="connsiteX2" fmla="*/ 451660 w 451659"/>
                  <a:gd name="connsiteY2" fmla="*/ 12927 h 12926"/>
                  <a:gd name="connsiteX3" fmla="*/ 449320 w 451659"/>
                  <a:gd name="connsiteY3" fmla="*/ 4235 h 12926"/>
                  <a:gd name="connsiteX4" fmla="*/ 0 w 451659"/>
                  <a:gd name="connsiteY4" fmla="*/ 0 h 1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659" h="12926">
                    <a:moveTo>
                      <a:pt x="0" y="0"/>
                    </a:moveTo>
                    <a:lnTo>
                      <a:pt x="1003" y="8692"/>
                    </a:lnTo>
                    <a:lnTo>
                      <a:pt x="451660" y="12927"/>
                    </a:lnTo>
                    <a:lnTo>
                      <a:pt x="449320" y="4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EEE45E54-1157-8988-4229-D20BF685EE18}"/>
                  </a:ext>
                </a:extLst>
              </p:cNvPr>
              <p:cNvSpPr/>
              <p:nvPr/>
            </p:nvSpPr>
            <p:spPr>
              <a:xfrm>
                <a:off x="4025545" y="4896228"/>
                <a:ext cx="623720" cy="185210"/>
              </a:xfrm>
              <a:custGeom>
                <a:avLst/>
                <a:gdLst>
                  <a:gd name="connsiteX0" fmla="*/ 432266 w 623720"/>
                  <a:gd name="connsiteY0" fmla="*/ 157876 h 185210"/>
                  <a:gd name="connsiteX1" fmla="*/ 390923 w 623720"/>
                  <a:gd name="connsiteY1" fmla="*/ 176040 h 185210"/>
                  <a:gd name="connsiteX2" fmla="*/ 405967 w 623720"/>
                  <a:gd name="connsiteY2" fmla="*/ 185067 h 185210"/>
                  <a:gd name="connsiteX3" fmla="*/ 623160 w 623720"/>
                  <a:gd name="connsiteY3" fmla="*/ 73071 h 185210"/>
                  <a:gd name="connsiteX4" fmla="*/ 615917 w 623720"/>
                  <a:gd name="connsiteY4" fmla="*/ 47663 h 185210"/>
                  <a:gd name="connsiteX5" fmla="*/ 351696 w 623720"/>
                  <a:gd name="connsiteY5" fmla="*/ 28719 h 185210"/>
                  <a:gd name="connsiteX6" fmla="*/ 88814 w 623720"/>
                  <a:gd name="connsiteY6" fmla="*/ -144 h 185210"/>
                  <a:gd name="connsiteX7" fmla="*/ 85916 w 623720"/>
                  <a:gd name="connsiteY7" fmla="*/ 12783 h 185210"/>
                  <a:gd name="connsiteX8" fmla="*/ 442519 w 623720"/>
                  <a:gd name="connsiteY8" fmla="*/ 46214 h 185210"/>
                  <a:gd name="connsiteX9" fmla="*/ 560086 w 623720"/>
                  <a:gd name="connsiteY9" fmla="*/ 76080 h 185210"/>
                  <a:gd name="connsiteX10" fmla="*/ 466812 w 623720"/>
                  <a:gd name="connsiteY10" fmla="*/ 62039 h 185210"/>
                  <a:gd name="connsiteX11" fmla="*/ 407861 w 623720"/>
                  <a:gd name="connsiteY11" fmla="*/ 89230 h 185210"/>
                  <a:gd name="connsiteX12" fmla="*/ 422460 w 623720"/>
                  <a:gd name="connsiteY12" fmla="*/ 97810 h 185210"/>
                  <a:gd name="connsiteX13" fmla="*/ 408307 w 623720"/>
                  <a:gd name="connsiteY13" fmla="*/ 100151 h 185210"/>
                  <a:gd name="connsiteX14" fmla="*/ 344230 w 623720"/>
                  <a:gd name="connsiteY14" fmla="*/ 100151 h 185210"/>
                  <a:gd name="connsiteX15" fmla="*/ 339104 w 623720"/>
                  <a:gd name="connsiteY15" fmla="*/ 93576 h 185210"/>
                  <a:gd name="connsiteX16" fmla="*/ 34877 w 623720"/>
                  <a:gd name="connsiteY16" fmla="*/ 18912 h 185210"/>
                  <a:gd name="connsiteX17" fmla="*/ -560 w 623720"/>
                  <a:gd name="connsiteY17" fmla="*/ 29164 h 185210"/>
                  <a:gd name="connsiteX18" fmla="*/ 408196 w 623720"/>
                  <a:gd name="connsiteY18" fmla="*/ 137594 h 185210"/>
                  <a:gd name="connsiteX19" fmla="*/ 434273 w 623720"/>
                  <a:gd name="connsiteY19" fmla="*/ 151301 h 185210"/>
                  <a:gd name="connsiteX20" fmla="*/ 434273 w 623720"/>
                  <a:gd name="connsiteY20" fmla="*/ 151301 h 185210"/>
                  <a:gd name="connsiteX21" fmla="*/ 432266 w 623720"/>
                  <a:gd name="connsiteY21" fmla="*/ 157876 h 18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23720" h="185210">
                    <a:moveTo>
                      <a:pt x="432266" y="157876"/>
                    </a:moveTo>
                    <a:cubicBezTo>
                      <a:pt x="420454" y="170134"/>
                      <a:pt x="390923" y="176040"/>
                      <a:pt x="390923" y="176040"/>
                    </a:cubicBezTo>
                    <a:lnTo>
                      <a:pt x="405967" y="185067"/>
                    </a:lnTo>
                    <a:lnTo>
                      <a:pt x="623160" y="73071"/>
                    </a:lnTo>
                    <a:lnTo>
                      <a:pt x="615917" y="47663"/>
                    </a:lnTo>
                    <a:cubicBezTo>
                      <a:pt x="531001" y="50783"/>
                      <a:pt x="351696" y="28719"/>
                      <a:pt x="351696" y="28719"/>
                    </a:cubicBezTo>
                    <a:lnTo>
                      <a:pt x="88814" y="-144"/>
                    </a:lnTo>
                    <a:lnTo>
                      <a:pt x="85916" y="12783"/>
                    </a:lnTo>
                    <a:cubicBezTo>
                      <a:pt x="85916" y="12783"/>
                      <a:pt x="327068" y="32284"/>
                      <a:pt x="442519" y="46214"/>
                    </a:cubicBezTo>
                    <a:cubicBezTo>
                      <a:pt x="557969" y="60144"/>
                      <a:pt x="560086" y="76080"/>
                      <a:pt x="560086" y="76080"/>
                    </a:cubicBezTo>
                    <a:lnTo>
                      <a:pt x="466812" y="62039"/>
                    </a:lnTo>
                    <a:cubicBezTo>
                      <a:pt x="459012" y="87892"/>
                      <a:pt x="407861" y="89230"/>
                      <a:pt x="407861" y="89230"/>
                    </a:cubicBezTo>
                    <a:lnTo>
                      <a:pt x="422460" y="97810"/>
                    </a:lnTo>
                    <a:lnTo>
                      <a:pt x="408307" y="100151"/>
                    </a:lnTo>
                    <a:lnTo>
                      <a:pt x="344230" y="100151"/>
                    </a:lnTo>
                    <a:lnTo>
                      <a:pt x="339104" y="93576"/>
                    </a:lnTo>
                    <a:lnTo>
                      <a:pt x="34877" y="18912"/>
                    </a:lnTo>
                    <a:lnTo>
                      <a:pt x="-560" y="29164"/>
                    </a:lnTo>
                    <a:lnTo>
                      <a:pt x="408196" y="137594"/>
                    </a:lnTo>
                    <a:cubicBezTo>
                      <a:pt x="408196" y="137594"/>
                      <a:pt x="431597" y="142831"/>
                      <a:pt x="434273" y="151301"/>
                    </a:cubicBezTo>
                    <a:lnTo>
                      <a:pt x="434273" y="151301"/>
                    </a:lnTo>
                    <a:cubicBezTo>
                      <a:pt x="434919" y="153697"/>
                      <a:pt x="434139" y="156249"/>
                      <a:pt x="432266" y="157876"/>
                    </a:cubicBez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2A76F3A7-544B-D9F0-7973-DEA553254A68}"/>
                  </a:ext>
                </a:extLst>
              </p:cNvPr>
              <p:cNvSpPr/>
              <p:nvPr/>
            </p:nvSpPr>
            <p:spPr>
              <a:xfrm>
                <a:off x="4573590" y="4903360"/>
                <a:ext cx="85927" cy="66082"/>
              </a:xfrm>
              <a:custGeom>
                <a:avLst/>
                <a:gdLst>
                  <a:gd name="connsiteX0" fmla="*/ 340 w 85927"/>
                  <a:gd name="connsiteY0" fmla="*/ 28830 h 66082"/>
                  <a:gd name="connsiteX1" fmla="*/ 67872 w 85927"/>
                  <a:gd name="connsiteY1" fmla="*/ 40531 h 66082"/>
                  <a:gd name="connsiteX2" fmla="*/ 75115 w 85927"/>
                  <a:gd name="connsiteY2" fmla="*/ 65939 h 66082"/>
                  <a:gd name="connsiteX3" fmla="*/ 85368 w 85927"/>
                  <a:gd name="connsiteY3" fmla="*/ 60590 h 66082"/>
                  <a:gd name="connsiteX4" fmla="*/ 68540 w 85927"/>
                  <a:gd name="connsiteY4" fmla="*/ 2196 h 66082"/>
                  <a:gd name="connsiteX5" fmla="*/ -440 w 85927"/>
                  <a:gd name="connsiteY5" fmla="*/ -144 h 66082"/>
                  <a:gd name="connsiteX6" fmla="*/ 340 w 85927"/>
                  <a:gd name="connsiteY6" fmla="*/ 28830 h 66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927" h="66082">
                    <a:moveTo>
                      <a:pt x="340" y="28830"/>
                    </a:moveTo>
                    <a:lnTo>
                      <a:pt x="67872" y="40531"/>
                    </a:lnTo>
                    <a:lnTo>
                      <a:pt x="75115" y="65939"/>
                    </a:lnTo>
                    <a:lnTo>
                      <a:pt x="85368" y="60590"/>
                    </a:lnTo>
                    <a:lnTo>
                      <a:pt x="68540" y="2196"/>
                    </a:lnTo>
                    <a:lnTo>
                      <a:pt x="-440" y="-144"/>
                    </a:lnTo>
                    <a:cubicBezTo>
                      <a:pt x="-741" y="9518"/>
                      <a:pt x="-473" y="19191"/>
                      <a:pt x="340" y="28830"/>
                    </a:cubicBez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B530443-77BD-7D5C-2D1D-A2CCCF28ADB6}"/>
                  </a:ext>
                </a:extLst>
              </p:cNvPr>
              <p:cNvSpPr/>
              <p:nvPr/>
            </p:nvSpPr>
            <p:spPr>
              <a:xfrm>
                <a:off x="3857495" y="4774091"/>
                <a:ext cx="540110" cy="64077"/>
              </a:xfrm>
              <a:custGeom>
                <a:avLst/>
                <a:gdLst>
                  <a:gd name="connsiteX0" fmla="*/ -560 w 540110"/>
                  <a:gd name="connsiteY0" fmla="*/ -144 h 64077"/>
                  <a:gd name="connsiteX1" fmla="*/ 32871 w 540110"/>
                  <a:gd name="connsiteY1" fmla="*/ 58584 h 64077"/>
                  <a:gd name="connsiteX2" fmla="*/ 499352 w 540110"/>
                  <a:gd name="connsiteY2" fmla="*/ 63933 h 64077"/>
                  <a:gd name="connsiteX3" fmla="*/ 514731 w 540110"/>
                  <a:gd name="connsiteY3" fmla="*/ 62596 h 64077"/>
                  <a:gd name="connsiteX4" fmla="*/ 532561 w 540110"/>
                  <a:gd name="connsiteY4" fmla="*/ 43986 h 64077"/>
                  <a:gd name="connsiteX5" fmla="*/ 466589 w 540110"/>
                  <a:gd name="connsiteY5" fmla="*/ 43429 h 64077"/>
                  <a:gd name="connsiteX6" fmla="*/ 423352 w 540110"/>
                  <a:gd name="connsiteY6" fmla="*/ 39417 h 64077"/>
                  <a:gd name="connsiteX7" fmla="*/ 420120 w 540110"/>
                  <a:gd name="connsiteY7" fmla="*/ 33845 h 64077"/>
                  <a:gd name="connsiteX8" fmla="*/ 380671 w 540110"/>
                  <a:gd name="connsiteY8" fmla="*/ 33845 h 64077"/>
                  <a:gd name="connsiteX9" fmla="*/ 378553 w 540110"/>
                  <a:gd name="connsiteY9" fmla="*/ 18132 h 64077"/>
                  <a:gd name="connsiteX10" fmla="*/ 242153 w 540110"/>
                  <a:gd name="connsiteY10" fmla="*/ 13786 h 64077"/>
                  <a:gd name="connsiteX11" fmla="*/ 238698 w 540110"/>
                  <a:gd name="connsiteY11" fmla="*/ 7880 h 64077"/>
                  <a:gd name="connsiteX12" fmla="*/ 194792 w 540110"/>
                  <a:gd name="connsiteY12" fmla="*/ 7880 h 64077"/>
                  <a:gd name="connsiteX13" fmla="*/ 194792 w 540110"/>
                  <a:gd name="connsiteY13" fmla="*/ 14900 h 64077"/>
                  <a:gd name="connsiteX14" fmla="*/ 53265 w 540110"/>
                  <a:gd name="connsiteY14" fmla="*/ 6765 h 64077"/>
                  <a:gd name="connsiteX15" fmla="*/ 52373 w 540110"/>
                  <a:gd name="connsiteY15" fmla="*/ 971 h 64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110" h="64077">
                    <a:moveTo>
                      <a:pt x="-560" y="-144"/>
                    </a:moveTo>
                    <a:lnTo>
                      <a:pt x="32871" y="58584"/>
                    </a:lnTo>
                    <a:lnTo>
                      <a:pt x="499352" y="63933"/>
                    </a:lnTo>
                    <a:lnTo>
                      <a:pt x="514731" y="62596"/>
                    </a:lnTo>
                    <a:cubicBezTo>
                      <a:pt x="512948" y="62039"/>
                      <a:pt x="555963" y="52455"/>
                      <a:pt x="532561" y="43986"/>
                    </a:cubicBezTo>
                    <a:cubicBezTo>
                      <a:pt x="509159" y="35517"/>
                      <a:pt x="466589" y="43429"/>
                      <a:pt x="466589" y="43429"/>
                    </a:cubicBezTo>
                    <a:cubicBezTo>
                      <a:pt x="466589" y="43429"/>
                      <a:pt x="442742" y="40308"/>
                      <a:pt x="423352" y="39417"/>
                    </a:cubicBezTo>
                    <a:lnTo>
                      <a:pt x="420120" y="33845"/>
                    </a:lnTo>
                    <a:lnTo>
                      <a:pt x="380671" y="33845"/>
                    </a:lnTo>
                    <a:lnTo>
                      <a:pt x="378553" y="18132"/>
                    </a:lnTo>
                    <a:cubicBezTo>
                      <a:pt x="378553" y="18132"/>
                      <a:pt x="292412" y="22255"/>
                      <a:pt x="242153" y="13786"/>
                    </a:cubicBezTo>
                    <a:lnTo>
                      <a:pt x="238698" y="7880"/>
                    </a:lnTo>
                    <a:lnTo>
                      <a:pt x="194792" y="7880"/>
                    </a:lnTo>
                    <a:lnTo>
                      <a:pt x="194792" y="14900"/>
                    </a:lnTo>
                    <a:lnTo>
                      <a:pt x="53265" y="6765"/>
                    </a:lnTo>
                    <a:lnTo>
                      <a:pt x="52373" y="971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4B892FF3-1876-AC0A-0F80-BA68B1488733}"/>
                  </a:ext>
                </a:extLst>
              </p:cNvPr>
              <p:cNvSpPr/>
              <p:nvPr/>
            </p:nvSpPr>
            <p:spPr>
              <a:xfrm>
                <a:off x="3554158" y="4770347"/>
                <a:ext cx="263665" cy="61581"/>
              </a:xfrm>
              <a:custGeom>
                <a:avLst/>
                <a:gdLst>
                  <a:gd name="connsiteX0" fmla="*/ 36774 w 263665"/>
                  <a:gd name="connsiteY0" fmla="*/ 24328 h 61581"/>
                  <a:gd name="connsiteX1" fmla="*/ 192788 w 263665"/>
                  <a:gd name="connsiteY1" fmla="*/ 60657 h 61581"/>
                  <a:gd name="connsiteX2" fmla="*/ 263105 w 263665"/>
                  <a:gd name="connsiteY2" fmla="*/ 61437 h 61581"/>
                  <a:gd name="connsiteX3" fmla="*/ 234689 w 263665"/>
                  <a:gd name="connsiteY3" fmla="*/ 3155 h 61581"/>
                  <a:gd name="connsiteX4" fmla="*/ 182536 w 263665"/>
                  <a:gd name="connsiteY4" fmla="*/ 9061 h 61581"/>
                  <a:gd name="connsiteX5" fmla="*/ 85584 w 263665"/>
                  <a:gd name="connsiteY5" fmla="*/ 8392 h 61581"/>
                  <a:gd name="connsiteX6" fmla="*/ 91156 w 263665"/>
                  <a:gd name="connsiteY6" fmla="*/ 13519 h 61581"/>
                  <a:gd name="connsiteX7" fmla="*/ 36774 w 263665"/>
                  <a:gd name="connsiteY7" fmla="*/ 11959 h 61581"/>
                  <a:gd name="connsiteX8" fmla="*/ 1337 w 263665"/>
                  <a:gd name="connsiteY8" fmla="*/ 6052 h 61581"/>
                  <a:gd name="connsiteX9" fmla="*/ 36774 w 263665"/>
                  <a:gd name="connsiteY9" fmla="*/ 24328 h 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3665" h="61581">
                    <a:moveTo>
                      <a:pt x="36774" y="24328"/>
                    </a:moveTo>
                    <a:cubicBezTo>
                      <a:pt x="73215" y="32463"/>
                      <a:pt x="152559" y="50739"/>
                      <a:pt x="192788" y="60657"/>
                    </a:cubicBezTo>
                    <a:lnTo>
                      <a:pt x="263105" y="61437"/>
                    </a:lnTo>
                    <a:lnTo>
                      <a:pt x="234689" y="3155"/>
                    </a:lnTo>
                    <a:cubicBezTo>
                      <a:pt x="234689" y="3155"/>
                      <a:pt x="176072" y="-7320"/>
                      <a:pt x="182536" y="9061"/>
                    </a:cubicBezTo>
                    <a:lnTo>
                      <a:pt x="85584" y="8392"/>
                    </a:lnTo>
                    <a:lnTo>
                      <a:pt x="91156" y="13519"/>
                    </a:lnTo>
                    <a:lnTo>
                      <a:pt x="36774" y="11959"/>
                    </a:lnTo>
                    <a:cubicBezTo>
                      <a:pt x="36774" y="11959"/>
                      <a:pt x="18610" y="-2640"/>
                      <a:pt x="1337" y="6052"/>
                    </a:cubicBezTo>
                    <a:cubicBezTo>
                      <a:pt x="1337" y="6052"/>
                      <a:pt x="-12928" y="13296"/>
                      <a:pt x="36774" y="24328"/>
                    </a:cubicBez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070ED38E-FE8B-5C6A-8BA6-90A702C961A4}"/>
                  </a:ext>
                </a:extLst>
              </p:cNvPr>
              <p:cNvSpPr/>
              <p:nvPr/>
            </p:nvSpPr>
            <p:spPr>
              <a:xfrm>
                <a:off x="3155545" y="4757922"/>
                <a:ext cx="500804" cy="72111"/>
              </a:xfrm>
              <a:custGeom>
                <a:avLst/>
                <a:gdLst>
                  <a:gd name="connsiteX0" fmla="*/ -560 w 500804"/>
                  <a:gd name="connsiteY0" fmla="*/ 52243 h 72111"/>
                  <a:gd name="connsiteX1" fmla="*/ 48584 w 500804"/>
                  <a:gd name="connsiteY1" fmla="*/ 66730 h 72111"/>
                  <a:gd name="connsiteX2" fmla="*/ 500244 w 500804"/>
                  <a:gd name="connsiteY2" fmla="*/ 71968 h 72111"/>
                  <a:gd name="connsiteX3" fmla="*/ 263771 w 500804"/>
                  <a:gd name="connsiteY3" fmla="*/ 12459 h 72111"/>
                  <a:gd name="connsiteX4" fmla="*/ 3006 w 500804"/>
                  <a:gd name="connsiteY4" fmla="*/ -133 h 72111"/>
                  <a:gd name="connsiteX5" fmla="*/ -560 w 500804"/>
                  <a:gd name="connsiteY5" fmla="*/ 52243 h 7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804" h="72111">
                    <a:moveTo>
                      <a:pt x="-560" y="52243"/>
                    </a:moveTo>
                    <a:lnTo>
                      <a:pt x="48584" y="66730"/>
                    </a:lnTo>
                    <a:lnTo>
                      <a:pt x="500244" y="71968"/>
                    </a:lnTo>
                    <a:lnTo>
                      <a:pt x="263771" y="12459"/>
                    </a:lnTo>
                    <a:cubicBezTo>
                      <a:pt x="263771" y="12459"/>
                      <a:pt x="5569" y="759"/>
                      <a:pt x="3006" y="-133"/>
                    </a:cubicBezTo>
                    <a:cubicBezTo>
                      <a:pt x="443" y="-1025"/>
                      <a:pt x="-560" y="52243"/>
                      <a:pt x="-560" y="52243"/>
                    </a:cubicBez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7A87F51-E983-26B1-EFA3-5B6C5FFE4B3C}"/>
                  </a:ext>
                </a:extLst>
              </p:cNvPr>
              <p:cNvSpPr/>
              <p:nvPr/>
            </p:nvSpPr>
            <p:spPr>
              <a:xfrm>
                <a:off x="3204689" y="4824796"/>
                <a:ext cx="1438112" cy="247616"/>
              </a:xfrm>
              <a:custGeom>
                <a:avLst/>
                <a:gdLst>
                  <a:gd name="connsiteX0" fmla="*/ -560 w 1438112"/>
                  <a:gd name="connsiteY0" fmla="*/ -144 h 247616"/>
                  <a:gd name="connsiteX1" fmla="*/ 627061 w 1438112"/>
                  <a:gd name="connsiteY1" fmla="*/ 184509 h 247616"/>
                  <a:gd name="connsiteX2" fmla="*/ 1212335 w 1438112"/>
                  <a:gd name="connsiteY2" fmla="*/ 247472 h 247616"/>
                  <a:gd name="connsiteX3" fmla="*/ 1253679 w 1438112"/>
                  <a:gd name="connsiteY3" fmla="*/ 229308 h 247616"/>
                  <a:gd name="connsiteX4" fmla="*/ 1255797 w 1438112"/>
                  <a:gd name="connsiteY4" fmla="*/ 222733 h 247616"/>
                  <a:gd name="connsiteX5" fmla="*/ 1255797 w 1438112"/>
                  <a:gd name="connsiteY5" fmla="*/ 222733 h 247616"/>
                  <a:gd name="connsiteX6" fmla="*/ 1229720 w 1438112"/>
                  <a:gd name="connsiteY6" fmla="*/ 209026 h 247616"/>
                  <a:gd name="connsiteX7" fmla="*/ 820629 w 1438112"/>
                  <a:gd name="connsiteY7" fmla="*/ 100596 h 247616"/>
                  <a:gd name="connsiteX8" fmla="*/ 856067 w 1438112"/>
                  <a:gd name="connsiteY8" fmla="*/ 90344 h 247616"/>
                  <a:gd name="connsiteX9" fmla="*/ 1160071 w 1438112"/>
                  <a:gd name="connsiteY9" fmla="*/ 164451 h 247616"/>
                  <a:gd name="connsiteX10" fmla="*/ 1165197 w 1438112"/>
                  <a:gd name="connsiteY10" fmla="*/ 171025 h 247616"/>
                  <a:gd name="connsiteX11" fmla="*/ 1229274 w 1438112"/>
                  <a:gd name="connsiteY11" fmla="*/ 171025 h 247616"/>
                  <a:gd name="connsiteX12" fmla="*/ 1243427 w 1438112"/>
                  <a:gd name="connsiteY12" fmla="*/ 168685 h 247616"/>
                  <a:gd name="connsiteX13" fmla="*/ 1228828 w 1438112"/>
                  <a:gd name="connsiteY13" fmla="*/ 160104 h 247616"/>
                  <a:gd name="connsiteX14" fmla="*/ 1287779 w 1438112"/>
                  <a:gd name="connsiteY14" fmla="*/ 132914 h 247616"/>
                  <a:gd name="connsiteX15" fmla="*/ 1381053 w 1438112"/>
                  <a:gd name="connsiteY15" fmla="*/ 146955 h 247616"/>
                  <a:gd name="connsiteX16" fmla="*/ 1263486 w 1438112"/>
                  <a:gd name="connsiteY16" fmla="*/ 117089 h 247616"/>
                  <a:gd name="connsiteX17" fmla="*/ 906883 w 1438112"/>
                  <a:gd name="connsiteY17" fmla="*/ 83658 h 247616"/>
                  <a:gd name="connsiteX18" fmla="*/ 909780 w 1438112"/>
                  <a:gd name="connsiteY18" fmla="*/ 70731 h 247616"/>
                  <a:gd name="connsiteX19" fmla="*/ 1172663 w 1438112"/>
                  <a:gd name="connsiteY19" fmla="*/ 99593 h 247616"/>
                  <a:gd name="connsiteX20" fmla="*/ 1436884 w 1438112"/>
                  <a:gd name="connsiteY20" fmla="*/ 118538 h 247616"/>
                  <a:gd name="connsiteX21" fmla="*/ 1369352 w 1438112"/>
                  <a:gd name="connsiteY21" fmla="*/ 106837 h 247616"/>
                  <a:gd name="connsiteX22" fmla="*/ 1368572 w 1438112"/>
                  <a:gd name="connsiteY22" fmla="*/ 77863 h 247616"/>
                  <a:gd name="connsiteX23" fmla="*/ 1437553 w 1438112"/>
                  <a:gd name="connsiteY23" fmla="*/ 80203 h 247616"/>
                  <a:gd name="connsiteX24" fmla="*/ 1425294 w 1438112"/>
                  <a:gd name="connsiteY24" fmla="*/ 69059 h 247616"/>
                  <a:gd name="connsiteX25" fmla="*/ 1382614 w 1438112"/>
                  <a:gd name="connsiteY25" fmla="*/ 69059 h 247616"/>
                  <a:gd name="connsiteX26" fmla="*/ 1380050 w 1438112"/>
                  <a:gd name="connsiteY26" fmla="*/ 59364 h 247616"/>
                  <a:gd name="connsiteX27" fmla="*/ 1404344 w 1438112"/>
                  <a:gd name="connsiteY27" fmla="*/ 59364 h 247616"/>
                  <a:gd name="connsiteX28" fmla="*/ 1402338 w 1438112"/>
                  <a:gd name="connsiteY28" fmla="*/ 55910 h 247616"/>
                  <a:gd name="connsiteX29" fmla="*/ 1360437 w 1438112"/>
                  <a:gd name="connsiteY29" fmla="*/ 44766 h 247616"/>
                  <a:gd name="connsiteX30" fmla="*/ 1358209 w 1438112"/>
                  <a:gd name="connsiteY30" fmla="*/ 44766 h 247616"/>
                  <a:gd name="connsiteX31" fmla="*/ 1315861 w 1438112"/>
                  <a:gd name="connsiteY31" fmla="*/ 44766 h 247616"/>
                  <a:gd name="connsiteX32" fmla="*/ 1280313 w 1438112"/>
                  <a:gd name="connsiteY32" fmla="*/ 24261 h 247616"/>
                  <a:gd name="connsiteX33" fmla="*/ 1283767 w 1438112"/>
                  <a:gd name="connsiteY33" fmla="*/ 24261 h 247616"/>
                  <a:gd name="connsiteX34" fmla="*/ 1247327 w 1438112"/>
                  <a:gd name="connsiteY34" fmla="*/ 14566 h 247616"/>
                  <a:gd name="connsiteX35" fmla="*/ 1173332 w 1438112"/>
                  <a:gd name="connsiteY35" fmla="*/ 18243 h 247616"/>
                  <a:gd name="connsiteX36" fmla="*/ 890167 w 1438112"/>
                  <a:gd name="connsiteY36" fmla="*/ 32619 h 247616"/>
                  <a:gd name="connsiteX37" fmla="*/ 1152605 w 1438112"/>
                  <a:gd name="connsiteY37" fmla="*/ 13006 h 247616"/>
                  <a:gd name="connsiteX38" fmla="*/ 686012 w 1438112"/>
                  <a:gd name="connsiteY38" fmla="*/ 8437 h 247616"/>
                  <a:gd name="connsiteX39" fmla="*/ 690135 w 1438112"/>
                  <a:gd name="connsiteY39" fmla="*/ 15457 h 247616"/>
                  <a:gd name="connsiteX40" fmla="*/ 615917 w 1438112"/>
                  <a:gd name="connsiteY40" fmla="*/ 14231 h 247616"/>
                  <a:gd name="connsiteX41" fmla="*/ 612574 w 1438112"/>
                  <a:gd name="connsiteY41" fmla="*/ 7545 h 247616"/>
                  <a:gd name="connsiteX42" fmla="*/ 542256 w 1438112"/>
                  <a:gd name="connsiteY42" fmla="*/ 6765 h 247616"/>
                  <a:gd name="connsiteX43" fmla="*/ 566327 w 1438112"/>
                  <a:gd name="connsiteY43" fmla="*/ 13117 h 247616"/>
                  <a:gd name="connsiteX44" fmla="*/ 566327 w 1438112"/>
                  <a:gd name="connsiteY44" fmla="*/ 13117 h 247616"/>
                  <a:gd name="connsiteX45" fmla="*/ 527546 w 1438112"/>
                  <a:gd name="connsiteY45" fmla="*/ 16683 h 247616"/>
                  <a:gd name="connsiteX46" fmla="*/ 525429 w 1438112"/>
                  <a:gd name="connsiteY46" fmla="*/ 16683 h 247616"/>
                  <a:gd name="connsiteX47" fmla="*/ 521194 w 1438112"/>
                  <a:gd name="connsiteY47" fmla="*/ 23035 h 247616"/>
                  <a:gd name="connsiteX48" fmla="*/ 450765 w 1438112"/>
                  <a:gd name="connsiteY48" fmla="*/ 5316 h 247616"/>
                  <a:gd name="connsiteX49" fmla="*/ 916244 w 1438112"/>
                  <a:gd name="connsiteY49" fmla="*/ 51898 h 247616"/>
                  <a:gd name="connsiteX50" fmla="*/ 1365675 w 1438112"/>
                  <a:gd name="connsiteY50" fmla="*/ 56132 h 247616"/>
                  <a:gd name="connsiteX51" fmla="*/ 1368015 w 1438112"/>
                  <a:gd name="connsiteY51" fmla="*/ 64825 h 247616"/>
                  <a:gd name="connsiteX52" fmla="*/ 917358 w 1438112"/>
                  <a:gd name="connsiteY52" fmla="*/ 60590 h 24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438112" h="247616">
                    <a:moveTo>
                      <a:pt x="-560" y="-144"/>
                    </a:moveTo>
                    <a:lnTo>
                      <a:pt x="627061" y="184509"/>
                    </a:lnTo>
                    <a:lnTo>
                      <a:pt x="1212335" y="247472"/>
                    </a:lnTo>
                    <a:cubicBezTo>
                      <a:pt x="1212335" y="247472"/>
                      <a:pt x="1241867" y="241566"/>
                      <a:pt x="1253679" y="229308"/>
                    </a:cubicBezTo>
                    <a:cubicBezTo>
                      <a:pt x="1255596" y="227714"/>
                      <a:pt x="1256420" y="225151"/>
                      <a:pt x="1255797" y="222733"/>
                    </a:cubicBezTo>
                    <a:lnTo>
                      <a:pt x="1255797" y="222733"/>
                    </a:lnTo>
                    <a:cubicBezTo>
                      <a:pt x="1253122" y="214263"/>
                      <a:pt x="1229720" y="209026"/>
                      <a:pt x="1229720" y="209026"/>
                    </a:cubicBezTo>
                    <a:lnTo>
                      <a:pt x="820629" y="100596"/>
                    </a:lnTo>
                    <a:lnTo>
                      <a:pt x="856067" y="90344"/>
                    </a:lnTo>
                    <a:lnTo>
                      <a:pt x="1160071" y="164451"/>
                    </a:lnTo>
                    <a:lnTo>
                      <a:pt x="1165197" y="171025"/>
                    </a:lnTo>
                    <a:lnTo>
                      <a:pt x="1229274" y="171025"/>
                    </a:lnTo>
                    <a:lnTo>
                      <a:pt x="1243427" y="168685"/>
                    </a:lnTo>
                    <a:lnTo>
                      <a:pt x="1228828" y="160104"/>
                    </a:lnTo>
                    <a:cubicBezTo>
                      <a:pt x="1228828" y="160104"/>
                      <a:pt x="1279979" y="158767"/>
                      <a:pt x="1287779" y="132914"/>
                    </a:cubicBezTo>
                    <a:lnTo>
                      <a:pt x="1381053" y="146955"/>
                    </a:lnTo>
                    <a:cubicBezTo>
                      <a:pt x="1381053" y="146955"/>
                      <a:pt x="1381053" y="130685"/>
                      <a:pt x="1263486" y="117089"/>
                    </a:cubicBezTo>
                    <a:cubicBezTo>
                      <a:pt x="1145918" y="103494"/>
                      <a:pt x="906883" y="83658"/>
                      <a:pt x="906883" y="83658"/>
                    </a:cubicBezTo>
                    <a:lnTo>
                      <a:pt x="909780" y="70731"/>
                    </a:lnTo>
                    <a:lnTo>
                      <a:pt x="1172663" y="99593"/>
                    </a:lnTo>
                    <a:cubicBezTo>
                      <a:pt x="1172663" y="99593"/>
                      <a:pt x="1351968" y="121881"/>
                      <a:pt x="1436884" y="118538"/>
                    </a:cubicBezTo>
                    <a:lnTo>
                      <a:pt x="1369352" y="106837"/>
                    </a:lnTo>
                    <a:cubicBezTo>
                      <a:pt x="1368539" y="97197"/>
                      <a:pt x="1368271" y="87524"/>
                      <a:pt x="1368572" y="77863"/>
                    </a:cubicBezTo>
                    <a:lnTo>
                      <a:pt x="1437553" y="80203"/>
                    </a:lnTo>
                    <a:lnTo>
                      <a:pt x="1425294" y="69059"/>
                    </a:lnTo>
                    <a:lnTo>
                      <a:pt x="1382614" y="69059"/>
                    </a:lnTo>
                    <a:lnTo>
                      <a:pt x="1380050" y="59364"/>
                    </a:lnTo>
                    <a:lnTo>
                      <a:pt x="1404344" y="59364"/>
                    </a:lnTo>
                    <a:cubicBezTo>
                      <a:pt x="1403931" y="58082"/>
                      <a:pt x="1403240" y="56901"/>
                      <a:pt x="1402338" y="55910"/>
                    </a:cubicBezTo>
                    <a:lnTo>
                      <a:pt x="1360437" y="44766"/>
                    </a:lnTo>
                    <a:lnTo>
                      <a:pt x="1358209" y="44766"/>
                    </a:lnTo>
                    <a:lnTo>
                      <a:pt x="1315861" y="44766"/>
                    </a:lnTo>
                    <a:cubicBezTo>
                      <a:pt x="1315861" y="44766"/>
                      <a:pt x="1309844" y="34736"/>
                      <a:pt x="1280313" y="24261"/>
                    </a:cubicBezTo>
                    <a:lnTo>
                      <a:pt x="1283767" y="24261"/>
                    </a:lnTo>
                    <a:lnTo>
                      <a:pt x="1247327" y="14566"/>
                    </a:lnTo>
                    <a:lnTo>
                      <a:pt x="1173332" y="18243"/>
                    </a:lnTo>
                    <a:lnTo>
                      <a:pt x="890167" y="32619"/>
                    </a:lnTo>
                    <a:cubicBezTo>
                      <a:pt x="915575" y="30724"/>
                      <a:pt x="1098111" y="17463"/>
                      <a:pt x="1152605" y="13006"/>
                    </a:cubicBezTo>
                    <a:lnTo>
                      <a:pt x="686012" y="8437"/>
                    </a:lnTo>
                    <a:lnTo>
                      <a:pt x="690135" y="15457"/>
                    </a:lnTo>
                    <a:lnTo>
                      <a:pt x="615917" y="14231"/>
                    </a:lnTo>
                    <a:lnTo>
                      <a:pt x="612574" y="7545"/>
                    </a:lnTo>
                    <a:lnTo>
                      <a:pt x="542256" y="6765"/>
                    </a:lnTo>
                    <a:cubicBezTo>
                      <a:pt x="556075" y="10108"/>
                      <a:pt x="565324" y="12560"/>
                      <a:pt x="566327" y="13117"/>
                    </a:cubicBezTo>
                    <a:lnTo>
                      <a:pt x="566327" y="13117"/>
                    </a:lnTo>
                    <a:cubicBezTo>
                      <a:pt x="564767" y="14120"/>
                      <a:pt x="535682" y="16126"/>
                      <a:pt x="527546" y="16683"/>
                    </a:cubicBezTo>
                    <a:lnTo>
                      <a:pt x="525429" y="16683"/>
                    </a:lnTo>
                    <a:lnTo>
                      <a:pt x="521194" y="23035"/>
                    </a:lnTo>
                    <a:lnTo>
                      <a:pt x="450765" y="5316"/>
                    </a:lnTo>
                    <a:close/>
                    <a:moveTo>
                      <a:pt x="916244" y="51898"/>
                    </a:moveTo>
                    <a:lnTo>
                      <a:pt x="1365675" y="56132"/>
                    </a:lnTo>
                    <a:lnTo>
                      <a:pt x="1368015" y="64825"/>
                    </a:lnTo>
                    <a:lnTo>
                      <a:pt x="917358" y="60590"/>
                    </a:ln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091B68AB-1459-B22F-1C66-6E6C6CF21D51}"/>
                  </a:ext>
                </a:extLst>
              </p:cNvPr>
              <p:cNvSpPr/>
              <p:nvPr/>
            </p:nvSpPr>
            <p:spPr>
              <a:xfrm>
                <a:off x="3803782" y="4774091"/>
                <a:ext cx="91602" cy="65748"/>
              </a:xfrm>
              <a:custGeom>
                <a:avLst/>
                <a:gdLst>
                  <a:gd name="connsiteX0" fmla="*/ 53713 w 91602"/>
                  <a:gd name="connsiteY0" fmla="*/ 0 h 65748"/>
                  <a:gd name="connsiteX1" fmla="*/ 54716 w 91602"/>
                  <a:gd name="connsiteY1" fmla="*/ 29643 h 65748"/>
                  <a:gd name="connsiteX2" fmla="*/ 0 w 91602"/>
                  <a:gd name="connsiteY2" fmla="*/ 29197 h 65748"/>
                  <a:gd name="connsiteX3" fmla="*/ 17273 w 91602"/>
                  <a:gd name="connsiteY3" fmla="*/ 64523 h 65748"/>
                  <a:gd name="connsiteX4" fmla="*/ 91602 w 91602"/>
                  <a:gd name="connsiteY4" fmla="*/ 65749 h 65748"/>
                  <a:gd name="connsiteX5" fmla="*/ 53713 w 91602"/>
                  <a:gd name="connsiteY5" fmla="*/ 0 h 6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602" h="65748">
                    <a:moveTo>
                      <a:pt x="53713" y="0"/>
                    </a:moveTo>
                    <a:lnTo>
                      <a:pt x="54716" y="29643"/>
                    </a:lnTo>
                    <a:lnTo>
                      <a:pt x="0" y="29197"/>
                    </a:lnTo>
                    <a:lnTo>
                      <a:pt x="17273" y="64523"/>
                    </a:lnTo>
                    <a:lnTo>
                      <a:pt x="91602" y="65749"/>
                    </a:lnTo>
                    <a:lnTo>
                      <a:pt x="53713" y="0"/>
                    </a:ln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2D723D3-51F9-48B7-7264-9EA07F5082F0}"/>
                  </a:ext>
                </a:extLst>
              </p:cNvPr>
              <p:cNvSpPr/>
              <p:nvPr/>
            </p:nvSpPr>
            <p:spPr>
              <a:xfrm>
                <a:off x="3552934" y="4780443"/>
                <a:ext cx="218753" cy="67308"/>
              </a:xfrm>
              <a:custGeom>
                <a:avLst/>
                <a:gdLst>
                  <a:gd name="connsiteX0" fmla="*/ 1114 w 218753"/>
                  <a:gd name="connsiteY0" fmla="*/ 0 h 67308"/>
                  <a:gd name="connsiteX1" fmla="*/ 0 w 218753"/>
                  <a:gd name="connsiteY1" fmla="*/ 23514 h 67308"/>
                  <a:gd name="connsiteX2" fmla="*/ 173733 w 218753"/>
                  <a:gd name="connsiteY2" fmla="*/ 67309 h 67308"/>
                  <a:gd name="connsiteX3" fmla="*/ 177856 w 218753"/>
                  <a:gd name="connsiteY3" fmla="*/ 60957 h 67308"/>
                  <a:gd name="connsiteX4" fmla="*/ 218753 w 218753"/>
                  <a:gd name="connsiteY4" fmla="*/ 57168 h 67308"/>
                  <a:gd name="connsiteX5" fmla="*/ 1114 w 218753"/>
                  <a:gd name="connsiteY5" fmla="*/ 0 h 6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8753" h="67308">
                    <a:moveTo>
                      <a:pt x="1114" y="0"/>
                    </a:moveTo>
                    <a:lnTo>
                      <a:pt x="0" y="23514"/>
                    </a:lnTo>
                    <a:lnTo>
                      <a:pt x="173733" y="67309"/>
                    </a:lnTo>
                    <a:lnTo>
                      <a:pt x="177856" y="60957"/>
                    </a:lnTo>
                    <a:lnTo>
                      <a:pt x="218753" y="57168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DF1A21A5-4B7C-06FE-1DC2-F5774A514E88}"/>
                  </a:ext>
                </a:extLst>
              </p:cNvPr>
              <p:cNvSpPr/>
              <p:nvPr/>
            </p:nvSpPr>
            <p:spPr>
              <a:xfrm>
                <a:off x="4095305" y="4836831"/>
                <a:ext cx="283164" cy="20950"/>
              </a:xfrm>
              <a:custGeom>
                <a:avLst/>
                <a:gdLst>
                  <a:gd name="connsiteX0" fmla="*/ -560 w 283164"/>
                  <a:gd name="connsiteY0" fmla="*/ 20807 h 20950"/>
                  <a:gd name="connsiteX1" fmla="*/ 282604 w 283164"/>
                  <a:gd name="connsiteY1" fmla="*/ 6431 h 20950"/>
                  <a:gd name="connsiteX2" fmla="*/ 277256 w 283164"/>
                  <a:gd name="connsiteY2" fmla="*/ -144 h 20950"/>
                  <a:gd name="connsiteX3" fmla="*/ 261877 w 283164"/>
                  <a:gd name="connsiteY3" fmla="*/ 1193 h 20950"/>
                  <a:gd name="connsiteX4" fmla="*/ -560 w 283164"/>
                  <a:gd name="connsiteY4" fmla="*/ 20807 h 20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164" h="20950">
                    <a:moveTo>
                      <a:pt x="-560" y="20807"/>
                    </a:moveTo>
                    <a:lnTo>
                      <a:pt x="282604" y="6431"/>
                    </a:lnTo>
                    <a:lnTo>
                      <a:pt x="277256" y="-144"/>
                    </a:lnTo>
                    <a:lnTo>
                      <a:pt x="261877" y="1193"/>
                    </a:lnTo>
                    <a:cubicBezTo>
                      <a:pt x="207384" y="5651"/>
                      <a:pt x="24847" y="18689"/>
                      <a:pt x="-560" y="20807"/>
                    </a:cubicBezTo>
                    <a:close/>
                  </a:path>
                </a:pathLst>
              </a:custGeom>
              <a:solidFill>
                <a:srgbClr val="7C6057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54C37C03-4763-3A9B-1A6F-42D1011D44CE}"/>
                  </a:ext>
                </a:extLst>
              </p:cNvPr>
              <p:cNvSpPr/>
              <p:nvPr/>
            </p:nvSpPr>
            <p:spPr>
              <a:xfrm>
                <a:off x="2652624" y="4832596"/>
                <a:ext cx="874791" cy="150887"/>
              </a:xfrm>
              <a:custGeom>
                <a:avLst/>
                <a:gdLst>
                  <a:gd name="connsiteX0" fmla="*/ 874791 w 874791"/>
                  <a:gd name="connsiteY0" fmla="*/ 124700 h 150887"/>
                  <a:gd name="connsiteX1" fmla="*/ 821301 w 874791"/>
                  <a:gd name="connsiteY1" fmla="*/ 150888 h 150887"/>
                  <a:gd name="connsiteX2" fmla="*/ 82464 w 874791"/>
                  <a:gd name="connsiteY2" fmla="*/ 149550 h 150887"/>
                  <a:gd name="connsiteX3" fmla="*/ 0 w 874791"/>
                  <a:gd name="connsiteY3" fmla="*/ 123139 h 150887"/>
                  <a:gd name="connsiteX4" fmla="*/ 428258 w 874791"/>
                  <a:gd name="connsiteY4" fmla="*/ 0 h 150887"/>
                  <a:gd name="connsiteX5" fmla="*/ 874791 w 874791"/>
                  <a:gd name="connsiteY5" fmla="*/ 124700 h 15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4791" h="150887">
                    <a:moveTo>
                      <a:pt x="874791" y="124700"/>
                    </a:moveTo>
                    <a:lnTo>
                      <a:pt x="821301" y="150888"/>
                    </a:lnTo>
                    <a:lnTo>
                      <a:pt x="82464" y="149550"/>
                    </a:lnTo>
                    <a:lnTo>
                      <a:pt x="0" y="123139"/>
                    </a:lnTo>
                    <a:lnTo>
                      <a:pt x="428258" y="0"/>
                    </a:lnTo>
                    <a:lnTo>
                      <a:pt x="874791" y="124700"/>
                    </a:lnTo>
                    <a:close/>
                  </a:path>
                </a:pathLst>
              </a:custGeom>
              <a:gradFill>
                <a:gsLst>
                  <a:gs pos="0">
                    <a:srgbClr val="8F5D4E"/>
                  </a:gs>
                  <a:gs pos="50000">
                    <a:srgbClr val="80625F"/>
                  </a:gs>
                  <a:gs pos="100000">
                    <a:srgbClr val="726871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3FF3C4F9-5773-7A37-0D9B-E304B99E514A}"/>
                  </a:ext>
                </a:extLst>
              </p:cNvPr>
              <p:cNvSpPr/>
              <p:nvPr/>
            </p:nvSpPr>
            <p:spPr>
              <a:xfrm>
                <a:off x="2652289" y="4955736"/>
                <a:ext cx="82798" cy="73995"/>
              </a:xfrm>
              <a:custGeom>
                <a:avLst/>
                <a:gdLst>
                  <a:gd name="connsiteX0" fmla="*/ 82799 w 82798"/>
                  <a:gd name="connsiteY0" fmla="*/ 26411 h 73995"/>
                  <a:gd name="connsiteX1" fmla="*/ 82464 w 82798"/>
                  <a:gd name="connsiteY1" fmla="*/ 73995 h 73995"/>
                  <a:gd name="connsiteX2" fmla="*/ 0 w 82798"/>
                  <a:gd name="connsiteY2" fmla="*/ 45021 h 73995"/>
                  <a:gd name="connsiteX3" fmla="*/ 334 w 82798"/>
                  <a:gd name="connsiteY3" fmla="*/ 0 h 73995"/>
                  <a:gd name="connsiteX4" fmla="*/ 82799 w 82798"/>
                  <a:gd name="connsiteY4" fmla="*/ 26411 h 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798" h="73995">
                    <a:moveTo>
                      <a:pt x="82799" y="26411"/>
                    </a:moveTo>
                    <a:lnTo>
                      <a:pt x="82464" y="73995"/>
                    </a:lnTo>
                    <a:lnTo>
                      <a:pt x="0" y="45021"/>
                    </a:lnTo>
                    <a:lnTo>
                      <a:pt x="334" y="0"/>
                    </a:lnTo>
                    <a:lnTo>
                      <a:pt x="82799" y="26411"/>
                    </a:lnTo>
                    <a:close/>
                  </a:path>
                </a:pathLst>
              </a:custGeom>
              <a:solidFill>
                <a:srgbClr val="C6A98A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6678EEE4-207F-57CA-5073-D89BB87272B0}"/>
                  </a:ext>
                </a:extLst>
              </p:cNvPr>
              <p:cNvSpPr/>
              <p:nvPr/>
            </p:nvSpPr>
            <p:spPr>
              <a:xfrm>
                <a:off x="3473590" y="4957296"/>
                <a:ext cx="53824" cy="71877"/>
              </a:xfrm>
              <a:custGeom>
                <a:avLst/>
                <a:gdLst>
                  <a:gd name="connsiteX0" fmla="*/ 53825 w 53824"/>
                  <a:gd name="connsiteY0" fmla="*/ 0 h 71877"/>
                  <a:gd name="connsiteX1" fmla="*/ 53490 w 53824"/>
                  <a:gd name="connsiteY1" fmla="*/ 52376 h 71877"/>
                  <a:gd name="connsiteX2" fmla="*/ 0 w 53824"/>
                  <a:gd name="connsiteY2" fmla="*/ 71878 h 71877"/>
                  <a:gd name="connsiteX3" fmla="*/ 334 w 53824"/>
                  <a:gd name="connsiteY3" fmla="*/ 26188 h 71877"/>
                  <a:gd name="connsiteX4" fmla="*/ 53825 w 53824"/>
                  <a:gd name="connsiteY4" fmla="*/ 0 h 7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4" h="71877">
                    <a:moveTo>
                      <a:pt x="53825" y="0"/>
                    </a:moveTo>
                    <a:lnTo>
                      <a:pt x="53490" y="52376"/>
                    </a:lnTo>
                    <a:lnTo>
                      <a:pt x="0" y="71878"/>
                    </a:lnTo>
                    <a:lnTo>
                      <a:pt x="334" y="26188"/>
                    </a:lnTo>
                    <a:lnTo>
                      <a:pt x="53825" y="0"/>
                    </a:lnTo>
                    <a:close/>
                  </a:path>
                </a:pathLst>
              </a:custGeom>
              <a:solidFill>
                <a:srgbClr val="A26F61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B339757-75C3-BEED-24FF-72FAB1D06697}"/>
                  </a:ext>
                </a:extLst>
              </p:cNvPr>
              <p:cNvSpPr/>
              <p:nvPr/>
            </p:nvSpPr>
            <p:spPr>
              <a:xfrm>
                <a:off x="2850650" y="4699093"/>
                <a:ext cx="509384" cy="64857"/>
              </a:xfrm>
              <a:custGeom>
                <a:avLst/>
                <a:gdLst>
                  <a:gd name="connsiteX0" fmla="*/ 509385 w 509384"/>
                  <a:gd name="connsiteY0" fmla="*/ 64857 h 64857"/>
                  <a:gd name="connsiteX1" fmla="*/ 0 w 509384"/>
                  <a:gd name="connsiteY1" fmla="*/ 61180 h 64857"/>
                  <a:gd name="connsiteX2" fmla="*/ 12147 w 509384"/>
                  <a:gd name="connsiteY2" fmla="*/ 56945 h 64857"/>
                  <a:gd name="connsiteX3" fmla="*/ 256754 w 509384"/>
                  <a:gd name="connsiteY3" fmla="*/ 0 h 64857"/>
                  <a:gd name="connsiteX4" fmla="*/ 509385 w 509384"/>
                  <a:gd name="connsiteY4" fmla="*/ 64857 h 6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384" h="64857">
                    <a:moveTo>
                      <a:pt x="509385" y="64857"/>
                    </a:moveTo>
                    <a:lnTo>
                      <a:pt x="0" y="61180"/>
                    </a:lnTo>
                    <a:lnTo>
                      <a:pt x="12147" y="56945"/>
                    </a:lnTo>
                    <a:lnTo>
                      <a:pt x="256754" y="0"/>
                    </a:lnTo>
                    <a:lnTo>
                      <a:pt x="509385" y="64857"/>
                    </a:lnTo>
                    <a:close/>
                  </a:path>
                </a:pathLst>
              </a:custGeom>
              <a:gradFill>
                <a:gsLst>
                  <a:gs pos="0">
                    <a:srgbClr val="8F5D4E"/>
                  </a:gs>
                  <a:gs pos="50000">
                    <a:srgbClr val="80625F"/>
                  </a:gs>
                  <a:gs pos="100000">
                    <a:srgbClr val="726871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B2AD0A72-EE08-5136-B863-42ACE47ADE19}"/>
                  </a:ext>
                </a:extLst>
              </p:cNvPr>
              <p:cNvSpPr/>
              <p:nvPr/>
            </p:nvSpPr>
            <p:spPr>
              <a:xfrm>
                <a:off x="2839729" y="4929993"/>
                <a:ext cx="518968" cy="22399"/>
              </a:xfrm>
              <a:custGeom>
                <a:avLst/>
                <a:gdLst>
                  <a:gd name="connsiteX0" fmla="*/ 518969 w 518968"/>
                  <a:gd name="connsiteY0" fmla="*/ 22399 h 22399"/>
                  <a:gd name="connsiteX1" fmla="*/ 0 w 518968"/>
                  <a:gd name="connsiteY1" fmla="*/ 18610 h 22399"/>
                  <a:gd name="connsiteX2" fmla="*/ 30868 w 518968"/>
                  <a:gd name="connsiteY2" fmla="*/ 0 h 22399"/>
                  <a:gd name="connsiteX3" fmla="*/ 63186 w 518968"/>
                  <a:gd name="connsiteY3" fmla="*/ 223 h 22399"/>
                  <a:gd name="connsiteX4" fmla="*/ 112219 w 518968"/>
                  <a:gd name="connsiteY4" fmla="*/ 334 h 22399"/>
                  <a:gd name="connsiteX5" fmla="*/ 162923 w 518968"/>
                  <a:gd name="connsiteY5" fmla="*/ 446 h 22399"/>
                  <a:gd name="connsiteX6" fmla="*/ 211399 w 518968"/>
                  <a:gd name="connsiteY6" fmla="*/ 557 h 22399"/>
                  <a:gd name="connsiteX7" fmla="*/ 261546 w 518968"/>
                  <a:gd name="connsiteY7" fmla="*/ 780 h 22399"/>
                  <a:gd name="connsiteX8" fmla="*/ 312808 w 518968"/>
                  <a:gd name="connsiteY8" fmla="*/ 892 h 22399"/>
                  <a:gd name="connsiteX9" fmla="*/ 363512 w 518968"/>
                  <a:gd name="connsiteY9" fmla="*/ 1003 h 22399"/>
                  <a:gd name="connsiteX10" fmla="*/ 414662 w 518968"/>
                  <a:gd name="connsiteY10" fmla="*/ 1226 h 22399"/>
                  <a:gd name="connsiteX11" fmla="*/ 456340 w 518968"/>
                  <a:gd name="connsiteY11" fmla="*/ 1337 h 22399"/>
                  <a:gd name="connsiteX12" fmla="*/ 492112 w 518968"/>
                  <a:gd name="connsiteY12" fmla="*/ 1449 h 22399"/>
                  <a:gd name="connsiteX13" fmla="*/ 518969 w 518968"/>
                  <a:gd name="connsiteY13" fmla="*/ 22399 h 2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8968" h="22399">
                    <a:moveTo>
                      <a:pt x="518969" y="22399"/>
                    </a:moveTo>
                    <a:lnTo>
                      <a:pt x="0" y="18610"/>
                    </a:lnTo>
                    <a:lnTo>
                      <a:pt x="30868" y="0"/>
                    </a:lnTo>
                    <a:lnTo>
                      <a:pt x="63186" y="223"/>
                    </a:lnTo>
                    <a:lnTo>
                      <a:pt x="112219" y="334"/>
                    </a:lnTo>
                    <a:lnTo>
                      <a:pt x="162923" y="446"/>
                    </a:lnTo>
                    <a:lnTo>
                      <a:pt x="211399" y="557"/>
                    </a:lnTo>
                    <a:lnTo>
                      <a:pt x="261546" y="780"/>
                    </a:lnTo>
                    <a:lnTo>
                      <a:pt x="312808" y="892"/>
                    </a:lnTo>
                    <a:lnTo>
                      <a:pt x="363512" y="1003"/>
                    </a:lnTo>
                    <a:lnTo>
                      <a:pt x="414662" y="1226"/>
                    </a:lnTo>
                    <a:lnTo>
                      <a:pt x="456340" y="1337"/>
                    </a:lnTo>
                    <a:lnTo>
                      <a:pt x="492112" y="1449"/>
                    </a:lnTo>
                    <a:lnTo>
                      <a:pt x="518969" y="22399"/>
                    </a:lnTo>
                    <a:close/>
                  </a:path>
                </a:pathLst>
              </a:custGeom>
              <a:solidFill>
                <a:srgbClr val="814D42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678B7021-B9AD-1641-DEA8-AED26F25E2F9}"/>
                  </a:ext>
                </a:extLst>
              </p:cNvPr>
              <p:cNvSpPr/>
              <p:nvPr/>
            </p:nvSpPr>
            <p:spPr>
              <a:xfrm>
                <a:off x="2850650" y="4760273"/>
                <a:ext cx="509384" cy="22733"/>
              </a:xfrm>
              <a:custGeom>
                <a:avLst/>
                <a:gdLst>
                  <a:gd name="connsiteX0" fmla="*/ 509385 w 509384"/>
                  <a:gd name="connsiteY0" fmla="*/ 3677 h 22733"/>
                  <a:gd name="connsiteX1" fmla="*/ 482194 w 509384"/>
                  <a:gd name="connsiteY1" fmla="*/ 22733 h 22733"/>
                  <a:gd name="connsiteX2" fmla="*/ 21062 w 509384"/>
                  <a:gd name="connsiteY2" fmla="*/ 19390 h 22733"/>
                  <a:gd name="connsiteX3" fmla="*/ 0 w 509384"/>
                  <a:gd name="connsiteY3" fmla="*/ 0 h 22733"/>
                  <a:gd name="connsiteX4" fmla="*/ 509385 w 509384"/>
                  <a:gd name="connsiteY4" fmla="*/ 3677 h 2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384" h="22733">
                    <a:moveTo>
                      <a:pt x="509385" y="3677"/>
                    </a:moveTo>
                    <a:lnTo>
                      <a:pt x="482194" y="22733"/>
                    </a:lnTo>
                    <a:lnTo>
                      <a:pt x="21062" y="19390"/>
                    </a:lnTo>
                    <a:lnTo>
                      <a:pt x="0" y="0"/>
                    </a:lnTo>
                    <a:lnTo>
                      <a:pt x="509385" y="3677"/>
                    </a:lnTo>
                    <a:close/>
                  </a:path>
                </a:pathLst>
              </a:custGeom>
              <a:solidFill>
                <a:srgbClr val="8C5544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159EEFAE-6D10-6C16-C8A8-E8C21CB4BC93}"/>
                  </a:ext>
                </a:extLst>
              </p:cNvPr>
              <p:cNvSpPr/>
              <p:nvPr/>
            </p:nvSpPr>
            <p:spPr>
              <a:xfrm>
                <a:off x="2870597" y="4779663"/>
                <a:ext cx="33320" cy="150553"/>
              </a:xfrm>
              <a:custGeom>
                <a:avLst/>
                <a:gdLst>
                  <a:gd name="connsiteX0" fmla="*/ 33320 w 33320"/>
                  <a:gd name="connsiteY0" fmla="*/ 223 h 150553"/>
                  <a:gd name="connsiteX1" fmla="*/ 32317 w 33320"/>
                  <a:gd name="connsiteY1" fmla="*/ 150553 h 150553"/>
                  <a:gd name="connsiteX2" fmla="*/ 0 w 33320"/>
                  <a:gd name="connsiteY2" fmla="*/ 150330 h 150553"/>
                  <a:gd name="connsiteX3" fmla="*/ 1114 w 33320"/>
                  <a:gd name="connsiteY3" fmla="*/ 0 h 150553"/>
                  <a:gd name="connsiteX4" fmla="*/ 33320 w 33320"/>
                  <a:gd name="connsiteY4" fmla="*/ 223 h 15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20" h="150553">
                    <a:moveTo>
                      <a:pt x="33320" y="223"/>
                    </a:moveTo>
                    <a:lnTo>
                      <a:pt x="32317" y="150553"/>
                    </a:lnTo>
                    <a:lnTo>
                      <a:pt x="0" y="150330"/>
                    </a:lnTo>
                    <a:lnTo>
                      <a:pt x="1114" y="0"/>
                    </a:lnTo>
                    <a:lnTo>
                      <a:pt x="33320" y="223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792D64D7-6432-F060-944C-4DC086CF9CC2}"/>
                  </a:ext>
                </a:extLst>
              </p:cNvPr>
              <p:cNvSpPr/>
              <p:nvPr/>
            </p:nvSpPr>
            <p:spPr>
              <a:xfrm>
                <a:off x="2902914" y="4779886"/>
                <a:ext cx="50147" cy="150441"/>
              </a:xfrm>
              <a:custGeom>
                <a:avLst/>
                <a:gdLst>
                  <a:gd name="connsiteX0" fmla="*/ 50147 w 50147"/>
                  <a:gd name="connsiteY0" fmla="*/ 334 h 150441"/>
                  <a:gd name="connsiteX1" fmla="*/ 49033 w 50147"/>
                  <a:gd name="connsiteY1" fmla="*/ 150442 h 150441"/>
                  <a:gd name="connsiteX2" fmla="*/ 0 w 50147"/>
                  <a:gd name="connsiteY2" fmla="*/ 150330 h 150441"/>
                  <a:gd name="connsiteX3" fmla="*/ 1003 w 50147"/>
                  <a:gd name="connsiteY3" fmla="*/ 0 h 150441"/>
                  <a:gd name="connsiteX4" fmla="*/ 50147 w 50147"/>
                  <a:gd name="connsiteY4" fmla="*/ 334 h 15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47" h="150441">
                    <a:moveTo>
                      <a:pt x="50147" y="334"/>
                    </a:moveTo>
                    <a:lnTo>
                      <a:pt x="49033" y="150442"/>
                    </a:lnTo>
                    <a:lnTo>
                      <a:pt x="0" y="150330"/>
                    </a:lnTo>
                    <a:lnTo>
                      <a:pt x="1003" y="0"/>
                    </a:lnTo>
                    <a:lnTo>
                      <a:pt x="50147" y="334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F6E70324-1EFB-9FF1-D230-DCC667533EE9}"/>
                  </a:ext>
                </a:extLst>
              </p:cNvPr>
              <p:cNvSpPr/>
              <p:nvPr/>
            </p:nvSpPr>
            <p:spPr>
              <a:xfrm>
                <a:off x="2951947" y="4930328"/>
                <a:ext cx="11143" cy="222"/>
              </a:xfrm>
              <a:custGeom>
                <a:avLst/>
                <a:gdLst>
                  <a:gd name="connsiteX0" fmla="*/ 0 w 11143"/>
                  <a:gd name="connsiteY0" fmla="*/ 223 h 222"/>
                  <a:gd name="connsiteX1" fmla="*/ 0 w 11143"/>
                  <a:gd name="connsiteY1" fmla="*/ 0 h 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222">
                    <a:moveTo>
                      <a:pt x="0" y="223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5BD8EB5-FDC5-216A-D723-A8F19846336F}"/>
                  </a:ext>
                </a:extLst>
              </p:cNvPr>
              <p:cNvSpPr/>
              <p:nvPr/>
            </p:nvSpPr>
            <p:spPr>
              <a:xfrm>
                <a:off x="2951947" y="4780220"/>
                <a:ext cx="51818" cy="150218"/>
              </a:xfrm>
              <a:custGeom>
                <a:avLst/>
                <a:gdLst>
                  <a:gd name="connsiteX0" fmla="*/ 51819 w 51818"/>
                  <a:gd name="connsiteY0" fmla="*/ 334 h 150218"/>
                  <a:gd name="connsiteX1" fmla="*/ 50704 w 51818"/>
                  <a:gd name="connsiteY1" fmla="*/ 150219 h 150218"/>
                  <a:gd name="connsiteX2" fmla="*/ 0 w 51818"/>
                  <a:gd name="connsiteY2" fmla="*/ 150108 h 150218"/>
                  <a:gd name="connsiteX3" fmla="*/ 1114 w 51818"/>
                  <a:gd name="connsiteY3" fmla="*/ 0 h 150218"/>
                  <a:gd name="connsiteX4" fmla="*/ 51819 w 51818"/>
                  <a:gd name="connsiteY4" fmla="*/ 334 h 15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818" h="150218">
                    <a:moveTo>
                      <a:pt x="51819" y="334"/>
                    </a:moveTo>
                    <a:lnTo>
                      <a:pt x="50704" y="150219"/>
                    </a:lnTo>
                    <a:lnTo>
                      <a:pt x="0" y="150108"/>
                    </a:lnTo>
                    <a:lnTo>
                      <a:pt x="1114" y="0"/>
                    </a:lnTo>
                    <a:lnTo>
                      <a:pt x="51819" y="334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CFEE7BF4-44B3-AAF3-A404-E0A8C78AC84D}"/>
                  </a:ext>
                </a:extLst>
              </p:cNvPr>
              <p:cNvSpPr/>
              <p:nvPr/>
            </p:nvSpPr>
            <p:spPr>
              <a:xfrm>
                <a:off x="3002652" y="4930439"/>
                <a:ext cx="11143" cy="445"/>
              </a:xfrm>
              <a:custGeom>
                <a:avLst/>
                <a:gdLst>
                  <a:gd name="connsiteX0" fmla="*/ 0 w 11143"/>
                  <a:gd name="connsiteY0" fmla="*/ 446 h 445"/>
                  <a:gd name="connsiteX1" fmla="*/ 0 w 11143"/>
                  <a:gd name="connsiteY1" fmla="*/ 0 h 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445">
                    <a:moveTo>
                      <a:pt x="0" y="446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4D44C78-D22B-BAFD-04CE-C7120A0ABC5D}"/>
                  </a:ext>
                </a:extLst>
              </p:cNvPr>
              <p:cNvSpPr/>
              <p:nvPr/>
            </p:nvSpPr>
            <p:spPr>
              <a:xfrm>
                <a:off x="3002652" y="4780555"/>
                <a:ext cx="49590" cy="149996"/>
              </a:xfrm>
              <a:custGeom>
                <a:avLst/>
                <a:gdLst>
                  <a:gd name="connsiteX0" fmla="*/ 49590 w 49590"/>
                  <a:gd name="connsiteY0" fmla="*/ 446 h 149996"/>
                  <a:gd name="connsiteX1" fmla="*/ 48476 w 49590"/>
                  <a:gd name="connsiteY1" fmla="*/ 149996 h 149996"/>
                  <a:gd name="connsiteX2" fmla="*/ 0 w 49590"/>
                  <a:gd name="connsiteY2" fmla="*/ 149885 h 149996"/>
                  <a:gd name="connsiteX3" fmla="*/ 1114 w 49590"/>
                  <a:gd name="connsiteY3" fmla="*/ 0 h 149996"/>
                  <a:gd name="connsiteX4" fmla="*/ 49590 w 49590"/>
                  <a:gd name="connsiteY4" fmla="*/ 446 h 14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90" h="149996">
                    <a:moveTo>
                      <a:pt x="49590" y="446"/>
                    </a:moveTo>
                    <a:lnTo>
                      <a:pt x="48476" y="149996"/>
                    </a:lnTo>
                    <a:lnTo>
                      <a:pt x="0" y="149885"/>
                    </a:lnTo>
                    <a:lnTo>
                      <a:pt x="1114" y="0"/>
                    </a:lnTo>
                    <a:lnTo>
                      <a:pt x="49590" y="446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47CCE35-1BB5-6A3B-0C2E-21551D091F86}"/>
                  </a:ext>
                </a:extLst>
              </p:cNvPr>
              <p:cNvSpPr/>
              <p:nvPr/>
            </p:nvSpPr>
            <p:spPr>
              <a:xfrm>
                <a:off x="3051127" y="4781000"/>
                <a:ext cx="51150" cy="149773"/>
              </a:xfrm>
              <a:custGeom>
                <a:avLst/>
                <a:gdLst>
                  <a:gd name="connsiteX0" fmla="*/ 51150 w 51150"/>
                  <a:gd name="connsiteY0" fmla="*/ 334 h 149773"/>
                  <a:gd name="connsiteX1" fmla="*/ 50147 w 51150"/>
                  <a:gd name="connsiteY1" fmla="*/ 149773 h 149773"/>
                  <a:gd name="connsiteX2" fmla="*/ 0 w 51150"/>
                  <a:gd name="connsiteY2" fmla="*/ 149550 h 149773"/>
                  <a:gd name="connsiteX3" fmla="*/ 1114 w 51150"/>
                  <a:gd name="connsiteY3" fmla="*/ 0 h 149773"/>
                  <a:gd name="connsiteX4" fmla="*/ 51150 w 51150"/>
                  <a:gd name="connsiteY4" fmla="*/ 334 h 14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50" h="149773">
                    <a:moveTo>
                      <a:pt x="51150" y="334"/>
                    </a:moveTo>
                    <a:lnTo>
                      <a:pt x="50147" y="149773"/>
                    </a:lnTo>
                    <a:lnTo>
                      <a:pt x="0" y="149550"/>
                    </a:lnTo>
                    <a:lnTo>
                      <a:pt x="1114" y="0"/>
                    </a:lnTo>
                    <a:lnTo>
                      <a:pt x="51150" y="334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C4031608-EAB8-6150-414A-925889FBE277}"/>
                  </a:ext>
                </a:extLst>
              </p:cNvPr>
              <p:cNvSpPr/>
              <p:nvPr/>
            </p:nvSpPr>
            <p:spPr>
              <a:xfrm>
                <a:off x="3101275" y="4930774"/>
                <a:ext cx="11143" cy="780"/>
              </a:xfrm>
              <a:custGeom>
                <a:avLst/>
                <a:gdLst>
                  <a:gd name="connsiteX0" fmla="*/ 0 w 11143"/>
                  <a:gd name="connsiteY0" fmla="*/ 780 h 780"/>
                  <a:gd name="connsiteX1" fmla="*/ 0 w 11143"/>
                  <a:gd name="connsiteY1" fmla="*/ 0 h 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780">
                    <a:moveTo>
                      <a:pt x="0" y="780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CF6653F5-B0D7-8E95-F36A-4CCBA0A5BE1E}"/>
                  </a:ext>
                </a:extLst>
              </p:cNvPr>
              <p:cNvSpPr/>
              <p:nvPr/>
            </p:nvSpPr>
            <p:spPr>
              <a:xfrm>
                <a:off x="3102278" y="4779217"/>
                <a:ext cx="111" cy="2117"/>
              </a:xfrm>
              <a:custGeom>
                <a:avLst/>
                <a:gdLst>
                  <a:gd name="connsiteX0" fmla="*/ 0 w 111"/>
                  <a:gd name="connsiteY0" fmla="*/ 2117 h 2117"/>
                  <a:gd name="connsiteX1" fmla="*/ 111 w 111"/>
                  <a:gd name="connsiteY1" fmla="*/ 0 h 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" h="2117">
                    <a:moveTo>
                      <a:pt x="0" y="2117"/>
                    </a:moveTo>
                    <a:lnTo>
                      <a:pt x="111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093A40B8-3E64-DABF-C4D6-3FECB5B2038E}"/>
                  </a:ext>
                </a:extLst>
              </p:cNvPr>
              <p:cNvSpPr/>
              <p:nvPr/>
            </p:nvSpPr>
            <p:spPr>
              <a:xfrm>
                <a:off x="3101275" y="4781335"/>
                <a:ext cx="52376" cy="149550"/>
              </a:xfrm>
              <a:custGeom>
                <a:avLst/>
                <a:gdLst>
                  <a:gd name="connsiteX0" fmla="*/ 52376 w 52376"/>
                  <a:gd name="connsiteY0" fmla="*/ 334 h 149550"/>
                  <a:gd name="connsiteX1" fmla="*/ 51262 w 52376"/>
                  <a:gd name="connsiteY1" fmla="*/ 149550 h 149550"/>
                  <a:gd name="connsiteX2" fmla="*/ 0 w 52376"/>
                  <a:gd name="connsiteY2" fmla="*/ 149439 h 149550"/>
                  <a:gd name="connsiteX3" fmla="*/ 1003 w 52376"/>
                  <a:gd name="connsiteY3" fmla="*/ 0 h 149550"/>
                  <a:gd name="connsiteX4" fmla="*/ 52376 w 52376"/>
                  <a:gd name="connsiteY4" fmla="*/ 334 h 14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76" h="149550">
                    <a:moveTo>
                      <a:pt x="52376" y="334"/>
                    </a:moveTo>
                    <a:lnTo>
                      <a:pt x="51262" y="149550"/>
                    </a:lnTo>
                    <a:lnTo>
                      <a:pt x="0" y="149439"/>
                    </a:lnTo>
                    <a:lnTo>
                      <a:pt x="1003" y="0"/>
                    </a:lnTo>
                    <a:lnTo>
                      <a:pt x="52376" y="334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2FB40617-72AE-F0EB-4865-00DA1C4AF805}"/>
                  </a:ext>
                </a:extLst>
              </p:cNvPr>
              <p:cNvSpPr/>
              <p:nvPr/>
            </p:nvSpPr>
            <p:spPr>
              <a:xfrm>
                <a:off x="3152536" y="4930885"/>
                <a:ext cx="11143" cy="1114"/>
              </a:xfrm>
              <a:custGeom>
                <a:avLst/>
                <a:gdLst>
                  <a:gd name="connsiteX0" fmla="*/ 0 w 11143"/>
                  <a:gd name="connsiteY0" fmla="*/ 1114 h 1114"/>
                  <a:gd name="connsiteX1" fmla="*/ 0 w 11143"/>
                  <a:gd name="connsiteY1" fmla="*/ 0 h 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1114">
                    <a:moveTo>
                      <a:pt x="0" y="1114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E49C44C-C95C-3E05-EB16-CAF898A5F9AF}"/>
                  </a:ext>
                </a:extLst>
              </p:cNvPr>
              <p:cNvSpPr/>
              <p:nvPr/>
            </p:nvSpPr>
            <p:spPr>
              <a:xfrm>
                <a:off x="3153651" y="4779552"/>
                <a:ext cx="11143" cy="2117"/>
              </a:xfrm>
              <a:custGeom>
                <a:avLst/>
                <a:gdLst>
                  <a:gd name="connsiteX0" fmla="*/ 0 w 11143"/>
                  <a:gd name="connsiteY0" fmla="*/ 2117 h 2117"/>
                  <a:gd name="connsiteX1" fmla="*/ 0 w 11143"/>
                  <a:gd name="connsiteY1" fmla="*/ 0 h 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2117">
                    <a:moveTo>
                      <a:pt x="0" y="2117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2C30223C-3579-C119-16E7-36CBF95BB7F7}"/>
                  </a:ext>
                </a:extLst>
              </p:cNvPr>
              <p:cNvSpPr/>
              <p:nvPr/>
            </p:nvSpPr>
            <p:spPr>
              <a:xfrm>
                <a:off x="3152536" y="4781669"/>
                <a:ext cx="51707" cy="149327"/>
              </a:xfrm>
              <a:custGeom>
                <a:avLst/>
                <a:gdLst>
                  <a:gd name="connsiteX0" fmla="*/ 51707 w 51707"/>
                  <a:gd name="connsiteY0" fmla="*/ 334 h 149327"/>
                  <a:gd name="connsiteX1" fmla="*/ 50704 w 51707"/>
                  <a:gd name="connsiteY1" fmla="*/ 149327 h 149327"/>
                  <a:gd name="connsiteX2" fmla="*/ 0 w 51707"/>
                  <a:gd name="connsiteY2" fmla="*/ 149216 h 149327"/>
                  <a:gd name="connsiteX3" fmla="*/ 1114 w 51707"/>
                  <a:gd name="connsiteY3" fmla="*/ 0 h 149327"/>
                  <a:gd name="connsiteX4" fmla="*/ 51707 w 51707"/>
                  <a:gd name="connsiteY4" fmla="*/ 334 h 149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07" h="149327">
                    <a:moveTo>
                      <a:pt x="51707" y="334"/>
                    </a:moveTo>
                    <a:lnTo>
                      <a:pt x="50704" y="149327"/>
                    </a:lnTo>
                    <a:lnTo>
                      <a:pt x="0" y="149216"/>
                    </a:lnTo>
                    <a:lnTo>
                      <a:pt x="1114" y="0"/>
                    </a:lnTo>
                    <a:lnTo>
                      <a:pt x="51707" y="334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E074B7F-7001-D5F0-C994-3CA73E57C8B7}"/>
                  </a:ext>
                </a:extLst>
              </p:cNvPr>
              <p:cNvSpPr/>
              <p:nvPr/>
            </p:nvSpPr>
            <p:spPr>
              <a:xfrm>
                <a:off x="3203241" y="4930996"/>
                <a:ext cx="11143" cy="668"/>
              </a:xfrm>
              <a:custGeom>
                <a:avLst/>
                <a:gdLst>
                  <a:gd name="connsiteX0" fmla="*/ 0 w 11143"/>
                  <a:gd name="connsiteY0" fmla="*/ 669 h 668"/>
                  <a:gd name="connsiteX1" fmla="*/ 0 w 11143"/>
                  <a:gd name="connsiteY1" fmla="*/ 0 h 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668">
                    <a:moveTo>
                      <a:pt x="0" y="669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F1122F4F-2E4D-1BAC-3650-4099E7B42FC1}"/>
                  </a:ext>
                </a:extLst>
              </p:cNvPr>
              <p:cNvSpPr/>
              <p:nvPr/>
            </p:nvSpPr>
            <p:spPr>
              <a:xfrm>
                <a:off x="3204244" y="4779886"/>
                <a:ext cx="11143" cy="2117"/>
              </a:xfrm>
              <a:custGeom>
                <a:avLst/>
                <a:gdLst>
                  <a:gd name="connsiteX0" fmla="*/ 0 w 11143"/>
                  <a:gd name="connsiteY0" fmla="*/ 2117 h 2117"/>
                  <a:gd name="connsiteX1" fmla="*/ 0 w 11143"/>
                  <a:gd name="connsiteY1" fmla="*/ 0 h 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2117">
                    <a:moveTo>
                      <a:pt x="0" y="2117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34822AF-D7F3-635D-FD22-AC4FB6FF2F22}"/>
                  </a:ext>
                </a:extLst>
              </p:cNvPr>
              <p:cNvSpPr/>
              <p:nvPr/>
            </p:nvSpPr>
            <p:spPr>
              <a:xfrm>
                <a:off x="3203241" y="4782003"/>
                <a:ext cx="52153" cy="149215"/>
              </a:xfrm>
              <a:custGeom>
                <a:avLst/>
                <a:gdLst>
                  <a:gd name="connsiteX0" fmla="*/ 52153 w 52153"/>
                  <a:gd name="connsiteY0" fmla="*/ 446 h 149215"/>
                  <a:gd name="connsiteX1" fmla="*/ 51150 w 52153"/>
                  <a:gd name="connsiteY1" fmla="*/ 149216 h 149215"/>
                  <a:gd name="connsiteX2" fmla="*/ 0 w 52153"/>
                  <a:gd name="connsiteY2" fmla="*/ 148993 h 149215"/>
                  <a:gd name="connsiteX3" fmla="*/ 1003 w 52153"/>
                  <a:gd name="connsiteY3" fmla="*/ 0 h 149215"/>
                  <a:gd name="connsiteX4" fmla="*/ 52153 w 52153"/>
                  <a:gd name="connsiteY4" fmla="*/ 446 h 14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53" h="149215">
                    <a:moveTo>
                      <a:pt x="52153" y="446"/>
                    </a:moveTo>
                    <a:lnTo>
                      <a:pt x="51150" y="149216"/>
                    </a:lnTo>
                    <a:lnTo>
                      <a:pt x="0" y="148993"/>
                    </a:lnTo>
                    <a:lnTo>
                      <a:pt x="1003" y="0"/>
                    </a:lnTo>
                    <a:lnTo>
                      <a:pt x="52153" y="446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DCC70278-AF87-5F29-BB00-9E27E676287E}"/>
                  </a:ext>
                </a:extLst>
              </p:cNvPr>
              <p:cNvSpPr/>
              <p:nvPr/>
            </p:nvSpPr>
            <p:spPr>
              <a:xfrm>
                <a:off x="3254391" y="4931219"/>
                <a:ext cx="11143" cy="1448"/>
              </a:xfrm>
              <a:custGeom>
                <a:avLst/>
                <a:gdLst>
                  <a:gd name="connsiteX0" fmla="*/ 0 w 11143"/>
                  <a:gd name="connsiteY0" fmla="*/ 1449 h 1448"/>
                  <a:gd name="connsiteX1" fmla="*/ 0 w 11143"/>
                  <a:gd name="connsiteY1" fmla="*/ 0 h 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1448">
                    <a:moveTo>
                      <a:pt x="0" y="1449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D2E7A7C4-7B72-C295-FFF9-8DAA968FA1E9}"/>
                  </a:ext>
                </a:extLst>
              </p:cNvPr>
              <p:cNvSpPr/>
              <p:nvPr/>
            </p:nvSpPr>
            <p:spPr>
              <a:xfrm>
                <a:off x="3254391" y="4782449"/>
                <a:ext cx="42792" cy="148881"/>
              </a:xfrm>
              <a:custGeom>
                <a:avLst/>
                <a:gdLst>
                  <a:gd name="connsiteX0" fmla="*/ 42792 w 42792"/>
                  <a:gd name="connsiteY0" fmla="*/ 223 h 148881"/>
                  <a:gd name="connsiteX1" fmla="*/ 41678 w 42792"/>
                  <a:gd name="connsiteY1" fmla="*/ 148882 h 148881"/>
                  <a:gd name="connsiteX2" fmla="*/ 0 w 42792"/>
                  <a:gd name="connsiteY2" fmla="*/ 148770 h 148881"/>
                  <a:gd name="connsiteX3" fmla="*/ 1003 w 42792"/>
                  <a:gd name="connsiteY3" fmla="*/ 0 h 148881"/>
                  <a:gd name="connsiteX4" fmla="*/ 42792 w 42792"/>
                  <a:gd name="connsiteY4" fmla="*/ 223 h 14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92" h="148881">
                    <a:moveTo>
                      <a:pt x="42792" y="223"/>
                    </a:moveTo>
                    <a:lnTo>
                      <a:pt x="41678" y="148882"/>
                    </a:lnTo>
                    <a:lnTo>
                      <a:pt x="0" y="148770"/>
                    </a:lnTo>
                    <a:lnTo>
                      <a:pt x="1003" y="0"/>
                    </a:lnTo>
                    <a:lnTo>
                      <a:pt x="42792" y="223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066E1B-E539-3923-47C5-17EC8E1DDC69}"/>
                  </a:ext>
                </a:extLst>
              </p:cNvPr>
              <p:cNvSpPr/>
              <p:nvPr/>
            </p:nvSpPr>
            <p:spPr>
              <a:xfrm>
                <a:off x="3297183" y="4780555"/>
                <a:ext cx="11143" cy="2117"/>
              </a:xfrm>
              <a:custGeom>
                <a:avLst/>
                <a:gdLst>
                  <a:gd name="connsiteX0" fmla="*/ 0 w 11143"/>
                  <a:gd name="connsiteY0" fmla="*/ 2117 h 2117"/>
                  <a:gd name="connsiteX1" fmla="*/ 0 w 11143"/>
                  <a:gd name="connsiteY1" fmla="*/ 0 h 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43" h="2117">
                    <a:moveTo>
                      <a:pt x="0" y="2117"/>
                    </a:moveTo>
                    <a:lnTo>
                      <a:pt x="0" y="0"/>
                    </a:lnTo>
                  </a:path>
                </a:pathLst>
              </a:custGeom>
              <a:ln w="6461" cap="flat">
                <a:solidFill>
                  <a:srgbClr val="BFAD9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F91E4927-29D6-968C-554E-75D15633534C}"/>
                  </a:ext>
                </a:extLst>
              </p:cNvPr>
              <p:cNvSpPr/>
              <p:nvPr/>
            </p:nvSpPr>
            <p:spPr>
              <a:xfrm>
                <a:off x="3296069" y="4782672"/>
                <a:ext cx="36774" cy="148770"/>
              </a:xfrm>
              <a:custGeom>
                <a:avLst/>
                <a:gdLst>
                  <a:gd name="connsiteX0" fmla="*/ 36775 w 36774"/>
                  <a:gd name="connsiteY0" fmla="*/ 334 h 148770"/>
                  <a:gd name="connsiteX1" fmla="*/ 35772 w 36774"/>
                  <a:gd name="connsiteY1" fmla="*/ 148770 h 148770"/>
                  <a:gd name="connsiteX2" fmla="*/ 0 w 36774"/>
                  <a:gd name="connsiteY2" fmla="*/ 148659 h 148770"/>
                  <a:gd name="connsiteX3" fmla="*/ 1114 w 36774"/>
                  <a:gd name="connsiteY3" fmla="*/ 0 h 148770"/>
                  <a:gd name="connsiteX4" fmla="*/ 36775 w 36774"/>
                  <a:gd name="connsiteY4" fmla="*/ 334 h 14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74" h="148770">
                    <a:moveTo>
                      <a:pt x="36775" y="334"/>
                    </a:moveTo>
                    <a:lnTo>
                      <a:pt x="35772" y="148770"/>
                    </a:lnTo>
                    <a:lnTo>
                      <a:pt x="0" y="148659"/>
                    </a:lnTo>
                    <a:lnTo>
                      <a:pt x="1114" y="0"/>
                    </a:lnTo>
                    <a:lnTo>
                      <a:pt x="36775" y="334"/>
                    </a:lnTo>
                    <a:close/>
                  </a:path>
                </a:pathLst>
              </a:custGeom>
              <a:solidFill>
                <a:srgbClr val="7B4234"/>
              </a:solidFill>
              <a:ln w="6461" cap="flat">
                <a:solidFill>
                  <a:srgbClr val="A26F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1F584528-3CFD-2394-2A3E-4EB002840F46}"/>
                  </a:ext>
                </a:extLst>
              </p:cNvPr>
              <p:cNvSpPr/>
              <p:nvPr/>
            </p:nvSpPr>
            <p:spPr>
              <a:xfrm>
                <a:off x="2734754" y="4982147"/>
                <a:ext cx="739170" cy="47584"/>
              </a:xfrm>
              <a:custGeom>
                <a:avLst/>
                <a:gdLst>
                  <a:gd name="connsiteX0" fmla="*/ 739171 w 739170"/>
                  <a:gd name="connsiteY0" fmla="*/ 1337 h 47584"/>
                  <a:gd name="connsiteX1" fmla="*/ 738837 w 739170"/>
                  <a:gd name="connsiteY1" fmla="*/ 47027 h 47584"/>
                  <a:gd name="connsiteX2" fmla="*/ 0 w 739170"/>
                  <a:gd name="connsiteY2" fmla="*/ 47584 h 47584"/>
                  <a:gd name="connsiteX3" fmla="*/ 334 w 739170"/>
                  <a:gd name="connsiteY3" fmla="*/ 0 h 47584"/>
                  <a:gd name="connsiteX4" fmla="*/ 739171 w 739170"/>
                  <a:gd name="connsiteY4" fmla="*/ 1337 h 4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170" h="47584">
                    <a:moveTo>
                      <a:pt x="739171" y="1337"/>
                    </a:moveTo>
                    <a:lnTo>
                      <a:pt x="738837" y="47027"/>
                    </a:lnTo>
                    <a:lnTo>
                      <a:pt x="0" y="47584"/>
                    </a:lnTo>
                    <a:lnTo>
                      <a:pt x="334" y="0"/>
                    </a:lnTo>
                    <a:lnTo>
                      <a:pt x="739171" y="1337"/>
                    </a:lnTo>
                    <a:close/>
                  </a:path>
                </a:pathLst>
              </a:custGeom>
              <a:solidFill>
                <a:srgbClr val="97685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EC31A639-2E9D-D64D-45FB-E675081AC0C4}"/>
                  </a:ext>
                </a:extLst>
              </p:cNvPr>
              <p:cNvSpPr/>
              <p:nvPr/>
            </p:nvSpPr>
            <p:spPr>
              <a:xfrm>
                <a:off x="2577514" y="4986938"/>
                <a:ext cx="1028799" cy="69203"/>
              </a:xfrm>
              <a:custGeom>
                <a:avLst/>
                <a:gdLst>
                  <a:gd name="connsiteX0" fmla="*/ 1028799 w 1028799"/>
                  <a:gd name="connsiteY0" fmla="*/ 30311 h 69203"/>
                  <a:gd name="connsiteX1" fmla="*/ 939426 w 1028799"/>
                  <a:gd name="connsiteY1" fmla="*/ 69203 h 69203"/>
                  <a:gd name="connsiteX2" fmla="*/ 103861 w 1028799"/>
                  <a:gd name="connsiteY2" fmla="*/ 63186 h 69203"/>
                  <a:gd name="connsiteX3" fmla="*/ 0 w 1028799"/>
                  <a:gd name="connsiteY3" fmla="*/ 23514 h 69203"/>
                  <a:gd name="connsiteX4" fmla="*/ 74887 w 1028799"/>
                  <a:gd name="connsiteY4" fmla="*/ 0 h 69203"/>
                  <a:gd name="connsiteX5" fmla="*/ 74775 w 1028799"/>
                  <a:gd name="connsiteY5" fmla="*/ 13818 h 69203"/>
                  <a:gd name="connsiteX6" fmla="*/ 157240 w 1028799"/>
                  <a:gd name="connsiteY6" fmla="*/ 42792 h 69203"/>
                  <a:gd name="connsiteX7" fmla="*/ 896076 w 1028799"/>
                  <a:gd name="connsiteY7" fmla="*/ 42235 h 69203"/>
                  <a:gd name="connsiteX8" fmla="*/ 949567 w 1028799"/>
                  <a:gd name="connsiteY8" fmla="*/ 22734 h 69203"/>
                  <a:gd name="connsiteX9" fmla="*/ 949567 w 1028799"/>
                  <a:gd name="connsiteY9" fmla="*/ 8581 h 69203"/>
                  <a:gd name="connsiteX10" fmla="*/ 1028799 w 1028799"/>
                  <a:gd name="connsiteY10" fmla="*/ 30311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8799" h="69203">
                    <a:moveTo>
                      <a:pt x="1028799" y="30311"/>
                    </a:moveTo>
                    <a:lnTo>
                      <a:pt x="939426" y="69203"/>
                    </a:lnTo>
                    <a:lnTo>
                      <a:pt x="103861" y="63186"/>
                    </a:lnTo>
                    <a:lnTo>
                      <a:pt x="0" y="23514"/>
                    </a:lnTo>
                    <a:lnTo>
                      <a:pt x="74887" y="0"/>
                    </a:lnTo>
                    <a:lnTo>
                      <a:pt x="74775" y="13818"/>
                    </a:lnTo>
                    <a:lnTo>
                      <a:pt x="157240" y="42792"/>
                    </a:lnTo>
                    <a:lnTo>
                      <a:pt x="896076" y="42235"/>
                    </a:lnTo>
                    <a:lnTo>
                      <a:pt x="949567" y="22734"/>
                    </a:lnTo>
                    <a:lnTo>
                      <a:pt x="949567" y="8581"/>
                    </a:lnTo>
                    <a:lnTo>
                      <a:pt x="1028799" y="30311"/>
                    </a:lnTo>
                    <a:close/>
                  </a:path>
                </a:pathLst>
              </a:custGeom>
              <a:gradFill>
                <a:gsLst>
                  <a:gs pos="0">
                    <a:srgbClr val="CFB394"/>
                  </a:gs>
                  <a:gs pos="50000">
                    <a:srgbClr val="9A8981"/>
                  </a:gs>
                  <a:gs pos="100000">
                    <a:srgbClr val="665F6F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55A95B7-73CB-D09D-2B3B-326048F5FD31}"/>
                  </a:ext>
                </a:extLst>
              </p:cNvPr>
              <p:cNvSpPr/>
              <p:nvPr/>
            </p:nvSpPr>
            <p:spPr>
              <a:xfrm>
                <a:off x="2577514" y="5010452"/>
                <a:ext cx="103860" cy="146541"/>
              </a:xfrm>
              <a:custGeom>
                <a:avLst/>
                <a:gdLst>
                  <a:gd name="connsiteX0" fmla="*/ 103861 w 103860"/>
                  <a:gd name="connsiteY0" fmla="*/ 39672 h 146541"/>
                  <a:gd name="connsiteX1" fmla="*/ 99737 w 103860"/>
                  <a:gd name="connsiteY1" fmla="*/ 146542 h 146541"/>
                  <a:gd name="connsiteX2" fmla="*/ 1226 w 103860"/>
                  <a:gd name="connsiteY2" fmla="*/ 114113 h 146541"/>
                  <a:gd name="connsiteX3" fmla="*/ 0 w 103860"/>
                  <a:gd name="connsiteY3" fmla="*/ 0 h 146541"/>
                  <a:gd name="connsiteX4" fmla="*/ 103861 w 103860"/>
                  <a:gd name="connsiteY4" fmla="*/ 39672 h 146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0" h="146541">
                    <a:moveTo>
                      <a:pt x="103861" y="39672"/>
                    </a:moveTo>
                    <a:lnTo>
                      <a:pt x="99737" y="146542"/>
                    </a:lnTo>
                    <a:lnTo>
                      <a:pt x="1226" y="114113"/>
                    </a:lnTo>
                    <a:lnTo>
                      <a:pt x="0" y="0"/>
                    </a:lnTo>
                    <a:lnTo>
                      <a:pt x="103861" y="39672"/>
                    </a:lnTo>
                    <a:close/>
                  </a:path>
                </a:pathLst>
              </a:custGeom>
              <a:solidFill>
                <a:srgbClr val="9F6F63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536D1831-E7C7-5871-981D-BF55E21F3C2C}"/>
                  </a:ext>
                </a:extLst>
              </p:cNvPr>
              <p:cNvSpPr/>
              <p:nvPr/>
            </p:nvSpPr>
            <p:spPr>
              <a:xfrm>
                <a:off x="2677252" y="5050124"/>
                <a:ext cx="842919" cy="111103"/>
              </a:xfrm>
              <a:custGeom>
                <a:avLst/>
                <a:gdLst>
                  <a:gd name="connsiteX0" fmla="*/ 842920 w 842919"/>
                  <a:gd name="connsiteY0" fmla="*/ 111104 h 111103"/>
                  <a:gd name="connsiteX1" fmla="*/ 0 w 842919"/>
                  <a:gd name="connsiteY1" fmla="*/ 106869 h 111103"/>
                  <a:gd name="connsiteX2" fmla="*/ 4123 w 842919"/>
                  <a:gd name="connsiteY2" fmla="*/ 0 h 111103"/>
                  <a:gd name="connsiteX3" fmla="*/ 839688 w 842919"/>
                  <a:gd name="connsiteY3" fmla="*/ 6018 h 111103"/>
                  <a:gd name="connsiteX4" fmla="*/ 842920 w 842919"/>
                  <a:gd name="connsiteY4" fmla="*/ 111104 h 11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919" h="111103">
                    <a:moveTo>
                      <a:pt x="842920" y="111104"/>
                    </a:moveTo>
                    <a:lnTo>
                      <a:pt x="0" y="106869"/>
                    </a:lnTo>
                    <a:lnTo>
                      <a:pt x="4123" y="0"/>
                    </a:lnTo>
                    <a:lnTo>
                      <a:pt x="839688" y="6018"/>
                    </a:lnTo>
                    <a:lnTo>
                      <a:pt x="842920" y="111104"/>
                    </a:lnTo>
                    <a:close/>
                  </a:path>
                </a:pathLst>
              </a:custGeom>
              <a:solidFill>
                <a:srgbClr val="94635D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CE73A0C0-E04D-D18A-707B-BFCD4B9CF1E6}"/>
                  </a:ext>
                </a:extLst>
              </p:cNvPr>
              <p:cNvSpPr/>
              <p:nvPr/>
            </p:nvSpPr>
            <p:spPr>
              <a:xfrm>
                <a:off x="3516940" y="5017250"/>
                <a:ext cx="89373" cy="143978"/>
              </a:xfrm>
              <a:custGeom>
                <a:avLst/>
                <a:gdLst>
                  <a:gd name="connsiteX0" fmla="*/ 89374 w 89373"/>
                  <a:gd name="connsiteY0" fmla="*/ 0 h 143978"/>
                  <a:gd name="connsiteX1" fmla="*/ 88593 w 89373"/>
                  <a:gd name="connsiteY1" fmla="*/ 114336 h 143978"/>
                  <a:gd name="connsiteX2" fmla="*/ 3232 w 89373"/>
                  <a:gd name="connsiteY2" fmla="*/ 143978 h 143978"/>
                  <a:gd name="connsiteX3" fmla="*/ 0 w 89373"/>
                  <a:gd name="connsiteY3" fmla="*/ 38892 h 143978"/>
                  <a:gd name="connsiteX4" fmla="*/ 89374 w 89373"/>
                  <a:gd name="connsiteY4" fmla="*/ 0 h 14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73" h="143978">
                    <a:moveTo>
                      <a:pt x="89374" y="0"/>
                    </a:moveTo>
                    <a:lnTo>
                      <a:pt x="88593" y="114336"/>
                    </a:lnTo>
                    <a:lnTo>
                      <a:pt x="3232" y="143978"/>
                    </a:lnTo>
                    <a:lnTo>
                      <a:pt x="0" y="38892"/>
                    </a:lnTo>
                    <a:lnTo>
                      <a:pt x="89374" y="0"/>
                    </a:lnTo>
                    <a:close/>
                  </a:path>
                </a:pathLst>
              </a:custGeom>
              <a:solidFill>
                <a:srgbClr val="844F4C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7C5256DA-3833-DA9B-4C20-9181D4A1D133}"/>
                  </a:ext>
                </a:extLst>
              </p:cNvPr>
              <p:cNvSpPr/>
              <p:nvPr/>
            </p:nvSpPr>
            <p:spPr>
              <a:xfrm>
                <a:off x="5271091" y="4895448"/>
                <a:ext cx="63965" cy="32094"/>
              </a:xfrm>
              <a:custGeom>
                <a:avLst/>
                <a:gdLst>
                  <a:gd name="connsiteX0" fmla="*/ 63966 w 63965"/>
                  <a:gd name="connsiteY0" fmla="*/ 0 h 32094"/>
                  <a:gd name="connsiteX1" fmla="*/ 54605 w 63965"/>
                  <a:gd name="connsiteY1" fmla="*/ 8024 h 32094"/>
                  <a:gd name="connsiteX2" fmla="*/ 45690 w 63965"/>
                  <a:gd name="connsiteY2" fmla="*/ 15713 h 32094"/>
                  <a:gd name="connsiteX3" fmla="*/ 29420 w 63965"/>
                  <a:gd name="connsiteY3" fmla="*/ 26745 h 32094"/>
                  <a:gd name="connsiteX4" fmla="*/ 0 w 63965"/>
                  <a:gd name="connsiteY4" fmla="*/ 32094 h 32094"/>
                  <a:gd name="connsiteX5" fmla="*/ 112 w 63965"/>
                  <a:gd name="connsiteY5" fmla="*/ 13150 h 32094"/>
                  <a:gd name="connsiteX6" fmla="*/ 63966 w 63965"/>
                  <a:gd name="connsiteY6" fmla="*/ 0 h 3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965" h="32094">
                    <a:moveTo>
                      <a:pt x="63966" y="0"/>
                    </a:moveTo>
                    <a:lnTo>
                      <a:pt x="54605" y="8024"/>
                    </a:lnTo>
                    <a:lnTo>
                      <a:pt x="45690" y="15713"/>
                    </a:lnTo>
                    <a:lnTo>
                      <a:pt x="29420" y="26745"/>
                    </a:lnTo>
                    <a:lnTo>
                      <a:pt x="0" y="32094"/>
                    </a:lnTo>
                    <a:lnTo>
                      <a:pt x="112" y="13150"/>
                    </a:lnTo>
                    <a:lnTo>
                      <a:pt x="63966" y="0"/>
                    </a:lnTo>
                    <a:close/>
                  </a:path>
                </a:pathLst>
              </a:custGeom>
              <a:solidFill>
                <a:srgbClr val="91726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12FA7F4F-3F72-ACB3-96AA-874B6D6EA174}"/>
                  </a:ext>
                </a:extLst>
              </p:cNvPr>
              <p:cNvSpPr/>
              <p:nvPr/>
            </p:nvSpPr>
            <p:spPr>
              <a:xfrm>
                <a:off x="5199548" y="4908597"/>
                <a:ext cx="71655" cy="51818"/>
              </a:xfrm>
              <a:custGeom>
                <a:avLst/>
                <a:gdLst>
                  <a:gd name="connsiteX0" fmla="*/ 71655 w 71655"/>
                  <a:gd name="connsiteY0" fmla="*/ 0 h 51818"/>
                  <a:gd name="connsiteX1" fmla="*/ 71544 w 71655"/>
                  <a:gd name="connsiteY1" fmla="*/ 18945 h 51818"/>
                  <a:gd name="connsiteX2" fmla="*/ 50593 w 71655"/>
                  <a:gd name="connsiteY2" fmla="*/ 22734 h 51818"/>
                  <a:gd name="connsiteX3" fmla="*/ 50593 w 71655"/>
                  <a:gd name="connsiteY3" fmla="*/ 22734 h 51818"/>
                  <a:gd name="connsiteX4" fmla="*/ 42012 w 71655"/>
                  <a:gd name="connsiteY4" fmla="*/ 24294 h 51818"/>
                  <a:gd name="connsiteX5" fmla="*/ 42012 w 71655"/>
                  <a:gd name="connsiteY5" fmla="*/ 24294 h 51818"/>
                  <a:gd name="connsiteX6" fmla="*/ 15267 w 71655"/>
                  <a:gd name="connsiteY6" fmla="*/ 41789 h 51818"/>
                  <a:gd name="connsiteX7" fmla="*/ 0 w 71655"/>
                  <a:gd name="connsiteY7" fmla="*/ 51819 h 51818"/>
                  <a:gd name="connsiteX8" fmla="*/ 334 w 71655"/>
                  <a:gd name="connsiteY8" fmla="*/ 7132 h 51818"/>
                  <a:gd name="connsiteX9" fmla="*/ 71655 w 71655"/>
                  <a:gd name="connsiteY9" fmla="*/ 0 h 5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655" h="51818">
                    <a:moveTo>
                      <a:pt x="71655" y="0"/>
                    </a:moveTo>
                    <a:lnTo>
                      <a:pt x="71544" y="18945"/>
                    </a:lnTo>
                    <a:lnTo>
                      <a:pt x="50593" y="22734"/>
                    </a:lnTo>
                    <a:lnTo>
                      <a:pt x="50593" y="22734"/>
                    </a:lnTo>
                    <a:lnTo>
                      <a:pt x="42012" y="24294"/>
                    </a:lnTo>
                    <a:lnTo>
                      <a:pt x="42012" y="24294"/>
                    </a:lnTo>
                    <a:lnTo>
                      <a:pt x="15267" y="41789"/>
                    </a:lnTo>
                    <a:lnTo>
                      <a:pt x="0" y="51819"/>
                    </a:lnTo>
                    <a:lnTo>
                      <a:pt x="334" y="7132"/>
                    </a:lnTo>
                    <a:lnTo>
                      <a:pt x="71655" y="0"/>
                    </a:lnTo>
                    <a:close/>
                  </a:path>
                </a:pathLst>
              </a:custGeom>
              <a:solidFill>
                <a:srgbClr val="87655B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BCCFA643-C0D7-FCF8-010B-0B82789211F5}"/>
                  </a:ext>
                </a:extLst>
              </p:cNvPr>
              <p:cNvSpPr/>
              <p:nvPr/>
            </p:nvSpPr>
            <p:spPr>
              <a:xfrm>
                <a:off x="5133019" y="4901800"/>
                <a:ext cx="66863" cy="74663"/>
              </a:xfrm>
              <a:custGeom>
                <a:avLst/>
                <a:gdLst>
                  <a:gd name="connsiteX0" fmla="*/ 66863 w 66863"/>
                  <a:gd name="connsiteY0" fmla="*/ 13930 h 74663"/>
                  <a:gd name="connsiteX1" fmla="*/ 66529 w 66863"/>
                  <a:gd name="connsiteY1" fmla="*/ 58617 h 74663"/>
                  <a:gd name="connsiteX2" fmla="*/ 42124 w 66863"/>
                  <a:gd name="connsiteY2" fmla="*/ 74664 h 74663"/>
                  <a:gd name="connsiteX3" fmla="*/ 0 w 66863"/>
                  <a:gd name="connsiteY3" fmla="*/ 55162 h 74663"/>
                  <a:gd name="connsiteX4" fmla="*/ 334 w 66863"/>
                  <a:gd name="connsiteY4" fmla="*/ 0 h 74663"/>
                  <a:gd name="connsiteX5" fmla="*/ 66863 w 66863"/>
                  <a:gd name="connsiteY5" fmla="*/ 13930 h 7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863" h="74663">
                    <a:moveTo>
                      <a:pt x="66863" y="13930"/>
                    </a:moveTo>
                    <a:lnTo>
                      <a:pt x="66529" y="58617"/>
                    </a:lnTo>
                    <a:lnTo>
                      <a:pt x="42124" y="74664"/>
                    </a:lnTo>
                    <a:lnTo>
                      <a:pt x="0" y="55162"/>
                    </a:lnTo>
                    <a:lnTo>
                      <a:pt x="334" y="0"/>
                    </a:lnTo>
                    <a:lnTo>
                      <a:pt x="66863" y="13930"/>
                    </a:lnTo>
                    <a:close/>
                  </a:path>
                </a:pathLst>
              </a:custGeom>
              <a:solidFill>
                <a:srgbClr val="AB8F82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D32A5676-B3D4-9A5B-CCBD-066DD6F7214C}"/>
                  </a:ext>
                </a:extLst>
              </p:cNvPr>
              <p:cNvSpPr/>
              <p:nvPr/>
            </p:nvSpPr>
            <p:spPr>
              <a:xfrm>
                <a:off x="4717911" y="4788913"/>
                <a:ext cx="541367" cy="168049"/>
              </a:xfrm>
              <a:custGeom>
                <a:avLst/>
                <a:gdLst>
                  <a:gd name="connsiteX0" fmla="*/ 541368 w 541367"/>
                  <a:gd name="connsiteY0" fmla="*/ 104306 h 168049"/>
                  <a:gd name="connsiteX1" fmla="*/ 415777 w 541367"/>
                  <a:gd name="connsiteY1" fmla="*/ 112887 h 168049"/>
                  <a:gd name="connsiteX2" fmla="*/ 415442 w 541367"/>
                  <a:gd name="connsiteY2" fmla="*/ 168049 h 168049"/>
                  <a:gd name="connsiteX3" fmla="*/ 168718 w 541367"/>
                  <a:gd name="connsiteY3" fmla="*/ 120911 h 168049"/>
                  <a:gd name="connsiteX4" fmla="*/ 170724 w 541367"/>
                  <a:gd name="connsiteY4" fmla="*/ 57391 h 168049"/>
                  <a:gd name="connsiteX5" fmla="*/ 0 w 541367"/>
                  <a:gd name="connsiteY5" fmla="*/ 24516 h 168049"/>
                  <a:gd name="connsiteX6" fmla="*/ 112 w 541367"/>
                  <a:gd name="connsiteY6" fmla="*/ 0 h 168049"/>
                  <a:gd name="connsiteX7" fmla="*/ 541368 w 541367"/>
                  <a:gd name="connsiteY7" fmla="*/ 104306 h 16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1367" h="168049">
                    <a:moveTo>
                      <a:pt x="541368" y="104306"/>
                    </a:moveTo>
                    <a:lnTo>
                      <a:pt x="415777" y="112887"/>
                    </a:lnTo>
                    <a:lnTo>
                      <a:pt x="415442" y="168049"/>
                    </a:lnTo>
                    <a:lnTo>
                      <a:pt x="168718" y="120911"/>
                    </a:lnTo>
                    <a:lnTo>
                      <a:pt x="170724" y="57391"/>
                    </a:lnTo>
                    <a:lnTo>
                      <a:pt x="0" y="24516"/>
                    </a:lnTo>
                    <a:lnTo>
                      <a:pt x="112" y="0"/>
                    </a:lnTo>
                    <a:lnTo>
                      <a:pt x="541368" y="104306"/>
                    </a:lnTo>
                    <a:close/>
                  </a:path>
                </a:pathLst>
              </a:custGeom>
              <a:solidFill>
                <a:srgbClr val="AA7D70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E9319006-CB4C-FA3F-D46B-2B96B1113C13}"/>
                  </a:ext>
                </a:extLst>
              </p:cNvPr>
              <p:cNvSpPr/>
              <p:nvPr/>
            </p:nvSpPr>
            <p:spPr>
              <a:xfrm>
                <a:off x="4582514" y="4787352"/>
                <a:ext cx="135174" cy="26076"/>
              </a:xfrm>
              <a:custGeom>
                <a:avLst/>
                <a:gdLst>
                  <a:gd name="connsiteX0" fmla="*/ 135175 w 135174"/>
                  <a:gd name="connsiteY0" fmla="*/ 1449 h 26076"/>
                  <a:gd name="connsiteX1" fmla="*/ 135063 w 135174"/>
                  <a:gd name="connsiteY1" fmla="*/ 26077 h 26076"/>
                  <a:gd name="connsiteX2" fmla="*/ 0 w 135174"/>
                  <a:gd name="connsiteY2" fmla="*/ 0 h 26076"/>
                  <a:gd name="connsiteX3" fmla="*/ 135175 w 135174"/>
                  <a:gd name="connsiteY3" fmla="*/ 1449 h 2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174" h="26076">
                    <a:moveTo>
                      <a:pt x="135175" y="1449"/>
                    </a:moveTo>
                    <a:lnTo>
                      <a:pt x="135063" y="26077"/>
                    </a:lnTo>
                    <a:lnTo>
                      <a:pt x="0" y="0"/>
                    </a:lnTo>
                    <a:lnTo>
                      <a:pt x="135175" y="1449"/>
                    </a:lnTo>
                    <a:close/>
                  </a:path>
                </a:pathLst>
              </a:custGeom>
              <a:solidFill>
                <a:srgbClr val="9B6A58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1D43278-C2DB-80B1-BE4B-0C8F0B7BC797}"/>
                  </a:ext>
                </a:extLst>
              </p:cNvPr>
              <p:cNvSpPr/>
              <p:nvPr/>
            </p:nvSpPr>
            <p:spPr>
              <a:xfrm>
                <a:off x="5133353" y="4893219"/>
                <a:ext cx="137849" cy="22510"/>
              </a:xfrm>
              <a:custGeom>
                <a:avLst/>
                <a:gdLst>
                  <a:gd name="connsiteX0" fmla="*/ 137850 w 137849"/>
                  <a:gd name="connsiteY0" fmla="*/ 15378 h 22510"/>
                  <a:gd name="connsiteX1" fmla="*/ 66529 w 137849"/>
                  <a:gd name="connsiteY1" fmla="*/ 22510 h 22510"/>
                  <a:gd name="connsiteX2" fmla="*/ 0 w 137849"/>
                  <a:gd name="connsiteY2" fmla="*/ 8581 h 22510"/>
                  <a:gd name="connsiteX3" fmla="*/ 125591 w 137849"/>
                  <a:gd name="connsiteY3" fmla="*/ 0 h 22510"/>
                  <a:gd name="connsiteX4" fmla="*/ 137850 w 137849"/>
                  <a:gd name="connsiteY4" fmla="*/ 15378 h 2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849" h="22510">
                    <a:moveTo>
                      <a:pt x="137850" y="15378"/>
                    </a:moveTo>
                    <a:lnTo>
                      <a:pt x="66529" y="22510"/>
                    </a:lnTo>
                    <a:lnTo>
                      <a:pt x="0" y="8581"/>
                    </a:lnTo>
                    <a:lnTo>
                      <a:pt x="125591" y="0"/>
                    </a:lnTo>
                    <a:lnTo>
                      <a:pt x="137850" y="15378"/>
                    </a:lnTo>
                    <a:close/>
                  </a:path>
                </a:pathLst>
              </a:custGeom>
              <a:solidFill>
                <a:srgbClr val="865B4F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67787E7D-D3B2-4D01-133A-4FA377B7E2AC}"/>
                  </a:ext>
                </a:extLst>
              </p:cNvPr>
              <p:cNvSpPr/>
              <p:nvPr/>
            </p:nvSpPr>
            <p:spPr>
              <a:xfrm>
                <a:off x="3042212" y="4715252"/>
                <a:ext cx="121690" cy="28536"/>
              </a:xfrm>
              <a:custGeom>
                <a:avLst/>
                <a:gdLst>
                  <a:gd name="connsiteX0" fmla="*/ 121130 w 121690"/>
                  <a:gd name="connsiteY0" fmla="*/ 1082 h 28536"/>
                  <a:gd name="connsiteX1" fmla="*/ 121130 w 121690"/>
                  <a:gd name="connsiteY1" fmla="*/ 18466 h 28536"/>
                  <a:gd name="connsiteX2" fmla="*/ 60174 w 121690"/>
                  <a:gd name="connsiteY2" fmla="*/ 28384 h 28536"/>
                  <a:gd name="connsiteX3" fmla="*/ -560 w 121690"/>
                  <a:gd name="connsiteY3" fmla="*/ 17240 h 28536"/>
                  <a:gd name="connsiteX4" fmla="*/ -560 w 121690"/>
                  <a:gd name="connsiteY4" fmla="*/ -144 h 28536"/>
                  <a:gd name="connsiteX5" fmla="*/ 28080 w 121690"/>
                  <a:gd name="connsiteY5" fmla="*/ 8771 h 28536"/>
                  <a:gd name="connsiteX6" fmla="*/ 60174 w 121690"/>
                  <a:gd name="connsiteY6" fmla="*/ 10554 h 28536"/>
                  <a:gd name="connsiteX7" fmla="*/ 92379 w 121690"/>
                  <a:gd name="connsiteY7" fmla="*/ 9217 h 28536"/>
                  <a:gd name="connsiteX8" fmla="*/ 121130 w 121690"/>
                  <a:gd name="connsiteY8" fmla="*/ 1082 h 2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690" h="28536">
                    <a:moveTo>
                      <a:pt x="121130" y="1082"/>
                    </a:moveTo>
                    <a:lnTo>
                      <a:pt x="121130" y="18466"/>
                    </a:lnTo>
                    <a:cubicBezTo>
                      <a:pt x="121130" y="24150"/>
                      <a:pt x="93828" y="28607"/>
                      <a:pt x="60174" y="28384"/>
                    </a:cubicBezTo>
                    <a:cubicBezTo>
                      <a:pt x="26519" y="28162"/>
                      <a:pt x="-560" y="23258"/>
                      <a:pt x="-560" y="17240"/>
                    </a:cubicBezTo>
                    <a:lnTo>
                      <a:pt x="-560" y="-144"/>
                    </a:lnTo>
                    <a:cubicBezTo>
                      <a:pt x="-560" y="3534"/>
                      <a:pt x="10584" y="6877"/>
                      <a:pt x="28080" y="8771"/>
                    </a:cubicBezTo>
                    <a:cubicBezTo>
                      <a:pt x="37328" y="9774"/>
                      <a:pt x="48361" y="10443"/>
                      <a:pt x="60174" y="10554"/>
                    </a:cubicBezTo>
                    <a:cubicBezTo>
                      <a:pt x="70927" y="10666"/>
                      <a:pt x="81670" y="10220"/>
                      <a:pt x="92379" y="9217"/>
                    </a:cubicBezTo>
                    <a:cubicBezTo>
                      <a:pt x="109652" y="7880"/>
                      <a:pt x="121130" y="4759"/>
                      <a:pt x="121130" y="10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8CBF3D8-EA10-2100-8081-2CA13CFA577A}"/>
                  </a:ext>
                </a:extLst>
              </p:cNvPr>
              <p:cNvSpPr/>
              <p:nvPr/>
            </p:nvSpPr>
            <p:spPr>
              <a:xfrm>
                <a:off x="3042212" y="4715252"/>
                <a:ext cx="121690" cy="28536"/>
              </a:xfrm>
              <a:custGeom>
                <a:avLst/>
                <a:gdLst>
                  <a:gd name="connsiteX0" fmla="*/ 121130 w 121690"/>
                  <a:gd name="connsiteY0" fmla="*/ 1082 h 28536"/>
                  <a:gd name="connsiteX1" fmla="*/ 121130 w 121690"/>
                  <a:gd name="connsiteY1" fmla="*/ 18466 h 28536"/>
                  <a:gd name="connsiteX2" fmla="*/ 60174 w 121690"/>
                  <a:gd name="connsiteY2" fmla="*/ 28384 h 28536"/>
                  <a:gd name="connsiteX3" fmla="*/ -560 w 121690"/>
                  <a:gd name="connsiteY3" fmla="*/ 17240 h 28536"/>
                  <a:gd name="connsiteX4" fmla="*/ -560 w 121690"/>
                  <a:gd name="connsiteY4" fmla="*/ -144 h 28536"/>
                  <a:gd name="connsiteX5" fmla="*/ 28080 w 121690"/>
                  <a:gd name="connsiteY5" fmla="*/ 8771 h 28536"/>
                  <a:gd name="connsiteX6" fmla="*/ 60174 w 121690"/>
                  <a:gd name="connsiteY6" fmla="*/ 10554 h 28536"/>
                  <a:gd name="connsiteX7" fmla="*/ 92379 w 121690"/>
                  <a:gd name="connsiteY7" fmla="*/ 9217 h 28536"/>
                  <a:gd name="connsiteX8" fmla="*/ 121130 w 121690"/>
                  <a:gd name="connsiteY8" fmla="*/ 1082 h 2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690" h="28536">
                    <a:moveTo>
                      <a:pt x="121130" y="1082"/>
                    </a:moveTo>
                    <a:lnTo>
                      <a:pt x="121130" y="18466"/>
                    </a:lnTo>
                    <a:cubicBezTo>
                      <a:pt x="121130" y="24150"/>
                      <a:pt x="93828" y="28607"/>
                      <a:pt x="60174" y="28384"/>
                    </a:cubicBezTo>
                    <a:cubicBezTo>
                      <a:pt x="26519" y="28162"/>
                      <a:pt x="-560" y="23258"/>
                      <a:pt x="-560" y="17240"/>
                    </a:cubicBezTo>
                    <a:lnTo>
                      <a:pt x="-560" y="-144"/>
                    </a:lnTo>
                    <a:cubicBezTo>
                      <a:pt x="-560" y="3534"/>
                      <a:pt x="10584" y="6877"/>
                      <a:pt x="28080" y="8771"/>
                    </a:cubicBezTo>
                    <a:cubicBezTo>
                      <a:pt x="37328" y="9774"/>
                      <a:pt x="48361" y="10443"/>
                      <a:pt x="60174" y="10554"/>
                    </a:cubicBezTo>
                    <a:cubicBezTo>
                      <a:pt x="70927" y="10666"/>
                      <a:pt x="81670" y="10220"/>
                      <a:pt x="92379" y="9217"/>
                    </a:cubicBezTo>
                    <a:cubicBezTo>
                      <a:pt x="109652" y="7880"/>
                      <a:pt x="121130" y="4759"/>
                      <a:pt x="121130" y="10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CF8D9E46-382C-0442-72D5-2392D89CF75F}"/>
                  </a:ext>
                </a:extLst>
              </p:cNvPr>
              <p:cNvSpPr/>
              <p:nvPr/>
            </p:nvSpPr>
            <p:spPr>
              <a:xfrm>
                <a:off x="3042212" y="4705660"/>
                <a:ext cx="121690" cy="20640"/>
              </a:xfrm>
              <a:custGeom>
                <a:avLst/>
                <a:gdLst>
                  <a:gd name="connsiteX0" fmla="*/ 121130 w 121690"/>
                  <a:gd name="connsiteY0" fmla="*/ 10674 h 20640"/>
                  <a:gd name="connsiteX1" fmla="*/ 92379 w 121690"/>
                  <a:gd name="connsiteY1" fmla="*/ 19143 h 20640"/>
                  <a:gd name="connsiteX2" fmla="*/ 60174 w 121690"/>
                  <a:gd name="connsiteY2" fmla="*/ 20480 h 20640"/>
                  <a:gd name="connsiteX3" fmla="*/ 28080 w 121690"/>
                  <a:gd name="connsiteY3" fmla="*/ 18697 h 20640"/>
                  <a:gd name="connsiteX4" fmla="*/ -560 w 121690"/>
                  <a:gd name="connsiteY4" fmla="*/ 9782 h 20640"/>
                  <a:gd name="connsiteX5" fmla="*/ 60396 w 121690"/>
                  <a:gd name="connsiteY5" fmla="*/ -136 h 20640"/>
                  <a:gd name="connsiteX6" fmla="*/ 121130 w 121690"/>
                  <a:gd name="connsiteY6" fmla="*/ 10674 h 2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690" h="20640">
                    <a:moveTo>
                      <a:pt x="121130" y="10674"/>
                    </a:moveTo>
                    <a:cubicBezTo>
                      <a:pt x="121130" y="14351"/>
                      <a:pt x="109986" y="17471"/>
                      <a:pt x="92379" y="19143"/>
                    </a:cubicBezTo>
                    <a:cubicBezTo>
                      <a:pt x="81670" y="20146"/>
                      <a:pt x="70927" y="20592"/>
                      <a:pt x="60174" y="20480"/>
                    </a:cubicBezTo>
                    <a:cubicBezTo>
                      <a:pt x="48361" y="20480"/>
                      <a:pt x="37886" y="19700"/>
                      <a:pt x="28080" y="18697"/>
                    </a:cubicBezTo>
                    <a:cubicBezTo>
                      <a:pt x="10918" y="16803"/>
                      <a:pt x="-560" y="13460"/>
                      <a:pt x="-560" y="9782"/>
                    </a:cubicBezTo>
                    <a:cubicBezTo>
                      <a:pt x="-560" y="4099"/>
                      <a:pt x="26742" y="-359"/>
                      <a:pt x="60396" y="-136"/>
                    </a:cubicBezTo>
                    <a:cubicBezTo>
                      <a:pt x="94051" y="87"/>
                      <a:pt x="121130" y="4990"/>
                      <a:pt x="121130" y="106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</a:gsLst>
                <a:lin ang="24600" scaled="1"/>
              </a:gra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A3A933A5-F4A4-ADB6-BE43-DD0B2496D2E9}"/>
                  </a:ext>
                </a:extLst>
              </p:cNvPr>
              <p:cNvSpPr/>
              <p:nvPr/>
            </p:nvSpPr>
            <p:spPr>
              <a:xfrm>
                <a:off x="3048230" y="4559050"/>
                <a:ext cx="121488" cy="156869"/>
              </a:xfrm>
              <a:custGeom>
                <a:avLst/>
                <a:gdLst>
                  <a:gd name="connsiteX0" fmla="*/ 10027 w 121488"/>
                  <a:gd name="connsiteY0" fmla="*/ 44842 h 156869"/>
                  <a:gd name="connsiteX1" fmla="*/ 15264 w 121488"/>
                  <a:gd name="connsiteY1" fmla="*/ 44842 h 156869"/>
                  <a:gd name="connsiteX2" fmla="*/ 18050 w 121488"/>
                  <a:gd name="connsiteY2" fmla="*/ 41053 h 156869"/>
                  <a:gd name="connsiteX3" fmla="*/ 19165 w 121488"/>
                  <a:gd name="connsiteY3" fmla="*/ 45956 h 156869"/>
                  <a:gd name="connsiteX4" fmla="*/ 17716 w 121488"/>
                  <a:gd name="connsiteY4" fmla="*/ 55763 h 156869"/>
                  <a:gd name="connsiteX5" fmla="*/ 14038 w 121488"/>
                  <a:gd name="connsiteY5" fmla="*/ 66907 h 156869"/>
                  <a:gd name="connsiteX6" fmla="*/ 14038 w 121488"/>
                  <a:gd name="connsiteY6" fmla="*/ 79834 h 156869"/>
                  <a:gd name="connsiteX7" fmla="*/ 16824 w 121488"/>
                  <a:gd name="connsiteY7" fmla="*/ 90977 h 156869"/>
                  <a:gd name="connsiteX8" fmla="*/ 17827 w 121488"/>
                  <a:gd name="connsiteY8" fmla="*/ 95769 h 156869"/>
                  <a:gd name="connsiteX9" fmla="*/ 21170 w 121488"/>
                  <a:gd name="connsiteY9" fmla="*/ 102679 h 156869"/>
                  <a:gd name="connsiteX10" fmla="*/ 24068 w 121488"/>
                  <a:gd name="connsiteY10" fmla="*/ 122626 h 156869"/>
                  <a:gd name="connsiteX11" fmla="*/ 24068 w 121488"/>
                  <a:gd name="connsiteY11" fmla="*/ 133213 h 156869"/>
                  <a:gd name="connsiteX12" fmla="*/ 19387 w 121488"/>
                  <a:gd name="connsiteY12" fmla="*/ 140010 h 156869"/>
                  <a:gd name="connsiteX13" fmla="*/ 17716 w 121488"/>
                  <a:gd name="connsiteY13" fmla="*/ 144133 h 156869"/>
                  <a:gd name="connsiteX14" fmla="*/ 13704 w 121488"/>
                  <a:gd name="connsiteY14" fmla="*/ 146808 h 156869"/>
                  <a:gd name="connsiteX15" fmla="*/ 10918 w 121488"/>
                  <a:gd name="connsiteY15" fmla="*/ 154052 h 156869"/>
                  <a:gd name="connsiteX16" fmla="*/ 11475 w 121488"/>
                  <a:gd name="connsiteY16" fmla="*/ 154832 h 156869"/>
                  <a:gd name="connsiteX17" fmla="*/ 11475 w 121488"/>
                  <a:gd name="connsiteY17" fmla="*/ 156057 h 156869"/>
                  <a:gd name="connsiteX18" fmla="*/ 99177 w 121488"/>
                  <a:gd name="connsiteY18" fmla="*/ 156726 h 156869"/>
                  <a:gd name="connsiteX19" fmla="*/ 99177 w 121488"/>
                  <a:gd name="connsiteY19" fmla="*/ 152157 h 156869"/>
                  <a:gd name="connsiteX20" fmla="*/ 95388 w 121488"/>
                  <a:gd name="connsiteY20" fmla="*/ 148926 h 156869"/>
                  <a:gd name="connsiteX21" fmla="*/ 93160 w 121488"/>
                  <a:gd name="connsiteY21" fmla="*/ 144245 h 156869"/>
                  <a:gd name="connsiteX22" fmla="*/ 89594 w 121488"/>
                  <a:gd name="connsiteY22" fmla="*/ 137559 h 156869"/>
                  <a:gd name="connsiteX23" fmla="*/ 87030 w 121488"/>
                  <a:gd name="connsiteY23" fmla="*/ 129758 h 156869"/>
                  <a:gd name="connsiteX24" fmla="*/ 92380 w 121488"/>
                  <a:gd name="connsiteY24" fmla="*/ 113934 h 156869"/>
                  <a:gd name="connsiteX25" fmla="*/ 92380 w 121488"/>
                  <a:gd name="connsiteY25" fmla="*/ 101676 h 156869"/>
                  <a:gd name="connsiteX26" fmla="*/ 99400 w 121488"/>
                  <a:gd name="connsiteY26" fmla="*/ 90532 h 156869"/>
                  <a:gd name="connsiteX27" fmla="*/ 99957 w 121488"/>
                  <a:gd name="connsiteY27" fmla="*/ 80168 h 156869"/>
                  <a:gd name="connsiteX28" fmla="*/ 99957 w 121488"/>
                  <a:gd name="connsiteY28" fmla="*/ 69024 h 156869"/>
                  <a:gd name="connsiteX29" fmla="*/ 98062 w 121488"/>
                  <a:gd name="connsiteY29" fmla="*/ 59552 h 156869"/>
                  <a:gd name="connsiteX30" fmla="*/ 98062 w 121488"/>
                  <a:gd name="connsiteY30" fmla="*/ 51751 h 156869"/>
                  <a:gd name="connsiteX31" fmla="*/ 99511 w 121488"/>
                  <a:gd name="connsiteY31" fmla="*/ 46625 h 156869"/>
                  <a:gd name="connsiteX32" fmla="*/ 100738 w 121488"/>
                  <a:gd name="connsiteY32" fmla="*/ 51417 h 156869"/>
                  <a:gd name="connsiteX33" fmla="*/ 105529 w 121488"/>
                  <a:gd name="connsiteY33" fmla="*/ 53200 h 156869"/>
                  <a:gd name="connsiteX34" fmla="*/ 108427 w 121488"/>
                  <a:gd name="connsiteY34" fmla="*/ 51528 h 156869"/>
                  <a:gd name="connsiteX35" fmla="*/ 110433 w 121488"/>
                  <a:gd name="connsiteY35" fmla="*/ 47739 h 156869"/>
                  <a:gd name="connsiteX36" fmla="*/ 112215 w 121488"/>
                  <a:gd name="connsiteY36" fmla="*/ 45399 h 156869"/>
                  <a:gd name="connsiteX37" fmla="*/ 114110 w 121488"/>
                  <a:gd name="connsiteY37" fmla="*/ 43950 h 156869"/>
                  <a:gd name="connsiteX38" fmla="*/ 117453 w 121488"/>
                  <a:gd name="connsiteY38" fmla="*/ 40607 h 156869"/>
                  <a:gd name="connsiteX39" fmla="*/ 120908 w 121488"/>
                  <a:gd name="connsiteY39" fmla="*/ 36261 h 156869"/>
                  <a:gd name="connsiteX40" fmla="*/ 114890 w 121488"/>
                  <a:gd name="connsiteY40" fmla="*/ 26120 h 156869"/>
                  <a:gd name="connsiteX41" fmla="*/ 115781 w 121488"/>
                  <a:gd name="connsiteY41" fmla="*/ 23446 h 156869"/>
                  <a:gd name="connsiteX42" fmla="*/ 112662 w 121488"/>
                  <a:gd name="connsiteY42" fmla="*/ 19100 h 156869"/>
                  <a:gd name="connsiteX43" fmla="*/ 105083 w 121488"/>
                  <a:gd name="connsiteY43" fmla="*/ 13305 h 156869"/>
                  <a:gd name="connsiteX44" fmla="*/ 98620 w 121488"/>
                  <a:gd name="connsiteY44" fmla="*/ 7956 h 156869"/>
                  <a:gd name="connsiteX45" fmla="*/ 87476 w 121488"/>
                  <a:gd name="connsiteY45" fmla="*/ 10965 h 156869"/>
                  <a:gd name="connsiteX46" fmla="*/ 80456 w 121488"/>
                  <a:gd name="connsiteY46" fmla="*/ 13751 h 156869"/>
                  <a:gd name="connsiteX47" fmla="*/ 78450 w 121488"/>
                  <a:gd name="connsiteY47" fmla="*/ 11968 h 156869"/>
                  <a:gd name="connsiteX48" fmla="*/ 79676 w 121488"/>
                  <a:gd name="connsiteY48" fmla="*/ 8513 h 156869"/>
                  <a:gd name="connsiteX49" fmla="*/ 74438 w 121488"/>
                  <a:gd name="connsiteY49" fmla="*/ 3944 h 156869"/>
                  <a:gd name="connsiteX50" fmla="*/ 73547 w 121488"/>
                  <a:gd name="connsiteY50" fmla="*/ 5727 h 156869"/>
                  <a:gd name="connsiteX51" fmla="*/ 68866 w 121488"/>
                  <a:gd name="connsiteY51" fmla="*/ 601 h 156869"/>
                  <a:gd name="connsiteX52" fmla="*/ 57722 w 121488"/>
                  <a:gd name="connsiteY52" fmla="*/ 1604 h 156869"/>
                  <a:gd name="connsiteX53" fmla="*/ 55939 w 121488"/>
                  <a:gd name="connsiteY53" fmla="*/ 2830 h 156869"/>
                  <a:gd name="connsiteX54" fmla="*/ 50791 w 121488"/>
                  <a:gd name="connsiteY54" fmla="*/ 3554 h 156869"/>
                  <a:gd name="connsiteX55" fmla="*/ 50367 w 121488"/>
                  <a:gd name="connsiteY55" fmla="*/ 4278 h 156869"/>
                  <a:gd name="connsiteX56" fmla="*/ 49142 w 121488"/>
                  <a:gd name="connsiteY56" fmla="*/ 7399 h 156869"/>
                  <a:gd name="connsiteX57" fmla="*/ 43570 w 121488"/>
                  <a:gd name="connsiteY57" fmla="*/ 12859 h 156869"/>
                  <a:gd name="connsiteX58" fmla="*/ 38109 w 121488"/>
                  <a:gd name="connsiteY58" fmla="*/ 9627 h 156869"/>
                  <a:gd name="connsiteX59" fmla="*/ 33428 w 121488"/>
                  <a:gd name="connsiteY59" fmla="*/ 6841 h 156869"/>
                  <a:gd name="connsiteX60" fmla="*/ 28525 w 121488"/>
                  <a:gd name="connsiteY60" fmla="*/ 4278 h 156869"/>
                  <a:gd name="connsiteX61" fmla="*/ 20279 w 121488"/>
                  <a:gd name="connsiteY61" fmla="*/ 5727 h 156869"/>
                  <a:gd name="connsiteX62" fmla="*/ 18608 w 121488"/>
                  <a:gd name="connsiteY62" fmla="*/ 8625 h 156869"/>
                  <a:gd name="connsiteX63" fmla="*/ 13036 w 121488"/>
                  <a:gd name="connsiteY63" fmla="*/ 10853 h 156869"/>
                  <a:gd name="connsiteX64" fmla="*/ 7352 w 121488"/>
                  <a:gd name="connsiteY64" fmla="*/ 14308 h 156869"/>
                  <a:gd name="connsiteX65" fmla="*/ 5012 w 121488"/>
                  <a:gd name="connsiteY65" fmla="*/ 18208 h 156869"/>
                  <a:gd name="connsiteX66" fmla="*/ -560 w 121488"/>
                  <a:gd name="connsiteY66" fmla="*/ 24560 h 156869"/>
                  <a:gd name="connsiteX67" fmla="*/ 220 w 121488"/>
                  <a:gd name="connsiteY67" fmla="*/ 28349 h 156869"/>
                  <a:gd name="connsiteX68" fmla="*/ 1334 w 121488"/>
                  <a:gd name="connsiteY68" fmla="*/ 30912 h 156869"/>
                  <a:gd name="connsiteX69" fmla="*/ 3898 w 121488"/>
                  <a:gd name="connsiteY69" fmla="*/ 34367 h 156869"/>
                  <a:gd name="connsiteX70" fmla="*/ 5457 w 121488"/>
                  <a:gd name="connsiteY70" fmla="*/ 36930 h 156869"/>
                  <a:gd name="connsiteX71" fmla="*/ 7129 w 121488"/>
                  <a:gd name="connsiteY71" fmla="*/ 38379 h 156869"/>
                  <a:gd name="connsiteX72" fmla="*/ 7129 w 121488"/>
                  <a:gd name="connsiteY72" fmla="*/ 40830 h 156869"/>
                  <a:gd name="connsiteX73" fmla="*/ 8578 w 121488"/>
                  <a:gd name="connsiteY73" fmla="*/ 41610 h 156869"/>
                  <a:gd name="connsiteX74" fmla="*/ 10027 w 121488"/>
                  <a:gd name="connsiteY74" fmla="*/ 44842 h 156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21488" h="156869">
                    <a:moveTo>
                      <a:pt x="10027" y="44842"/>
                    </a:moveTo>
                    <a:cubicBezTo>
                      <a:pt x="10027" y="44842"/>
                      <a:pt x="13146" y="47739"/>
                      <a:pt x="15264" y="44842"/>
                    </a:cubicBezTo>
                    <a:cubicBezTo>
                      <a:pt x="17381" y="41945"/>
                      <a:pt x="16379" y="40496"/>
                      <a:pt x="18050" y="41053"/>
                    </a:cubicBezTo>
                    <a:cubicBezTo>
                      <a:pt x="19722" y="41610"/>
                      <a:pt x="19165" y="44731"/>
                      <a:pt x="19165" y="45956"/>
                    </a:cubicBezTo>
                    <a:cubicBezTo>
                      <a:pt x="19343" y="49288"/>
                      <a:pt x="18852" y="52620"/>
                      <a:pt x="17716" y="55763"/>
                    </a:cubicBezTo>
                    <a:cubicBezTo>
                      <a:pt x="15955" y="59273"/>
                      <a:pt x="14707" y="63029"/>
                      <a:pt x="14038" y="66907"/>
                    </a:cubicBezTo>
                    <a:cubicBezTo>
                      <a:pt x="13704" y="71208"/>
                      <a:pt x="13704" y="75532"/>
                      <a:pt x="14038" y="79834"/>
                    </a:cubicBezTo>
                    <a:cubicBezTo>
                      <a:pt x="14038" y="86074"/>
                      <a:pt x="16713" y="88303"/>
                      <a:pt x="16824" y="90977"/>
                    </a:cubicBezTo>
                    <a:cubicBezTo>
                      <a:pt x="16936" y="93652"/>
                      <a:pt x="18161" y="92538"/>
                      <a:pt x="17827" y="95769"/>
                    </a:cubicBezTo>
                    <a:cubicBezTo>
                      <a:pt x="17493" y="99001"/>
                      <a:pt x="21170" y="96661"/>
                      <a:pt x="21170" y="102679"/>
                    </a:cubicBezTo>
                    <a:cubicBezTo>
                      <a:pt x="20479" y="109465"/>
                      <a:pt x="21483" y="116319"/>
                      <a:pt x="24068" y="122626"/>
                    </a:cubicBezTo>
                    <a:cubicBezTo>
                      <a:pt x="26007" y="125891"/>
                      <a:pt x="26007" y="129948"/>
                      <a:pt x="24068" y="133213"/>
                    </a:cubicBezTo>
                    <a:cubicBezTo>
                      <a:pt x="23544" y="136043"/>
                      <a:pt x="21839" y="138506"/>
                      <a:pt x="19387" y="140010"/>
                    </a:cubicBezTo>
                    <a:cubicBezTo>
                      <a:pt x="18329" y="141125"/>
                      <a:pt x="17738" y="142596"/>
                      <a:pt x="17716" y="144133"/>
                    </a:cubicBezTo>
                    <a:cubicBezTo>
                      <a:pt x="17716" y="146251"/>
                      <a:pt x="15598" y="144133"/>
                      <a:pt x="13704" y="146808"/>
                    </a:cubicBezTo>
                    <a:cubicBezTo>
                      <a:pt x="11809" y="149483"/>
                      <a:pt x="10584" y="150597"/>
                      <a:pt x="10918" y="154052"/>
                    </a:cubicBezTo>
                    <a:cubicBezTo>
                      <a:pt x="10918" y="154052"/>
                      <a:pt x="10918" y="154832"/>
                      <a:pt x="11475" y="154832"/>
                    </a:cubicBezTo>
                    <a:cubicBezTo>
                      <a:pt x="11420" y="155244"/>
                      <a:pt x="11420" y="155657"/>
                      <a:pt x="11475" y="156057"/>
                    </a:cubicBezTo>
                    <a:lnTo>
                      <a:pt x="99177" y="156726"/>
                    </a:lnTo>
                    <a:cubicBezTo>
                      <a:pt x="99177" y="156726"/>
                      <a:pt x="101072" y="153940"/>
                      <a:pt x="99177" y="152157"/>
                    </a:cubicBezTo>
                    <a:cubicBezTo>
                      <a:pt x="97283" y="150374"/>
                      <a:pt x="95723" y="150931"/>
                      <a:pt x="95388" y="148926"/>
                    </a:cubicBezTo>
                    <a:cubicBezTo>
                      <a:pt x="95054" y="146919"/>
                      <a:pt x="95388" y="145248"/>
                      <a:pt x="93160" y="144245"/>
                    </a:cubicBezTo>
                    <a:cubicBezTo>
                      <a:pt x="90931" y="143242"/>
                      <a:pt x="89482" y="141571"/>
                      <a:pt x="89594" y="137559"/>
                    </a:cubicBezTo>
                    <a:cubicBezTo>
                      <a:pt x="89705" y="133547"/>
                      <a:pt x="86362" y="134773"/>
                      <a:pt x="87030" y="129758"/>
                    </a:cubicBezTo>
                    <a:cubicBezTo>
                      <a:pt x="87699" y="124743"/>
                      <a:pt x="91822" y="117500"/>
                      <a:pt x="92380" y="113934"/>
                    </a:cubicBezTo>
                    <a:cubicBezTo>
                      <a:pt x="92870" y="109866"/>
                      <a:pt x="92870" y="105743"/>
                      <a:pt x="92380" y="101676"/>
                    </a:cubicBezTo>
                    <a:cubicBezTo>
                      <a:pt x="92380" y="100561"/>
                      <a:pt x="97505" y="96884"/>
                      <a:pt x="99400" y="90532"/>
                    </a:cubicBezTo>
                    <a:cubicBezTo>
                      <a:pt x="100670" y="87222"/>
                      <a:pt x="100860" y="83600"/>
                      <a:pt x="99957" y="80168"/>
                    </a:cubicBezTo>
                    <a:cubicBezTo>
                      <a:pt x="100559" y="76479"/>
                      <a:pt x="100559" y="72713"/>
                      <a:pt x="99957" y="69024"/>
                    </a:cubicBezTo>
                    <a:cubicBezTo>
                      <a:pt x="98854" y="65982"/>
                      <a:pt x="98207" y="62784"/>
                      <a:pt x="98062" y="59552"/>
                    </a:cubicBezTo>
                    <a:cubicBezTo>
                      <a:pt x="97316" y="57000"/>
                      <a:pt x="97316" y="54303"/>
                      <a:pt x="98062" y="51751"/>
                    </a:cubicBezTo>
                    <a:cubicBezTo>
                      <a:pt x="98954" y="49077"/>
                      <a:pt x="98062" y="46736"/>
                      <a:pt x="99511" y="46625"/>
                    </a:cubicBezTo>
                    <a:cubicBezTo>
                      <a:pt x="100960" y="46514"/>
                      <a:pt x="100403" y="49968"/>
                      <a:pt x="100738" y="51417"/>
                    </a:cubicBezTo>
                    <a:cubicBezTo>
                      <a:pt x="101072" y="52866"/>
                      <a:pt x="103300" y="55429"/>
                      <a:pt x="105529" y="53200"/>
                    </a:cubicBezTo>
                    <a:cubicBezTo>
                      <a:pt x="107758" y="50971"/>
                      <a:pt x="107981" y="50525"/>
                      <a:pt x="108427" y="51528"/>
                    </a:cubicBezTo>
                    <a:cubicBezTo>
                      <a:pt x="108872" y="52531"/>
                      <a:pt x="110544" y="49411"/>
                      <a:pt x="110433" y="47739"/>
                    </a:cubicBezTo>
                    <a:cubicBezTo>
                      <a:pt x="110321" y="46068"/>
                      <a:pt x="111324" y="46068"/>
                      <a:pt x="112215" y="45399"/>
                    </a:cubicBezTo>
                    <a:cubicBezTo>
                      <a:pt x="113107" y="44731"/>
                      <a:pt x="112215" y="43950"/>
                      <a:pt x="114110" y="43950"/>
                    </a:cubicBezTo>
                    <a:cubicBezTo>
                      <a:pt x="116005" y="43950"/>
                      <a:pt x="117453" y="40607"/>
                      <a:pt x="117453" y="40607"/>
                    </a:cubicBezTo>
                    <a:cubicBezTo>
                      <a:pt x="117453" y="40607"/>
                      <a:pt x="121242" y="38267"/>
                      <a:pt x="120908" y="36261"/>
                    </a:cubicBezTo>
                    <a:cubicBezTo>
                      <a:pt x="120573" y="34255"/>
                      <a:pt x="115113" y="27235"/>
                      <a:pt x="114890" y="26120"/>
                    </a:cubicBezTo>
                    <a:cubicBezTo>
                      <a:pt x="114667" y="25006"/>
                      <a:pt x="114890" y="23780"/>
                      <a:pt x="115781" y="23446"/>
                    </a:cubicBezTo>
                    <a:cubicBezTo>
                      <a:pt x="116673" y="23112"/>
                      <a:pt x="114778" y="20660"/>
                      <a:pt x="112662" y="19100"/>
                    </a:cubicBezTo>
                    <a:cubicBezTo>
                      <a:pt x="110544" y="17540"/>
                      <a:pt x="105863" y="15422"/>
                      <a:pt x="105083" y="13305"/>
                    </a:cubicBezTo>
                    <a:cubicBezTo>
                      <a:pt x="104304" y="11188"/>
                      <a:pt x="102966" y="7510"/>
                      <a:pt x="98620" y="7956"/>
                    </a:cubicBezTo>
                    <a:cubicBezTo>
                      <a:pt x="94820" y="8613"/>
                      <a:pt x="91087" y="9616"/>
                      <a:pt x="87476" y="10965"/>
                    </a:cubicBezTo>
                    <a:cubicBezTo>
                      <a:pt x="85047" y="11656"/>
                      <a:pt x="82695" y="12592"/>
                      <a:pt x="80456" y="13751"/>
                    </a:cubicBezTo>
                    <a:cubicBezTo>
                      <a:pt x="79119" y="14419"/>
                      <a:pt x="78672" y="12748"/>
                      <a:pt x="78450" y="11968"/>
                    </a:cubicBezTo>
                    <a:cubicBezTo>
                      <a:pt x="78227" y="11188"/>
                      <a:pt x="79899" y="10965"/>
                      <a:pt x="79676" y="8513"/>
                    </a:cubicBezTo>
                    <a:cubicBezTo>
                      <a:pt x="79452" y="6061"/>
                      <a:pt x="77670" y="2718"/>
                      <a:pt x="74438" y="3944"/>
                    </a:cubicBezTo>
                    <a:cubicBezTo>
                      <a:pt x="74070" y="4501"/>
                      <a:pt x="73769" y="5103"/>
                      <a:pt x="73547" y="5727"/>
                    </a:cubicBezTo>
                    <a:cubicBezTo>
                      <a:pt x="73547" y="6619"/>
                      <a:pt x="71986" y="1047"/>
                      <a:pt x="68866" y="601"/>
                    </a:cubicBezTo>
                    <a:cubicBezTo>
                      <a:pt x="65177" y="-669"/>
                      <a:pt x="61121" y="-302"/>
                      <a:pt x="57722" y="1604"/>
                    </a:cubicBezTo>
                    <a:lnTo>
                      <a:pt x="55939" y="2830"/>
                    </a:lnTo>
                    <a:cubicBezTo>
                      <a:pt x="54312" y="1604"/>
                      <a:pt x="52005" y="1938"/>
                      <a:pt x="50791" y="3554"/>
                    </a:cubicBezTo>
                    <a:cubicBezTo>
                      <a:pt x="50624" y="3777"/>
                      <a:pt x="50479" y="4022"/>
                      <a:pt x="50367" y="4278"/>
                    </a:cubicBezTo>
                    <a:cubicBezTo>
                      <a:pt x="49632" y="5159"/>
                      <a:pt x="49197" y="6251"/>
                      <a:pt x="49142" y="7399"/>
                    </a:cubicBezTo>
                    <a:cubicBezTo>
                      <a:pt x="48361" y="7399"/>
                      <a:pt x="44238" y="10296"/>
                      <a:pt x="43570" y="12859"/>
                    </a:cubicBezTo>
                    <a:cubicBezTo>
                      <a:pt x="42901" y="12859"/>
                      <a:pt x="40561" y="10408"/>
                      <a:pt x="38109" y="9627"/>
                    </a:cubicBezTo>
                    <a:cubicBezTo>
                      <a:pt x="36961" y="8145"/>
                      <a:pt x="35278" y="7142"/>
                      <a:pt x="33428" y="6841"/>
                    </a:cubicBezTo>
                    <a:cubicBezTo>
                      <a:pt x="31980" y="6841"/>
                      <a:pt x="29862" y="5281"/>
                      <a:pt x="28525" y="4278"/>
                    </a:cubicBezTo>
                    <a:cubicBezTo>
                      <a:pt x="25840" y="2462"/>
                      <a:pt x="22185" y="3097"/>
                      <a:pt x="20279" y="5727"/>
                    </a:cubicBezTo>
                    <a:cubicBezTo>
                      <a:pt x="19421" y="6485"/>
                      <a:pt x="18830" y="7499"/>
                      <a:pt x="18608" y="8625"/>
                    </a:cubicBezTo>
                    <a:cubicBezTo>
                      <a:pt x="18608" y="9627"/>
                      <a:pt x="14707" y="10742"/>
                      <a:pt x="13036" y="10853"/>
                    </a:cubicBezTo>
                    <a:cubicBezTo>
                      <a:pt x="10673" y="10954"/>
                      <a:pt x="8533" y="12257"/>
                      <a:pt x="7352" y="14308"/>
                    </a:cubicBezTo>
                    <a:cubicBezTo>
                      <a:pt x="6460" y="16648"/>
                      <a:pt x="6349" y="17540"/>
                      <a:pt x="5012" y="18208"/>
                    </a:cubicBezTo>
                    <a:cubicBezTo>
                      <a:pt x="2772" y="19947"/>
                      <a:pt x="878" y="22109"/>
                      <a:pt x="-560" y="24560"/>
                    </a:cubicBezTo>
                    <a:cubicBezTo>
                      <a:pt x="-560" y="25786"/>
                      <a:pt x="-560" y="27903"/>
                      <a:pt x="220" y="28349"/>
                    </a:cubicBezTo>
                    <a:cubicBezTo>
                      <a:pt x="1123" y="28862"/>
                      <a:pt x="1568" y="29909"/>
                      <a:pt x="1334" y="30912"/>
                    </a:cubicBezTo>
                    <a:cubicBezTo>
                      <a:pt x="1423" y="32472"/>
                      <a:pt x="2426" y="33832"/>
                      <a:pt x="3898" y="34367"/>
                    </a:cubicBezTo>
                    <a:cubicBezTo>
                      <a:pt x="5457" y="34367"/>
                      <a:pt x="5346" y="35927"/>
                      <a:pt x="5457" y="36930"/>
                    </a:cubicBezTo>
                    <a:cubicBezTo>
                      <a:pt x="5569" y="37933"/>
                      <a:pt x="6906" y="38824"/>
                      <a:pt x="7129" y="38379"/>
                    </a:cubicBezTo>
                    <a:cubicBezTo>
                      <a:pt x="7352" y="37933"/>
                      <a:pt x="7129" y="39493"/>
                      <a:pt x="7129" y="40830"/>
                    </a:cubicBezTo>
                    <a:cubicBezTo>
                      <a:pt x="7129" y="42167"/>
                      <a:pt x="8355" y="41945"/>
                      <a:pt x="8578" y="41610"/>
                    </a:cubicBezTo>
                    <a:cubicBezTo>
                      <a:pt x="8801" y="41276"/>
                      <a:pt x="10138" y="43171"/>
                      <a:pt x="10027" y="44842"/>
                    </a:cubicBezTo>
                    <a:close/>
                  </a:path>
                </a:pathLst>
              </a:custGeom>
              <a:solidFill>
                <a:srgbClr val="BFAD9E"/>
              </a:solidFill>
              <a:ln w="11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A7D7AC-A942-ECAA-2C1B-F307D2AE7485}"/>
                </a:ext>
              </a:extLst>
            </p:cNvPr>
            <p:cNvGrpSpPr/>
            <p:nvPr/>
          </p:nvGrpSpPr>
          <p:grpSpPr>
            <a:xfrm>
              <a:off x="1876032" y="290280"/>
              <a:ext cx="5004983" cy="5579299"/>
              <a:chOff x="2316880" y="498821"/>
              <a:chExt cx="4239195" cy="472563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F7F5AF0-5916-B31C-D322-E14AAE28CAEE}"/>
                  </a:ext>
                </a:extLst>
              </p:cNvPr>
              <p:cNvSpPr/>
              <p:nvPr/>
            </p:nvSpPr>
            <p:spPr>
              <a:xfrm>
                <a:off x="2316880" y="498821"/>
                <a:ext cx="4239195" cy="4725638"/>
              </a:xfrm>
              <a:custGeom>
                <a:avLst/>
                <a:gdLst>
                  <a:gd name="connsiteX0" fmla="*/ 1636185 w 6150847"/>
                  <a:gd name="connsiteY0" fmla="*/ 1162757 h 6856652"/>
                  <a:gd name="connsiteX1" fmla="*/ 1638101 w 6150847"/>
                  <a:gd name="connsiteY1" fmla="*/ 1223571 h 6856652"/>
                  <a:gd name="connsiteX2" fmla="*/ 1593826 w 6150847"/>
                  <a:gd name="connsiteY2" fmla="*/ 1219537 h 6856652"/>
                  <a:gd name="connsiteX3" fmla="*/ 1545770 w 6150847"/>
                  <a:gd name="connsiteY3" fmla="*/ 1256348 h 6856652"/>
                  <a:gd name="connsiteX4" fmla="*/ 1499630 w 6150847"/>
                  <a:gd name="connsiteY4" fmla="*/ 1295025 h 6856652"/>
                  <a:gd name="connsiteX5" fmla="*/ 1498521 w 6150847"/>
                  <a:gd name="connsiteY5" fmla="*/ 1338594 h 6856652"/>
                  <a:gd name="connsiteX6" fmla="*/ 1512590 w 6150847"/>
                  <a:gd name="connsiteY6" fmla="*/ 1394819 h 6856652"/>
                  <a:gd name="connsiteX7" fmla="*/ 1492419 w 6150847"/>
                  <a:gd name="connsiteY7" fmla="*/ 1452658 h 6856652"/>
                  <a:gd name="connsiteX8" fmla="*/ 1476333 w 6150847"/>
                  <a:gd name="connsiteY8" fmla="*/ 1476762 h 6856652"/>
                  <a:gd name="connsiteX9" fmla="*/ 1445068 w 6150847"/>
                  <a:gd name="connsiteY9" fmla="*/ 1531526 h 6856652"/>
                  <a:gd name="connsiteX10" fmla="*/ 1364386 w 6150847"/>
                  <a:gd name="connsiteY10" fmla="*/ 1622293 h 6856652"/>
                  <a:gd name="connsiteX11" fmla="*/ 1361310 w 6150847"/>
                  <a:gd name="connsiteY11" fmla="*/ 1680132 h 6856652"/>
                  <a:gd name="connsiteX12" fmla="*/ 1309522 w 6150847"/>
                  <a:gd name="connsiteY12" fmla="*/ 1709026 h 6856652"/>
                  <a:gd name="connsiteX13" fmla="*/ 1254709 w 6150847"/>
                  <a:gd name="connsiteY13" fmla="*/ 1727583 h 6856652"/>
                  <a:gd name="connsiteX14" fmla="*/ 1227478 w 6150847"/>
                  <a:gd name="connsiteY14" fmla="*/ 1813308 h 6856652"/>
                  <a:gd name="connsiteX15" fmla="*/ 1191171 w 6150847"/>
                  <a:gd name="connsiteY15" fmla="*/ 1868777 h 6856652"/>
                  <a:gd name="connsiteX16" fmla="*/ 1146594 w 6150847"/>
                  <a:gd name="connsiteY16" fmla="*/ 1938517 h 6856652"/>
                  <a:gd name="connsiteX17" fmla="*/ 1107413 w 6150847"/>
                  <a:gd name="connsiteY17" fmla="*/ 1983901 h 6856652"/>
                  <a:gd name="connsiteX18" fmla="*/ 1042413 w 6150847"/>
                  <a:gd name="connsiteY18" fmla="*/ 1992423 h 6856652"/>
                  <a:gd name="connsiteX19" fmla="*/ 1004341 w 6150847"/>
                  <a:gd name="connsiteY19" fmla="*/ 2043909 h 6856652"/>
                  <a:gd name="connsiteX20" fmla="*/ 975346 w 6150847"/>
                  <a:gd name="connsiteY20" fmla="*/ 2107194 h 6856652"/>
                  <a:gd name="connsiteX21" fmla="*/ 922953 w 6150847"/>
                  <a:gd name="connsiteY21" fmla="*/ 2142493 h 6856652"/>
                  <a:gd name="connsiteX22" fmla="*/ 902177 w 6150847"/>
                  <a:gd name="connsiteY22" fmla="*/ 2195844 h 6856652"/>
                  <a:gd name="connsiteX23" fmla="*/ 792853 w 6150847"/>
                  <a:gd name="connsiteY23" fmla="*/ 2206938 h 6856652"/>
                  <a:gd name="connsiteX24" fmla="*/ 720289 w 6150847"/>
                  <a:gd name="connsiteY24" fmla="*/ 2219998 h 6856652"/>
                  <a:gd name="connsiteX25" fmla="*/ 672384 w 6150847"/>
                  <a:gd name="connsiteY25" fmla="*/ 2237395 h 6856652"/>
                  <a:gd name="connsiteX26" fmla="*/ 666534 w 6150847"/>
                  <a:gd name="connsiteY26" fmla="*/ 2181523 h 6856652"/>
                  <a:gd name="connsiteX27" fmla="*/ 653776 w 6150847"/>
                  <a:gd name="connsiteY27" fmla="*/ 2151267 h 6856652"/>
                  <a:gd name="connsiteX28" fmla="*/ 510414 w 6150847"/>
                  <a:gd name="connsiteY28" fmla="*/ 2225595 h 6856652"/>
                  <a:gd name="connsiteX29" fmla="*/ 449146 w 6150847"/>
                  <a:gd name="connsiteY29" fmla="*/ 2297352 h 6856652"/>
                  <a:gd name="connsiteX30" fmla="*/ 374414 w 6150847"/>
                  <a:gd name="connsiteY30" fmla="*/ 2350603 h 6856652"/>
                  <a:gd name="connsiteX31" fmla="*/ 411830 w 6150847"/>
                  <a:gd name="connsiteY31" fmla="*/ 2501479 h 6856652"/>
                  <a:gd name="connsiteX32" fmla="*/ 488479 w 6150847"/>
                  <a:gd name="connsiteY32" fmla="*/ 2524927 h 6856652"/>
                  <a:gd name="connsiteX33" fmla="*/ 491605 w 6150847"/>
                  <a:gd name="connsiteY33" fmla="*/ 2577471 h 6856652"/>
                  <a:gd name="connsiteX34" fmla="*/ 474611 w 6150847"/>
                  <a:gd name="connsiteY34" fmla="*/ 2657095 h 6856652"/>
                  <a:gd name="connsiteX35" fmla="*/ 523575 w 6150847"/>
                  <a:gd name="connsiteY35" fmla="*/ 2739895 h 6856652"/>
                  <a:gd name="connsiteX36" fmla="*/ 577733 w 6150847"/>
                  <a:gd name="connsiteY36" fmla="*/ 2749526 h 6856652"/>
                  <a:gd name="connsiteX37" fmla="*/ 594626 w 6150847"/>
                  <a:gd name="connsiteY37" fmla="*/ 2799650 h 6856652"/>
                  <a:gd name="connsiteX38" fmla="*/ 650095 w 6150847"/>
                  <a:gd name="connsiteY38" fmla="*/ 3031612 h 6856652"/>
                  <a:gd name="connsiteX39" fmla="*/ 629925 w 6150847"/>
                  <a:gd name="connsiteY39" fmla="*/ 3059599 h 6856652"/>
                  <a:gd name="connsiteX40" fmla="*/ 606023 w 6150847"/>
                  <a:gd name="connsiteY40" fmla="*/ 3062019 h 6856652"/>
                  <a:gd name="connsiteX41" fmla="*/ 583583 w 6150847"/>
                  <a:gd name="connsiteY41" fmla="*/ 3006550 h 6856652"/>
                  <a:gd name="connsiteX42" fmla="*/ 500127 w 6150847"/>
                  <a:gd name="connsiteY42" fmla="*/ 3032520 h 6856652"/>
                  <a:gd name="connsiteX43" fmla="*/ 463719 w 6150847"/>
                  <a:gd name="connsiteY43" fmla="*/ 3036453 h 6856652"/>
                  <a:gd name="connsiteX44" fmla="*/ 457164 w 6150847"/>
                  <a:gd name="connsiteY44" fmla="*/ 3073920 h 6856652"/>
                  <a:gd name="connsiteX45" fmla="*/ 399677 w 6150847"/>
                  <a:gd name="connsiteY45" fmla="*/ 3064692 h 6856652"/>
                  <a:gd name="connsiteX46" fmla="*/ 351722 w 6150847"/>
                  <a:gd name="connsiteY46" fmla="*/ 3023241 h 6856652"/>
                  <a:gd name="connsiteX47" fmla="*/ 299379 w 6150847"/>
                  <a:gd name="connsiteY47" fmla="*/ 3040890 h 6856652"/>
                  <a:gd name="connsiteX48" fmla="*/ 218697 w 6150847"/>
                  <a:gd name="connsiteY48" fmla="*/ 3022687 h 6856652"/>
                  <a:gd name="connsiteX49" fmla="*/ 165749 w 6150847"/>
                  <a:gd name="connsiteY49" fmla="*/ 3013055 h 6856652"/>
                  <a:gd name="connsiteX50" fmla="*/ 146385 w 6150847"/>
                  <a:gd name="connsiteY50" fmla="*/ 3062624 h 6856652"/>
                  <a:gd name="connsiteX51" fmla="*/ 124147 w 6150847"/>
                  <a:gd name="connsiteY51" fmla="*/ 3095351 h 6856652"/>
                  <a:gd name="connsiteX52" fmla="*/ 96009 w 6150847"/>
                  <a:gd name="connsiteY52" fmla="*/ 3093990 h 6856652"/>
                  <a:gd name="connsiteX53" fmla="*/ 64392 w 6150847"/>
                  <a:gd name="connsiteY53" fmla="*/ 3076340 h 6856652"/>
                  <a:gd name="connsiteX54" fmla="*/ 19815 w 6150847"/>
                  <a:gd name="connsiteY54" fmla="*/ 3159090 h 6856652"/>
                  <a:gd name="connsiteX55" fmla="*/ 8015 w 6150847"/>
                  <a:gd name="connsiteY55" fmla="*/ 3203617 h 6856652"/>
                  <a:gd name="connsiteX56" fmla="*/ 30707 w 6150847"/>
                  <a:gd name="connsiteY56" fmla="*/ 3222476 h 6856652"/>
                  <a:gd name="connsiteX57" fmla="*/ 50877 w 6150847"/>
                  <a:gd name="connsiteY57" fmla="*/ 3222476 h 6856652"/>
                  <a:gd name="connsiteX58" fmla="*/ 107607 w 6150847"/>
                  <a:gd name="connsiteY58" fmla="*/ 3293074 h 6856652"/>
                  <a:gd name="connsiteX59" fmla="*/ 186020 w 6150847"/>
                  <a:gd name="connsiteY59" fmla="*/ 3375067 h 6856652"/>
                  <a:gd name="connsiteX60" fmla="*/ 299631 w 6150847"/>
                  <a:gd name="connsiteY60" fmla="*/ 3430536 h 6856652"/>
                  <a:gd name="connsiteX61" fmla="*/ 363623 w 6150847"/>
                  <a:gd name="connsiteY61" fmla="*/ 3433562 h 6856652"/>
                  <a:gd name="connsiteX62" fmla="*/ 400232 w 6150847"/>
                  <a:gd name="connsiteY62" fmla="*/ 3407138 h 6856652"/>
                  <a:gd name="connsiteX63" fmla="*/ 462307 w 6150847"/>
                  <a:gd name="connsiteY63" fmla="*/ 3400381 h 6856652"/>
                  <a:gd name="connsiteX64" fmla="*/ 501690 w 6150847"/>
                  <a:gd name="connsiteY64" fmla="*/ 3392716 h 6856652"/>
                  <a:gd name="connsiteX65" fmla="*/ 466392 w 6150847"/>
                  <a:gd name="connsiteY65" fmla="*/ 3432099 h 6856652"/>
                  <a:gd name="connsiteX66" fmla="*/ 401947 w 6150847"/>
                  <a:gd name="connsiteY66" fmla="*/ 3451715 h 6856652"/>
                  <a:gd name="connsiteX67" fmla="*/ 344965 w 6150847"/>
                  <a:gd name="connsiteY67" fmla="*/ 3475163 h 6856652"/>
                  <a:gd name="connsiteX68" fmla="*/ 290655 w 6150847"/>
                  <a:gd name="connsiteY68" fmla="*/ 3477987 h 6856652"/>
                  <a:gd name="connsiteX69" fmla="*/ 249104 w 6150847"/>
                  <a:gd name="connsiteY69" fmla="*/ 3487417 h 6856652"/>
                  <a:gd name="connsiteX70" fmla="*/ 214310 w 6150847"/>
                  <a:gd name="connsiteY70" fmla="*/ 3453833 h 6856652"/>
                  <a:gd name="connsiteX71" fmla="*/ 158336 w 6150847"/>
                  <a:gd name="connsiteY71" fmla="*/ 3519993 h 6856652"/>
                  <a:gd name="connsiteX72" fmla="*/ 240834 w 6150847"/>
                  <a:gd name="connsiteY72" fmla="*/ 3635974 h 6856652"/>
                  <a:gd name="connsiteX73" fmla="*/ 335182 w 6150847"/>
                  <a:gd name="connsiteY73" fmla="*/ 3738944 h 6856652"/>
                  <a:gd name="connsiteX74" fmla="*/ 424033 w 6150847"/>
                  <a:gd name="connsiteY74" fmla="*/ 3858909 h 6856652"/>
                  <a:gd name="connsiteX75" fmla="*/ 477082 w 6150847"/>
                  <a:gd name="connsiteY75" fmla="*/ 3903334 h 6856652"/>
                  <a:gd name="connsiteX76" fmla="*/ 538502 w 6150847"/>
                  <a:gd name="connsiteY76" fmla="*/ 3935456 h 6856652"/>
                  <a:gd name="connsiteX77" fmla="*/ 597299 w 6150847"/>
                  <a:gd name="connsiteY77" fmla="*/ 3953811 h 6856652"/>
                  <a:gd name="connsiteX78" fmla="*/ 624882 w 6150847"/>
                  <a:gd name="connsiteY78" fmla="*/ 3937927 h 6856652"/>
                  <a:gd name="connsiteX79" fmla="*/ 664114 w 6150847"/>
                  <a:gd name="connsiteY79" fmla="*/ 3937272 h 6856652"/>
                  <a:gd name="connsiteX80" fmla="*/ 729668 w 6150847"/>
                  <a:gd name="connsiteY80" fmla="*/ 3918160 h 6856652"/>
                  <a:gd name="connsiteX81" fmla="*/ 789777 w 6150847"/>
                  <a:gd name="connsiteY81" fmla="*/ 3890829 h 6856652"/>
                  <a:gd name="connsiteX82" fmla="*/ 831732 w 6150847"/>
                  <a:gd name="connsiteY82" fmla="*/ 3866775 h 6856652"/>
                  <a:gd name="connsiteX83" fmla="*/ 892495 w 6150847"/>
                  <a:gd name="connsiteY83" fmla="*/ 3836872 h 6856652"/>
                  <a:gd name="connsiteX84" fmla="*/ 905455 w 6150847"/>
                  <a:gd name="connsiteY84" fmla="*/ 3804397 h 6856652"/>
                  <a:gd name="connsiteX85" fmla="*/ 938081 w 6150847"/>
                  <a:gd name="connsiteY85" fmla="*/ 3769704 h 6856652"/>
                  <a:gd name="connsiteX86" fmla="*/ 927592 w 6150847"/>
                  <a:gd name="connsiteY86" fmla="*/ 3708688 h 6856652"/>
                  <a:gd name="connsiteX87" fmla="*/ 936921 w 6150847"/>
                  <a:gd name="connsiteY87" fmla="*/ 3695023 h 6856652"/>
                  <a:gd name="connsiteX88" fmla="*/ 936518 w 6150847"/>
                  <a:gd name="connsiteY88" fmla="*/ 3662447 h 6856652"/>
                  <a:gd name="connsiteX89" fmla="*/ 956688 w 6150847"/>
                  <a:gd name="connsiteY89" fmla="*/ 3593413 h 6856652"/>
                  <a:gd name="connsiteX90" fmla="*/ 953209 w 6150847"/>
                  <a:gd name="connsiteY90" fmla="*/ 3636982 h 6856652"/>
                  <a:gd name="connsiteX91" fmla="*/ 987751 w 6150847"/>
                  <a:gd name="connsiteY91" fmla="*/ 3656800 h 6856652"/>
                  <a:gd name="connsiteX92" fmla="*/ 957243 w 6150847"/>
                  <a:gd name="connsiteY92" fmla="*/ 3692754 h 6856652"/>
                  <a:gd name="connsiteX93" fmla="*/ 1001618 w 6150847"/>
                  <a:gd name="connsiteY93" fmla="*/ 3729162 h 6856652"/>
                  <a:gd name="connsiteX94" fmla="*/ 986793 w 6150847"/>
                  <a:gd name="connsiteY94" fmla="*/ 3756492 h 6856652"/>
                  <a:gd name="connsiteX95" fmla="*/ 976405 w 6150847"/>
                  <a:gd name="connsiteY95" fmla="*/ 3777067 h 6856652"/>
                  <a:gd name="connsiteX96" fmla="*/ 961882 w 6150847"/>
                  <a:gd name="connsiteY96" fmla="*/ 3819980 h 6856652"/>
                  <a:gd name="connsiteX97" fmla="*/ 989264 w 6150847"/>
                  <a:gd name="connsiteY97" fmla="*/ 3859615 h 6856652"/>
                  <a:gd name="connsiteX98" fmla="*/ 993298 w 6150847"/>
                  <a:gd name="connsiteY98" fmla="*/ 3892846 h 6856652"/>
                  <a:gd name="connsiteX99" fmla="*/ 1012258 w 6150847"/>
                  <a:gd name="connsiteY99" fmla="*/ 3948315 h 6856652"/>
                  <a:gd name="connsiteX100" fmla="*/ 1021436 w 6150847"/>
                  <a:gd name="connsiteY100" fmla="*/ 3983613 h 6856652"/>
                  <a:gd name="connsiteX101" fmla="*/ 985129 w 6150847"/>
                  <a:gd name="connsiteY101" fmla="*/ 4037973 h 6856652"/>
                  <a:gd name="connsiteX102" fmla="*/ 964958 w 6150847"/>
                  <a:gd name="connsiteY102" fmla="*/ 4124908 h 6856652"/>
                  <a:gd name="connsiteX103" fmla="*/ 977313 w 6150847"/>
                  <a:gd name="connsiteY103" fmla="*/ 4212701 h 6856652"/>
                  <a:gd name="connsiteX104" fmla="*/ 986541 w 6150847"/>
                  <a:gd name="connsiteY104" fmla="*/ 4256774 h 6856652"/>
                  <a:gd name="connsiteX105" fmla="*/ 982658 w 6150847"/>
                  <a:gd name="connsiteY105" fmla="*/ 4310226 h 6856652"/>
                  <a:gd name="connsiteX106" fmla="*/ 996172 w 6150847"/>
                  <a:gd name="connsiteY106" fmla="*/ 4370032 h 6856652"/>
                  <a:gd name="connsiteX107" fmla="*/ 999601 w 6150847"/>
                  <a:gd name="connsiteY107" fmla="*/ 4423635 h 6856652"/>
                  <a:gd name="connsiteX108" fmla="*/ 991130 w 6150847"/>
                  <a:gd name="connsiteY108" fmla="*/ 4459942 h 6856652"/>
                  <a:gd name="connsiteX109" fmla="*/ 1017805 w 6150847"/>
                  <a:gd name="connsiteY109" fmla="*/ 4495695 h 6856652"/>
                  <a:gd name="connsiteX110" fmla="*/ 1022243 w 6150847"/>
                  <a:gd name="connsiteY110" fmla="*/ 4538355 h 6856652"/>
                  <a:gd name="connsiteX111" fmla="*/ 1047456 w 6150847"/>
                  <a:gd name="connsiteY111" fmla="*/ 4569872 h 6856652"/>
                  <a:gd name="connsiteX112" fmla="*/ 1071408 w 6150847"/>
                  <a:gd name="connsiteY112" fmla="*/ 4653227 h 6856652"/>
                  <a:gd name="connsiteX113" fmla="*/ 1065105 w 6150847"/>
                  <a:gd name="connsiteY113" fmla="*/ 4692206 h 6856652"/>
                  <a:gd name="connsiteX114" fmla="*/ 1082250 w 6150847"/>
                  <a:gd name="connsiteY114" fmla="*/ 4735069 h 6856652"/>
                  <a:gd name="connsiteX115" fmla="*/ 1091579 w 6150847"/>
                  <a:gd name="connsiteY115" fmla="*/ 4743692 h 6856652"/>
                  <a:gd name="connsiteX116" fmla="*/ 1087040 w 6150847"/>
                  <a:gd name="connsiteY116" fmla="*/ 4778284 h 6856652"/>
                  <a:gd name="connsiteX117" fmla="*/ 1094504 w 6150847"/>
                  <a:gd name="connsiteY117" fmla="*/ 4844545 h 6856652"/>
                  <a:gd name="connsiteX118" fmla="*/ 1124760 w 6150847"/>
                  <a:gd name="connsiteY118" fmla="*/ 4977923 h 6856652"/>
                  <a:gd name="connsiteX119" fmla="*/ 1143317 w 6150847"/>
                  <a:gd name="connsiteY119" fmla="*/ 5033392 h 6856652"/>
                  <a:gd name="connsiteX120" fmla="*/ 1166815 w 6150847"/>
                  <a:gd name="connsiteY120" fmla="*/ 5080490 h 6856652"/>
                  <a:gd name="connsiteX121" fmla="*/ 1183053 w 6150847"/>
                  <a:gd name="connsiteY121" fmla="*/ 5116747 h 6856652"/>
                  <a:gd name="connsiteX122" fmla="*/ 1193642 w 6150847"/>
                  <a:gd name="connsiteY122" fmla="*/ 5142565 h 6856652"/>
                  <a:gd name="connsiteX123" fmla="*/ 1217797 w 6150847"/>
                  <a:gd name="connsiteY123" fmla="*/ 5147204 h 6856652"/>
                  <a:gd name="connsiteX124" fmla="*/ 1210384 w 6150847"/>
                  <a:gd name="connsiteY124" fmla="*/ 5185024 h 6856652"/>
                  <a:gd name="connsiteX125" fmla="*/ 1246842 w 6150847"/>
                  <a:gd name="connsiteY125" fmla="*/ 5255621 h 6856652"/>
                  <a:gd name="connsiteX126" fmla="*/ 1269383 w 6150847"/>
                  <a:gd name="connsiteY126" fmla="*/ 5273371 h 6856652"/>
                  <a:gd name="connsiteX127" fmla="*/ 1272408 w 6150847"/>
                  <a:gd name="connsiteY127" fmla="*/ 5303627 h 6856652"/>
                  <a:gd name="connsiteX128" fmla="*/ 1305387 w 6150847"/>
                  <a:gd name="connsiteY128" fmla="*/ 5318755 h 6856652"/>
                  <a:gd name="connsiteX129" fmla="*/ 1306749 w 6150847"/>
                  <a:gd name="connsiteY129" fmla="*/ 5351230 h 6856652"/>
                  <a:gd name="connsiteX130" fmla="*/ 1344316 w 6150847"/>
                  <a:gd name="connsiteY130" fmla="*/ 5422331 h 6856652"/>
                  <a:gd name="connsiteX131" fmla="*/ 1337459 w 6150847"/>
                  <a:gd name="connsiteY131" fmla="*/ 5437459 h 6856652"/>
                  <a:gd name="connsiteX132" fmla="*/ 1350872 w 6150847"/>
                  <a:gd name="connsiteY132" fmla="*/ 5467715 h 6856652"/>
                  <a:gd name="connsiteX133" fmla="*/ 1371849 w 6150847"/>
                  <a:gd name="connsiteY133" fmla="*/ 5519453 h 6856652"/>
                  <a:gd name="connsiteX134" fmla="*/ 1387784 w 6150847"/>
                  <a:gd name="connsiteY134" fmla="*/ 5565139 h 6856652"/>
                  <a:gd name="connsiteX135" fmla="*/ 1390759 w 6150847"/>
                  <a:gd name="connsiteY135" fmla="*/ 5627617 h 6856652"/>
                  <a:gd name="connsiteX136" fmla="*/ 1396911 w 6150847"/>
                  <a:gd name="connsiteY136" fmla="*/ 5698214 h 6856652"/>
                  <a:gd name="connsiteX137" fmla="*/ 1419099 w 6150847"/>
                  <a:gd name="connsiteY137" fmla="*/ 5724941 h 6856652"/>
                  <a:gd name="connsiteX138" fmla="*/ 1429991 w 6150847"/>
                  <a:gd name="connsiteY138" fmla="*/ 5767198 h 6856652"/>
                  <a:gd name="connsiteX139" fmla="*/ 1444463 w 6150847"/>
                  <a:gd name="connsiteY139" fmla="*/ 5797857 h 6856652"/>
                  <a:gd name="connsiteX140" fmla="*/ 1475072 w 6150847"/>
                  <a:gd name="connsiteY140" fmla="*/ 5886204 h 6856652"/>
                  <a:gd name="connsiteX141" fmla="*/ 1497411 w 6150847"/>
                  <a:gd name="connsiteY141" fmla="*/ 5920746 h 6856652"/>
                  <a:gd name="connsiteX142" fmla="*/ 1534273 w 6150847"/>
                  <a:gd name="connsiteY142" fmla="*/ 5937690 h 6856652"/>
                  <a:gd name="connsiteX143" fmla="*/ 1588734 w 6150847"/>
                  <a:gd name="connsiteY143" fmla="*/ 6003547 h 6856652"/>
                  <a:gd name="connsiteX144" fmla="*/ 1602954 w 6150847"/>
                  <a:gd name="connsiteY144" fmla="*/ 6045804 h 6856652"/>
                  <a:gd name="connsiteX145" fmla="*/ 1627562 w 6150847"/>
                  <a:gd name="connsiteY145" fmla="*/ 6086397 h 6856652"/>
                  <a:gd name="connsiteX146" fmla="*/ 1644102 w 6150847"/>
                  <a:gd name="connsiteY146" fmla="*/ 6132991 h 6856652"/>
                  <a:gd name="connsiteX147" fmla="*/ 1659230 w 6150847"/>
                  <a:gd name="connsiteY147" fmla="*/ 6180796 h 6856652"/>
                  <a:gd name="connsiteX148" fmla="*/ 1674358 w 6150847"/>
                  <a:gd name="connsiteY148" fmla="*/ 6214329 h 6856652"/>
                  <a:gd name="connsiteX149" fmla="*/ 1678140 w 6150847"/>
                  <a:gd name="connsiteY149" fmla="*/ 6259713 h 6856652"/>
                  <a:gd name="connsiteX150" fmla="*/ 1702193 w 6150847"/>
                  <a:gd name="connsiteY150" fmla="*/ 6298138 h 6856652"/>
                  <a:gd name="connsiteX151" fmla="*/ 1713337 w 6150847"/>
                  <a:gd name="connsiteY151" fmla="*/ 6331975 h 6856652"/>
                  <a:gd name="connsiteX152" fmla="*/ 1725440 w 6150847"/>
                  <a:gd name="connsiteY152" fmla="*/ 6324511 h 6856652"/>
                  <a:gd name="connsiteX153" fmla="*/ 1737945 w 6150847"/>
                  <a:gd name="connsiteY153" fmla="*/ 6342060 h 6856652"/>
                  <a:gd name="connsiteX154" fmla="*/ 1763159 w 6150847"/>
                  <a:gd name="connsiteY154" fmla="*/ 6384519 h 6856652"/>
                  <a:gd name="connsiteX155" fmla="*/ 1725641 w 6150847"/>
                  <a:gd name="connsiteY155" fmla="*/ 6355372 h 6856652"/>
                  <a:gd name="connsiteX156" fmla="*/ 1728617 w 6150847"/>
                  <a:gd name="connsiteY156" fmla="*/ 6401916 h 6856652"/>
                  <a:gd name="connsiteX157" fmla="*/ 1758570 w 6150847"/>
                  <a:gd name="connsiteY157" fmla="*/ 6519107 h 6856652"/>
                  <a:gd name="connsiteX158" fmla="*/ 1780455 w 6150847"/>
                  <a:gd name="connsiteY158" fmla="*/ 6562676 h 6856652"/>
                  <a:gd name="connsiteX159" fmla="*/ 1790540 w 6150847"/>
                  <a:gd name="connsiteY159" fmla="*/ 6617791 h 6856652"/>
                  <a:gd name="connsiteX160" fmla="*/ 1813888 w 6150847"/>
                  <a:gd name="connsiteY160" fmla="*/ 6665949 h 6856652"/>
                  <a:gd name="connsiteX161" fmla="*/ 1867895 w 6150847"/>
                  <a:gd name="connsiteY161" fmla="*/ 6715468 h 6856652"/>
                  <a:gd name="connsiteX162" fmla="*/ 1915951 w 6150847"/>
                  <a:gd name="connsiteY162" fmla="*/ 6751674 h 6856652"/>
                  <a:gd name="connsiteX163" fmla="*/ 1938391 w 6150847"/>
                  <a:gd name="connsiteY163" fmla="*/ 6781930 h 6856652"/>
                  <a:gd name="connsiteX164" fmla="*/ 2028200 w 6150847"/>
                  <a:gd name="connsiteY164" fmla="*/ 6835533 h 6856652"/>
                  <a:gd name="connsiteX165" fmla="*/ 2118111 w 6150847"/>
                  <a:gd name="connsiteY165" fmla="*/ 6816421 h 6856652"/>
                  <a:gd name="connsiteX166" fmla="*/ 2216694 w 6150847"/>
                  <a:gd name="connsiteY166" fmla="*/ 6768264 h 6856652"/>
                  <a:gd name="connsiteX167" fmla="*/ 2240647 w 6150847"/>
                  <a:gd name="connsiteY167" fmla="*/ 6680774 h 6856652"/>
                  <a:gd name="connsiteX168" fmla="*/ 2242765 w 6150847"/>
                  <a:gd name="connsiteY168" fmla="*/ 6635038 h 6856652"/>
                  <a:gd name="connsiteX169" fmla="*/ 2292233 w 6150847"/>
                  <a:gd name="connsiteY169" fmla="*/ 6601655 h 6856652"/>
                  <a:gd name="connsiteX170" fmla="*/ 2356578 w 6150847"/>
                  <a:gd name="connsiteY170" fmla="*/ 6591570 h 6856652"/>
                  <a:gd name="connsiteX171" fmla="*/ 2411693 w 6150847"/>
                  <a:gd name="connsiteY171" fmla="*/ 6585216 h 6856652"/>
                  <a:gd name="connsiteX172" fmla="*/ 2457077 w 6150847"/>
                  <a:gd name="connsiteY172" fmla="*/ 6574172 h 6856652"/>
                  <a:gd name="connsiteX173" fmla="*/ 2465952 w 6150847"/>
                  <a:gd name="connsiteY173" fmla="*/ 6556422 h 6856652"/>
                  <a:gd name="connsiteX174" fmla="*/ 2441546 w 6150847"/>
                  <a:gd name="connsiteY174" fmla="*/ 6530403 h 6856652"/>
                  <a:gd name="connsiteX175" fmla="*/ 2459901 w 6150847"/>
                  <a:gd name="connsiteY175" fmla="*/ 6430861 h 6856652"/>
                  <a:gd name="connsiteX176" fmla="*/ 2504276 w 6150847"/>
                  <a:gd name="connsiteY176" fmla="*/ 6385477 h 6856652"/>
                  <a:gd name="connsiteX177" fmla="*/ 2497822 w 6150847"/>
                  <a:gd name="connsiteY177" fmla="*/ 6346043 h 6856652"/>
                  <a:gd name="connsiteX178" fmla="*/ 2542701 w 6150847"/>
                  <a:gd name="connsiteY178" fmla="*/ 6327839 h 6856652"/>
                  <a:gd name="connsiteX179" fmla="*/ 2609063 w 6150847"/>
                  <a:gd name="connsiteY179" fmla="*/ 6334546 h 6856652"/>
                  <a:gd name="connsiteX180" fmla="*/ 2665288 w 6150847"/>
                  <a:gd name="connsiteY180" fmla="*/ 6314678 h 6856652"/>
                  <a:gd name="connsiteX181" fmla="*/ 2655960 w 6150847"/>
                  <a:gd name="connsiteY181" fmla="*/ 6299550 h 6856652"/>
                  <a:gd name="connsiteX182" fmla="*/ 2649908 w 6150847"/>
                  <a:gd name="connsiteY182" fmla="*/ 6266773 h 6856652"/>
                  <a:gd name="connsiteX183" fmla="*/ 2649102 w 6150847"/>
                  <a:gd name="connsiteY183" fmla="*/ 6210598 h 6856652"/>
                  <a:gd name="connsiteX184" fmla="*/ 2641638 w 6150847"/>
                  <a:gd name="connsiteY184" fmla="*/ 6151448 h 6856652"/>
                  <a:gd name="connsiteX185" fmla="*/ 2636595 w 6150847"/>
                  <a:gd name="connsiteY185" fmla="*/ 6088616 h 6856652"/>
                  <a:gd name="connsiteX186" fmla="*/ 2630696 w 6150847"/>
                  <a:gd name="connsiteY186" fmla="*/ 6038190 h 6856652"/>
                  <a:gd name="connsiteX187" fmla="*/ 2626410 w 6150847"/>
                  <a:gd name="connsiteY187" fmla="*/ 5991596 h 6856652"/>
                  <a:gd name="connsiteX188" fmla="*/ 2643554 w 6150847"/>
                  <a:gd name="connsiteY188" fmla="*/ 5937437 h 6856652"/>
                  <a:gd name="connsiteX189" fmla="*/ 2673054 w 6150847"/>
                  <a:gd name="connsiteY189" fmla="*/ 5890289 h 6856652"/>
                  <a:gd name="connsiteX190" fmla="*/ 2717732 w 6150847"/>
                  <a:gd name="connsiteY190" fmla="*/ 5843191 h 6856652"/>
                  <a:gd name="connsiteX191" fmla="*/ 2687476 w 6150847"/>
                  <a:gd name="connsiteY191" fmla="*/ 5804564 h 6856652"/>
                  <a:gd name="connsiteX192" fmla="*/ 2736037 w 6150847"/>
                  <a:gd name="connsiteY192" fmla="*/ 5778140 h 6856652"/>
                  <a:gd name="connsiteX193" fmla="*/ 2764175 w 6150847"/>
                  <a:gd name="connsiteY193" fmla="*/ 5725041 h 6856652"/>
                  <a:gd name="connsiteX194" fmla="*/ 2770427 w 6150847"/>
                  <a:gd name="connsiteY194" fmla="*/ 5653990 h 6856652"/>
                  <a:gd name="connsiteX195" fmla="*/ 2737903 w 6150847"/>
                  <a:gd name="connsiteY195" fmla="*/ 5598521 h 6856652"/>
                  <a:gd name="connsiteX196" fmla="*/ 2709412 w 6150847"/>
                  <a:gd name="connsiteY196" fmla="*/ 5572148 h 6856652"/>
                  <a:gd name="connsiteX197" fmla="*/ 2754795 w 6150847"/>
                  <a:gd name="connsiteY197" fmla="*/ 5560550 h 6856652"/>
                  <a:gd name="connsiteX198" fmla="*/ 2723531 w 6150847"/>
                  <a:gd name="connsiteY198" fmla="*/ 5478657 h 6856652"/>
                  <a:gd name="connsiteX199" fmla="*/ 2710218 w 6150847"/>
                  <a:gd name="connsiteY199" fmla="*/ 5420566 h 6856652"/>
                  <a:gd name="connsiteX200" fmla="*/ 2735432 w 6150847"/>
                  <a:gd name="connsiteY200" fmla="*/ 5376998 h 6856652"/>
                  <a:gd name="connsiteX201" fmla="*/ 2699628 w 6150847"/>
                  <a:gd name="connsiteY201" fmla="*/ 5265757 h 6856652"/>
                  <a:gd name="connsiteX202" fmla="*/ 2727111 w 6150847"/>
                  <a:gd name="connsiteY202" fmla="*/ 5164198 h 6856652"/>
                  <a:gd name="connsiteX203" fmla="*/ 2750509 w 6150847"/>
                  <a:gd name="connsiteY203" fmla="*/ 5110544 h 6856652"/>
                  <a:gd name="connsiteX204" fmla="*/ 2780412 w 6150847"/>
                  <a:gd name="connsiteY204" fmla="*/ 5087046 h 6856652"/>
                  <a:gd name="connsiteX205" fmla="*/ 2821157 w 6150847"/>
                  <a:gd name="connsiteY205" fmla="*/ 5074338 h 6856652"/>
                  <a:gd name="connsiteX206" fmla="*/ 2867196 w 6150847"/>
                  <a:gd name="connsiteY206" fmla="*/ 5106964 h 6856652"/>
                  <a:gd name="connsiteX207" fmla="*/ 2933708 w 6150847"/>
                  <a:gd name="connsiteY207" fmla="*/ 5046906 h 6856652"/>
                  <a:gd name="connsiteX208" fmla="*/ 2960435 w 6150847"/>
                  <a:gd name="connsiteY208" fmla="*/ 5013574 h 6856652"/>
                  <a:gd name="connsiteX209" fmla="*/ 2977125 w 6150847"/>
                  <a:gd name="connsiteY209" fmla="*/ 4950087 h 6856652"/>
                  <a:gd name="connsiteX210" fmla="*/ 3027552 w 6150847"/>
                  <a:gd name="connsiteY210" fmla="*/ 4950087 h 6856652"/>
                  <a:gd name="connsiteX211" fmla="*/ 3089425 w 6150847"/>
                  <a:gd name="connsiteY211" fmla="*/ 4959265 h 6856652"/>
                  <a:gd name="connsiteX212" fmla="*/ 3153063 w 6150847"/>
                  <a:gd name="connsiteY212" fmla="*/ 4930320 h 6856652"/>
                  <a:gd name="connsiteX213" fmla="*/ 3218063 w 6150847"/>
                  <a:gd name="connsiteY213" fmla="*/ 4892248 h 6856652"/>
                  <a:gd name="connsiteX214" fmla="*/ 3220988 w 6150847"/>
                  <a:gd name="connsiteY214" fmla="*/ 4824323 h 6856652"/>
                  <a:gd name="connsiteX215" fmla="*/ 3205860 w 6150847"/>
                  <a:gd name="connsiteY215" fmla="*/ 4793110 h 6856652"/>
                  <a:gd name="connsiteX216" fmla="*/ 3235813 w 6150847"/>
                  <a:gd name="connsiteY216" fmla="*/ 4767342 h 6856652"/>
                  <a:gd name="connsiteX217" fmla="*/ 3270809 w 6150847"/>
                  <a:gd name="connsiteY217" fmla="*/ 4746062 h 6856652"/>
                  <a:gd name="connsiteX218" fmla="*/ 3303133 w 6150847"/>
                  <a:gd name="connsiteY218" fmla="*/ 4716461 h 6856652"/>
                  <a:gd name="connsiteX219" fmla="*/ 3379478 w 6150847"/>
                  <a:gd name="connsiteY219" fmla="*/ 4690643 h 6856652"/>
                  <a:gd name="connsiteX220" fmla="*/ 3445033 w 6150847"/>
                  <a:gd name="connsiteY220" fmla="*/ 4618685 h 6856652"/>
                  <a:gd name="connsiteX221" fmla="*/ 3487592 w 6150847"/>
                  <a:gd name="connsiteY221" fmla="*/ 4540876 h 6856652"/>
                  <a:gd name="connsiteX222" fmla="*/ 3586731 w 6150847"/>
                  <a:gd name="connsiteY222" fmla="*/ 4496249 h 6856652"/>
                  <a:gd name="connsiteX223" fmla="*/ 3657328 w 6150847"/>
                  <a:gd name="connsiteY223" fmla="*/ 4402960 h 6856652"/>
                  <a:gd name="connsiteX224" fmla="*/ 3693635 w 6150847"/>
                  <a:gd name="connsiteY224" fmla="*/ 4363174 h 6856652"/>
                  <a:gd name="connsiteX225" fmla="*/ 3719302 w 6150847"/>
                  <a:gd name="connsiteY225" fmla="*/ 4328581 h 6856652"/>
                  <a:gd name="connsiteX226" fmla="*/ 3764081 w 6150847"/>
                  <a:gd name="connsiteY226" fmla="*/ 4259900 h 6856652"/>
                  <a:gd name="connsiteX227" fmla="*/ 3818541 w 6150847"/>
                  <a:gd name="connsiteY227" fmla="*/ 4214516 h 6856652"/>
                  <a:gd name="connsiteX228" fmla="*/ 3836292 w 6150847"/>
                  <a:gd name="connsiteY228" fmla="*/ 4205994 h 6856652"/>
                  <a:gd name="connsiteX229" fmla="*/ 3850462 w 6150847"/>
                  <a:gd name="connsiteY229" fmla="*/ 4167418 h 6856652"/>
                  <a:gd name="connsiteX230" fmla="*/ 3877742 w 6150847"/>
                  <a:gd name="connsiteY230" fmla="*/ 4179823 h 6856652"/>
                  <a:gd name="connsiteX231" fmla="*/ 3906737 w 6150847"/>
                  <a:gd name="connsiteY231" fmla="*/ 4168376 h 6856652"/>
                  <a:gd name="connsiteX232" fmla="*/ 3952424 w 6150847"/>
                  <a:gd name="connsiteY232" fmla="*/ 4139482 h 6856652"/>
                  <a:gd name="connsiteX233" fmla="*/ 4080154 w 6150847"/>
                  <a:gd name="connsiteY233" fmla="*/ 4075995 h 6856652"/>
                  <a:gd name="connsiteX234" fmla="*/ 4152113 w 6150847"/>
                  <a:gd name="connsiteY234" fmla="*/ 3956938 h 6856652"/>
                  <a:gd name="connsiteX235" fmla="*/ 4180250 w 6150847"/>
                  <a:gd name="connsiteY235" fmla="*/ 3923152 h 6856652"/>
                  <a:gd name="connsiteX236" fmla="*/ 4195732 w 6150847"/>
                  <a:gd name="connsiteY236" fmla="*/ 3855076 h 6856652"/>
                  <a:gd name="connsiteX237" fmla="*/ 4157155 w 6150847"/>
                  <a:gd name="connsiteY237" fmla="*/ 3803389 h 6856652"/>
                  <a:gd name="connsiteX238" fmla="*/ 4183781 w 6150847"/>
                  <a:gd name="connsiteY238" fmla="*/ 3749685 h 6856652"/>
                  <a:gd name="connsiteX239" fmla="*/ 4250293 w 6150847"/>
                  <a:gd name="connsiteY239" fmla="*/ 3723514 h 6856652"/>
                  <a:gd name="connsiteX240" fmla="*/ 4314032 w 6150847"/>
                  <a:gd name="connsiteY240" fmla="*/ 3710151 h 6856652"/>
                  <a:gd name="connsiteX241" fmla="*/ 4351348 w 6150847"/>
                  <a:gd name="connsiteY241" fmla="*/ 3691644 h 6856652"/>
                  <a:gd name="connsiteX242" fmla="*/ 4377166 w 6150847"/>
                  <a:gd name="connsiteY242" fmla="*/ 3663658 h 6856652"/>
                  <a:gd name="connsiteX243" fmla="*/ 4392042 w 6150847"/>
                  <a:gd name="connsiteY243" fmla="*/ 3619232 h 6856652"/>
                  <a:gd name="connsiteX244" fmla="*/ 4404699 w 6150847"/>
                  <a:gd name="connsiteY244" fmla="*/ 3668296 h 6856652"/>
                  <a:gd name="connsiteX245" fmla="*/ 4454672 w 6150847"/>
                  <a:gd name="connsiteY245" fmla="*/ 3659421 h 6856652"/>
                  <a:gd name="connsiteX246" fmla="*/ 4498139 w 6150847"/>
                  <a:gd name="connsiteY246" fmla="*/ 3629821 h 6856652"/>
                  <a:gd name="connsiteX247" fmla="*/ 4587848 w 6150847"/>
                  <a:gd name="connsiteY247" fmla="*/ 3620946 h 6856652"/>
                  <a:gd name="connsiteX248" fmla="*/ 4577409 w 6150847"/>
                  <a:gd name="connsiteY248" fmla="*/ 3518227 h 6856652"/>
                  <a:gd name="connsiteX249" fmla="*/ 4564047 w 6150847"/>
                  <a:gd name="connsiteY249" fmla="*/ 3472843 h 6856652"/>
                  <a:gd name="connsiteX250" fmla="*/ 4549373 w 6150847"/>
                  <a:gd name="connsiteY250" fmla="*/ 3430687 h 6856652"/>
                  <a:gd name="connsiteX251" fmla="*/ 4549927 w 6150847"/>
                  <a:gd name="connsiteY251" fmla="*/ 3375218 h 6856652"/>
                  <a:gd name="connsiteX252" fmla="*/ 4555676 w 6150847"/>
                  <a:gd name="connsiteY252" fmla="*/ 3317883 h 6856652"/>
                  <a:gd name="connsiteX253" fmla="*/ 4530463 w 6150847"/>
                  <a:gd name="connsiteY253" fmla="*/ 3270785 h 6856652"/>
                  <a:gd name="connsiteX254" fmla="*/ 4508930 w 6150847"/>
                  <a:gd name="connsiteY254" fmla="*/ 3243958 h 6856652"/>
                  <a:gd name="connsiteX255" fmla="*/ 4482457 w 6150847"/>
                  <a:gd name="connsiteY255" fmla="*/ 3189649 h 6856652"/>
                  <a:gd name="connsiteX256" fmla="*/ 4475901 w 6150847"/>
                  <a:gd name="connsiteY256" fmla="*/ 3137155 h 6856652"/>
                  <a:gd name="connsiteX257" fmla="*/ 4489415 w 6150847"/>
                  <a:gd name="connsiteY257" fmla="*/ 3082593 h 6856652"/>
                  <a:gd name="connsiteX258" fmla="*/ 4490273 w 6150847"/>
                  <a:gd name="connsiteY258" fmla="*/ 3023897 h 6856652"/>
                  <a:gd name="connsiteX259" fmla="*/ 4393000 w 6150847"/>
                  <a:gd name="connsiteY259" fmla="*/ 3003272 h 6856652"/>
                  <a:gd name="connsiteX260" fmla="*/ 4377872 w 6150847"/>
                  <a:gd name="connsiteY260" fmla="*/ 2921481 h 6856652"/>
                  <a:gd name="connsiteX261" fmla="*/ 4411759 w 6150847"/>
                  <a:gd name="connsiteY261" fmla="*/ 2874584 h 6856652"/>
                  <a:gd name="connsiteX262" fmla="*/ 4439544 w 6150847"/>
                  <a:gd name="connsiteY262" fmla="*/ 2843572 h 6856652"/>
                  <a:gd name="connsiteX263" fmla="*/ 4529152 w 6150847"/>
                  <a:gd name="connsiteY263" fmla="*/ 2797079 h 6856652"/>
                  <a:gd name="connsiteX264" fmla="*/ 4498492 w 6150847"/>
                  <a:gd name="connsiteY264" fmla="*/ 2756233 h 6856652"/>
                  <a:gd name="connsiteX265" fmla="*/ 4470102 w 6150847"/>
                  <a:gd name="connsiteY265" fmla="*/ 2713824 h 6856652"/>
                  <a:gd name="connsiteX266" fmla="*/ 4419020 w 6150847"/>
                  <a:gd name="connsiteY266" fmla="*/ 2715791 h 6856652"/>
                  <a:gd name="connsiteX267" fmla="*/ 4380999 w 6150847"/>
                  <a:gd name="connsiteY267" fmla="*/ 2676307 h 6856652"/>
                  <a:gd name="connsiteX268" fmla="*/ 4352256 w 6150847"/>
                  <a:gd name="connsiteY268" fmla="*/ 2662642 h 6856652"/>
                  <a:gd name="connsiteX269" fmla="*/ 4353466 w 6150847"/>
                  <a:gd name="connsiteY269" fmla="*/ 2616249 h 6856652"/>
                  <a:gd name="connsiteX270" fmla="*/ 4395068 w 6150847"/>
                  <a:gd name="connsiteY270" fmla="*/ 2565268 h 6856652"/>
                  <a:gd name="connsiteX271" fmla="*/ 4426030 w 6150847"/>
                  <a:gd name="connsiteY271" fmla="*/ 2599961 h 6856652"/>
                  <a:gd name="connsiteX272" fmla="*/ 4474994 w 6150847"/>
                  <a:gd name="connsiteY272" fmla="*/ 2619577 h 6856652"/>
                  <a:gd name="connsiteX273" fmla="*/ 4486945 w 6150847"/>
                  <a:gd name="connsiteY273" fmla="*/ 2579892 h 6856652"/>
                  <a:gd name="connsiteX274" fmla="*/ 4545338 w 6150847"/>
                  <a:gd name="connsiteY274" fmla="*/ 2614031 h 6856652"/>
                  <a:gd name="connsiteX275" fmla="*/ 4584116 w 6150847"/>
                  <a:gd name="connsiteY275" fmla="*/ 2636067 h 6856652"/>
                  <a:gd name="connsiteX276" fmla="*/ 4644628 w 6150847"/>
                  <a:gd name="connsiteY276" fmla="*/ 2621292 h 6856652"/>
                  <a:gd name="connsiteX277" fmla="*/ 4654714 w 6150847"/>
                  <a:gd name="connsiteY277" fmla="*/ 2653061 h 6856652"/>
                  <a:gd name="connsiteX278" fmla="*/ 4669841 w 6150847"/>
                  <a:gd name="connsiteY278" fmla="*/ 2700865 h 6856652"/>
                  <a:gd name="connsiteX279" fmla="*/ 4653049 w 6150847"/>
                  <a:gd name="connsiteY279" fmla="*/ 2764604 h 6856652"/>
                  <a:gd name="connsiteX280" fmla="*/ 4687238 w 6150847"/>
                  <a:gd name="connsiteY280" fmla="*/ 2802071 h 6856652"/>
                  <a:gd name="connsiteX281" fmla="*/ 4745632 w 6150847"/>
                  <a:gd name="connsiteY281" fmla="*/ 2815585 h 6856652"/>
                  <a:gd name="connsiteX282" fmla="*/ 4805842 w 6150847"/>
                  <a:gd name="connsiteY282" fmla="*/ 2825670 h 6856652"/>
                  <a:gd name="connsiteX283" fmla="*/ 4888491 w 6150847"/>
                  <a:gd name="connsiteY283" fmla="*/ 2809584 h 6856652"/>
                  <a:gd name="connsiteX284" fmla="*/ 4957625 w 6150847"/>
                  <a:gd name="connsiteY284" fmla="*/ 2803533 h 6856652"/>
                  <a:gd name="connsiteX285" fmla="*/ 5030037 w 6150847"/>
                  <a:gd name="connsiteY285" fmla="*/ 2809332 h 6856652"/>
                  <a:gd name="connsiteX286" fmla="*/ 5103307 w 6150847"/>
                  <a:gd name="connsiteY286" fmla="*/ 2806307 h 6856652"/>
                  <a:gd name="connsiteX287" fmla="*/ 5176123 w 6150847"/>
                  <a:gd name="connsiteY287" fmla="*/ 2812963 h 6856652"/>
                  <a:gd name="connsiteX288" fmla="*/ 5160995 w 6150847"/>
                  <a:gd name="connsiteY288" fmla="*/ 2830662 h 6856652"/>
                  <a:gd name="connsiteX289" fmla="*/ 5168257 w 6150847"/>
                  <a:gd name="connsiteY289" fmla="*/ 2858548 h 6856652"/>
                  <a:gd name="connsiteX290" fmla="*/ 5159280 w 6150847"/>
                  <a:gd name="connsiteY290" fmla="*/ 2879576 h 6856652"/>
                  <a:gd name="connsiteX291" fmla="*/ 5155650 w 6150847"/>
                  <a:gd name="connsiteY291" fmla="*/ 2913160 h 6856652"/>
                  <a:gd name="connsiteX292" fmla="*/ 5131244 w 6150847"/>
                  <a:gd name="connsiteY292" fmla="*/ 2927229 h 6856652"/>
                  <a:gd name="connsiteX293" fmla="*/ 5116922 w 6150847"/>
                  <a:gd name="connsiteY293" fmla="*/ 2975084 h 6856652"/>
                  <a:gd name="connsiteX294" fmla="*/ 5019599 w 6150847"/>
                  <a:gd name="connsiteY294" fmla="*/ 3019712 h 6856652"/>
                  <a:gd name="connsiteX295" fmla="*/ 4965492 w 6150847"/>
                  <a:gd name="connsiteY295" fmla="*/ 3124246 h 6856652"/>
                  <a:gd name="connsiteX296" fmla="*/ 5002807 w 6150847"/>
                  <a:gd name="connsiteY296" fmla="*/ 3257624 h 6856652"/>
                  <a:gd name="connsiteX297" fmla="*/ 5017078 w 6150847"/>
                  <a:gd name="connsiteY297" fmla="*/ 3312639 h 6856652"/>
                  <a:gd name="connsiteX298" fmla="*/ 5053536 w 6150847"/>
                  <a:gd name="connsiteY298" fmla="*/ 3295242 h 6856652"/>
                  <a:gd name="connsiteX299" fmla="*/ 5108602 w 6150847"/>
                  <a:gd name="connsiteY299" fmla="*/ 3329784 h 6856652"/>
                  <a:gd name="connsiteX300" fmla="*/ 5143901 w 6150847"/>
                  <a:gd name="connsiteY300" fmla="*/ 3305881 h 6856652"/>
                  <a:gd name="connsiteX301" fmla="*/ 5144354 w 6150847"/>
                  <a:gd name="connsiteY301" fmla="*/ 3265944 h 6856652"/>
                  <a:gd name="connsiteX302" fmla="*/ 5149397 w 6150847"/>
                  <a:gd name="connsiteY302" fmla="*/ 3213097 h 6856652"/>
                  <a:gd name="connsiteX303" fmla="*/ 5167198 w 6150847"/>
                  <a:gd name="connsiteY303" fmla="*/ 3180017 h 6856652"/>
                  <a:gd name="connsiteX304" fmla="*/ 5171887 w 6150847"/>
                  <a:gd name="connsiteY304" fmla="*/ 3148652 h 6856652"/>
                  <a:gd name="connsiteX305" fmla="*/ 5197100 w 6150847"/>
                  <a:gd name="connsiteY305" fmla="*/ 3156771 h 6856652"/>
                  <a:gd name="connsiteX306" fmla="*/ 5214699 w 6150847"/>
                  <a:gd name="connsiteY306" fmla="*/ 3209012 h 6856652"/>
                  <a:gd name="connsiteX307" fmla="*/ 5244299 w 6150847"/>
                  <a:gd name="connsiteY307" fmla="*/ 3252077 h 6856652"/>
                  <a:gd name="connsiteX308" fmla="*/ 5233760 w 6150847"/>
                  <a:gd name="connsiteY308" fmla="*/ 3308202 h 6856652"/>
                  <a:gd name="connsiteX309" fmla="*/ 5256806 w 6150847"/>
                  <a:gd name="connsiteY309" fmla="*/ 3357165 h 6856652"/>
                  <a:gd name="connsiteX310" fmla="*/ 5268252 w 6150847"/>
                  <a:gd name="connsiteY310" fmla="*/ 3418131 h 6856652"/>
                  <a:gd name="connsiteX311" fmla="*/ 5278842 w 6150847"/>
                  <a:gd name="connsiteY311" fmla="*/ 3445714 h 6856652"/>
                  <a:gd name="connsiteX312" fmla="*/ 5275060 w 6150847"/>
                  <a:gd name="connsiteY312" fmla="*/ 3478794 h 6856652"/>
                  <a:gd name="connsiteX313" fmla="*/ 5293768 w 6150847"/>
                  <a:gd name="connsiteY313" fmla="*/ 3533809 h 6856652"/>
                  <a:gd name="connsiteX314" fmla="*/ 5306425 w 6150847"/>
                  <a:gd name="connsiteY314" fmla="*/ 3589279 h 6856652"/>
                  <a:gd name="connsiteX315" fmla="*/ 5340514 w 6150847"/>
                  <a:gd name="connsiteY315" fmla="*/ 3570116 h 6856652"/>
                  <a:gd name="connsiteX316" fmla="*/ 5385544 w 6150847"/>
                  <a:gd name="connsiteY316" fmla="*/ 3590942 h 6856652"/>
                  <a:gd name="connsiteX317" fmla="*/ 5412976 w 6150847"/>
                  <a:gd name="connsiteY317" fmla="*/ 3545962 h 6856652"/>
                  <a:gd name="connsiteX318" fmla="*/ 5439501 w 6150847"/>
                  <a:gd name="connsiteY318" fmla="*/ 3502696 h 6856652"/>
                  <a:gd name="connsiteX319" fmla="*/ 5433500 w 6150847"/>
                  <a:gd name="connsiteY319" fmla="*/ 3442890 h 6856652"/>
                  <a:gd name="connsiteX320" fmla="*/ 5416153 w 6150847"/>
                  <a:gd name="connsiteY320" fmla="*/ 3325851 h 6856652"/>
                  <a:gd name="connsiteX321" fmla="*/ 5434760 w 6150847"/>
                  <a:gd name="connsiteY321" fmla="*/ 3282938 h 6856652"/>
                  <a:gd name="connsiteX322" fmla="*/ 5472732 w 6150847"/>
                  <a:gd name="connsiteY322" fmla="*/ 3237554 h 6856652"/>
                  <a:gd name="connsiteX323" fmla="*/ 5458411 w 6150847"/>
                  <a:gd name="connsiteY323" fmla="*/ 3179866 h 6856652"/>
                  <a:gd name="connsiteX324" fmla="*/ 5474245 w 6150847"/>
                  <a:gd name="connsiteY324" fmla="*/ 3121623 h 6856652"/>
                  <a:gd name="connsiteX325" fmla="*/ 5468546 w 6150847"/>
                  <a:gd name="connsiteY325" fmla="*/ 3049564 h 6856652"/>
                  <a:gd name="connsiteX326" fmla="*/ 5522855 w 6150847"/>
                  <a:gd name="connsiteY326" fmla="*/ 3058036 h 6856652"/>
                  <a:gd name="connsiteX327" fmla="*/ 5540858 w 6150847"/>
                  <a:gd name="connsiteY327" fmla="*/ 3046387 h 6856652"/>
                  <a:gd name="connsiteX328" fmla="*/ 5571416 w 6150847"/>
                  <a:gd name="connsiteY328" fmla="*/ 3052287 h 6856652"/>
                  <a:gd name="connsiteX329" fmla="*/ 5621490 w 6150847"/>
                  <a:gd name="connsiteY329" fmla="*/ 3031814 h 6856652"/>
                  <a:gd name="connsiteX330" fmla="*/ 5619573 w 6150847"/>
                  <a:gd name="connsiteY330" fmla="*/ 2987388 h 6856652"/>
                  <a:gd name="connsiteX331" fmla="*/ 5634349 w 6150847"/>
                  <a:gd name="connsiteY331" fmla="*/ 2923498 h 6856652"/>
                  <a:gd name="connsiteX332" fmla="*/ 5659057 w 6150847"/>
                  <a:gd name="connsiteY332" fmla="*/ 2903680 h 6856652"/>
                  <a:gd name="connsiteX333" fmla="*/ 5664453 w 6150847"/>
                  <a:gd name="connsiteY333" fmla="*/ 2869340 h 6856652"/>
                  <a:gd name="connsiteX334" fmla="*/ 5694709 w 6150847"/>
                  <a:gd name="connsiteY334" fmla="*/ 2809584 h 6856652"/>
                  <a:gd name="connsiteX335" fmla="*/ 5700407 w 6150847"/>
                  <a:gd name="connsiteY335" fmla="*/ 2742870 h 6856652"/>
                  <a:gd name="connsiteX336" fmla="*/ 5665411 w 6150847"/>
                  <a:gd name="connsiteY336" fmla="*/ 2706008 h 6856652"/>
                  <a:gd name="connsiteX337" fmla="*/ 5709837 w 6150847"/>
                  <a:gd name="connsiteY337" fmla="*/ 2653010 h 6856652"/>
                  <a:gd name="connsiteX338" fmla="*/ 5741051 w 6150847"/>
                  <a:gd name="connsiteY338" fmla="*/ 2596734 h 6856652"/>
                  <a:gd name="connsiteX339" fmla="*/ 5756582 w 6150847"/>
                  <a:gd name="connsiteY339" fmla="*/ 2526137 h 6856652"/>
                  <a:gd name="connsiteX340" fmla="*/ 5748564 w 6150847"/>
                  <a:gd name="connsiteY340" fmla="*/ 2442984 h 6856652"/>
                  <a:gd name="connsiteX341" fmla="*/ 5748564 w 6150847"/>
                  <a:gd name="connsiteY341" fmla="*/ 2381464 h 6856652"/>
                  <a:gd name="connsiteX342" fmla="*/ 5797579 w 6150847"/>
                  <a:gd name="connsiteY342" fmla="*/ 2365932 h 6856652"/>
                  <a:gd name="connsiteX343" fmla="*/ 5831516 w 6150847"/>
                  <a:gd name="connsiteY343" fmla="*/ 2316212 h 6856652"/>
                  <a:gd name="connsiteX344" fmla="*/ 5873975 w 6150847"/>
                  <a:gd name="connsiteY344" fmla="*/ 2262608 h 6856652"/>
                  <a:gd name="connsiteX345" fmla="*/ 5912198 w 6150847"/>
                  <a:gd name="connsiteY345" fmla="*/ 2208904 h 6856652"/>
                  <a:gd name="connsiteX346" fmla="*/ 5956977 w 6150847"/>
                  <a:gd name="connsiteY346" fmla="*/ 2185607 h 6856652"/>
                  <a:gd name="connsiteX347" fmla="*/ 5995251 w 6150847"/>
                  <a:gd name="connsiteY347" fmla="*/ 2178144 h 6856652"/>
                  <a:gd name="connsiteX348" fmla="*/ 6046887 w 6150847"/>
                  <a:gd name="connsiteY348" fmla="*/ 2182077 h 6856652"/>
                  <a:gd name="connsiteX349" fmla="*/ 6096356 w 6150847"/>
                  <a:gd name="connsiteY349" fmla="*/ 2210568 h 6856652"/>
                  <a:gd name="connsiteX350" fmla="*/ 6124342 w 6150847"/>
                  <a:gd name="connsiteY350" fmla="*/ 2185910 h 6856652"/>
                  <a:gd name="connsiteX351" fmla="*/ 6063528 w 6150847"/>
                  <a:gd name="connsiteY351" fmla="*/ 2104118 h 6856652"/>
                  <a:gd name="connsiteX352" fmla="*/ 6091615 w 6150847"/>
                  <a:gd name="connsiteY352" fmla="*/ 2063424 h 6856652"/>
                  <a:gd name="connsiteX353" fmla="*/ 6133167 w 6150847"/>
                  <a:gd name="connsiteY353" fmla="*/ 2017435 h 6856652"/>
                  <a:gd name="connsiteX354" fmla="*/ 6142647 w 6150847"/>
                  <a:gd name="connsiteY354" fmla="*/ 1971698 h 6856652"/>
                  <a:gd name="connsiteX355" fmla="*/ 6126107 w 6150847"/>
                  <a:gd name="connsiteY355" fmla="*/ 1955360 h 6856652"/>
                  <a:gd name="connsiteX356" fmla="*/ 6135436 w 6150847"/>
                  <a:gd name="connsiteY356" fmla="*/ 1924045 h 6856652"/>
                  <a:gd name="connsiteX357" fmla="*/ 6096759 w 6150847"/>
                  <a:gd name="connsiteY357" fmla="*/ 1913657 h 6856652"/>
                  <a:gd name="connsiteX358" fmla="*/ 6048047 w 6150847"/>
                  <a:gd name="connsiteY358" fmla="*/ 1913304 h 6856652"/>
                  <a:gd name="connsiteX359" fmla="*/ 5993284 w 6150847"/>
                  <a:gd name="connsiteY359" fmla="*/ 1890411 h 6856652"/>
                  <a:gd name="connsiteX360" fmla="*/ 5932772 w 6150847"/>
                  <a:gd name="connsiteY360" fmla="*/ 1909875 h 6856652"/>
                  <a:gd name="connsiteX361" fmla="*/ 5931965 w 6150847"/>
                  <a:gd name="connsiteY361" fmla="*/ 1883200 h 6856652"/>
                  <a:gd name="connsiteX362" fmla="*/ 5970794 w 6150847"/>
                  <a:gd name="connsiteY362" fmla="*/ 1837463 h 6856652"/>
                  <a:gd name="connsiteX363" fmla="*/ 5963381 w 6150847"/>
                  <a:gd name="connsiteY363" fmla="*/ 1804585 h 6856652"/>
                  <a:gd name="connsiteX364" fmla="*/ 5945984 w 6150847"/>
                  <a:gd name="connsiteY364" fmla="*/ 1761924 h 6856652"/>
                  <a:gd name="connsiteX365" fmla="*/ 5908113 w 6150847"/>
                  <a:gd name="connsiteY365" fmla="*/ 1765555 h 6856652"/>
                  <a:gd name="connsiteX366" fmla="*/ 5902567 w 6150847"/>
                  <a:gd name="connsiteY366" fmla="*/ 1783809 h 6856652"/>
                  <a:gd name="connsiteX367" fmla="*/ 5882749 w 6150847"/>
                  <a:gd name="connsiteY367" fmla="*/ 1776598 h 6856652"/>
                  <a:gd name="connsiteX368" fmla="*/ 5909021 w 6150847"/>
                  <a:gd name="connsiteY368" fmla="*/ 1734593 h 6856652"/>
                  <a:gd name="connsiteX369" fmla="*/ 5897524 w 6150847"/>
                  <a:gd name="connsiteY369" fmla="*/ 1692638 h 6856652"/>
                  <a:gd name="connsiteX370" fmla="*/ 5872311 w 6150847"/>
                  <a:gd name="connsiteY370" fmla="*/ 1677510 h 6856652"/>
                  <a:gd name="connsiteX371" fmla="*/ 5815581 w 6150847"/>
                  <a:gd name="connsiteY371" fmla="*/ 1675443 h 6856652"/>
                  <a:gd name="connsiteX372" fmla="*/ 5761171 w 6150847"/>
                  <a:gd name="connsiteY372" fmla="*/ 1724507 h 6856652"/>
                  <a:gd name="connsiteX373" fmla="*/ 5732125 w 6150847"/>
                  <a:gd name="connsiteY373" fmla="*/ 1772110 h 6856652"/>
                  <a:gd name="connsiteX374" fmla="*/ 5673832 w 6150847"/>
                  <a:gd name="connsiteY374" fmla="*/ 1756276 h 6856652"/>
                  <a:gd name="connsiteX375" fmla="*/ 5624465 w 6150847"/>
                  <a:gd name="connsiteY375" fmla="*/ 1748410 h 6856652"/>
                  <a:gd name="connsiteX376" fmla="*/ 5584123 w 6150847"/>
                  <a:gd name="connsiteY376" fmla="*/ 1720473 h 6856652"/>
                  <a:gd name="connsiteX377" fmla="*/ 5553868 w 6150847"/>
                  <a:gd name="connsiteY377" fmla="*/ 1739081 h 6856652"/>
                  <a:gd name="connsiteX378" fmla="*/ 5505610 w 6150847"/>
                  <a:gd name="connsiteY378" fmla="*/ 1773925 h 6856652"/>
                  <a:gd name="connsiteX379" fmla="*/ 5488112 w 6150847"/>
                  <a:gd name="connsiteY379" fmla="*/ 1819309 h 6856652"/>
                  <a:gd name="connsiteX380" fmla="*/ 5448325 w 6150847"/>
                  <a:gd name="connsiteY380" fmla="*/ 1875232 h 6856652"/>
                  <a:gd name="connsiteX381" fmla="*/ 5396386 w 6150847"/>
                  <a:gd name="connsiteY381" fmla="*/ 1889402 h 6856652"/>
                  <a:gd name="connsiteX382" fmla="*/ 5374955 w 6150847"/>
                  <a:gd name="connsiteY382" fmla="*/ 1904076 h 6856652"/>
                  <a:gd name="connsiteX383" fmla="*/ 5323973 w 6150847"/>
                  <a:gd name="connsiteY383" fmla="*/ 1904076 h 6856652"/>
                  <a:gd name="connsiteX384" fmla="*/ 5299819 w 6150847"/>
                  <a:gd name="connsiteY384" fmla="*/ 1949107 h 6856652"/>
                  <a:gd name="connsiteX385" fmla="*/ 5298710 w 6150847"/>
                  <a:gd name="connsiteY385" fmla="*/ 1986725 h 6856652"/>
                  <a:gd name="connsiteX386" fmla="*/ 5251057 w 6150847"/>
                  <a:gd name="connsiteY386" fmla="*/ 1998979 h 6856652"/>
                  <a:gd name="connsiteX387" fmla="*/ 5219540 w 6150847"/>
                  <a:gd name="connsiteY387" fmla="*/ 2028327 h 6856652"/>
                  <a:gd name="connsiteX388" fmla="*/ 5190999 w 6150847"/>
                  <a:gd name="connsiteY388" fmla="*/ 2057070 h 6856652"/>
                  <a:gd name="connsiteX389" fmla="*/ 5198714 w 6150847"/>
                  <a:gd name="connsiteY389" fmla="*/ 2097411 h 6856652"/>
                  <a:gd name="connsiteX390" fmla="*/ 5162609 w 6150847"/>
                  <a:gd name="connsiteY390" fmla="*/ 2124894 h 6856652"/>
                  <a:gd name="connsiteX391" fmla="*/ 5131647 w 6150847"/>
                  <a:gd name="connsiteY391" fmla="*/ 2117380 h 6856652"/>
                  <a:gd name="connsiteX392" fmla="*/ 5044863 w 6150847"/>
                  <a:gd name="connsiteY392" fmla="*/ 2150359 h 6856652"/>
                  <a:gd name="connsiteX393" fmla="*/ 4979309 w 6150847"/>
                  <a:gd name="connsiteY393" fmla="*/ 2129079 h 6856652"/>
                  <a:gd name="connsiteX394" fmla="*/ 4979964 w 6150847"/>
                  <a:gd name="connsiteY394" fmla="*/ 2177438 h 6856652"/>
                  <a:gd name="connsiteX395" fmla="*/ 4990050 w 6150847"/>
                  <a:gd name="connsiteY395" fmla="*/ 2218838 h 6856652"/>
                  <a:gd name="connsiteX396" fmla="*/ 5073152 w 6150847"/>
                  <a:gd name="connsiteY396" fmla="*/ 2238151 h 6856652"/>
                  <a:gd name="connsiteX397" fmla="*/ 5096852 w 6150847"/>
                  <a:gd name="connsiteY397" fmla="*/ 2270677 h 6856652"/>
                  <a:gd name="connsiteX398" fmla="*/ 5089490 w 6150847"/>
                  <a:gd name="connsiteY398" fmla="*/ 2327053 h 6856652"/>
                  <a:gd name="connsiteX399" fmla="*/ 5023936 w 6150847"/>
                  <a:gd name="connsiteY399" fmla="*/ 2358318 h 6856652"/>
                  <a:gd name="connsiteX400" fmla="*/ 4980166 w 6150847"/>
                  <a:gd name="connsiteY400" fmla="*/ 2366487 h 6856652"/>
                  <a:gd name="connsiteX401" fmla="*/ 4921116 w 6150847"/>
                  <a:gd name="connsiteY401" fmla="*/ 2375665 h 6856652"/>
                  <a:gd name="connsiteX402" fmla="*/ 4800396 w 6150847"/>
                  <a:gd name="connsiteY402" fmla="*/ 2383027 h 6856652"/>
                  <a:gd name="connsiteX403" fmla="*/ 4719713 w 6150847"/>
                  <a:gd name="connsiteY403" fmla="*/ 2386960 h 6856652"/>
                  <a:gd name="connsiteX404" fmla="*/ 4694500 w 6150847"/>
                  <a:gd name="connsiteY404" fmla="*/ 2400474 h 6856652"/>
                  <a:gd name="connsiteX405" fmla="*/ 4661420 w 6150847"/>
                  <a:gd name="connsiteY405" fmla="*/ 2402340 h 6856652"/>
                  <a:gd name="connsiteX406" fmla="*/ 4642662 w 6150847"/>
                  <a:gd name="connsiteY406" fmla="*/ 2423217 h 6856652"/>
                  <a:gd name="connsiteX407" fmla="*/ 4625970 w 6150847"/>
                  <a:gd name="connsiteY407" fmla="*/ 2406475 h 6856652"/>
                  <a:gd name="connsiteX408" fmla="*/ 4592134 w 6150847"/>
                  <a:gd name="connsiteY408" fmla="*/ 2399617 h 6856652"/>
                  <a:gd name="connsiteX409" fmla="*/ 4583965 w 6150847"/>
                  <a:gd name="connsiteY409" fmla="*/ 2385044 h 6856652"/>
                  <a:gd name="connsiteX410" fmla="*/ 4535152 w 6150847"/>
                  <a:gd name="connsiteY410" fmla="*/ 2407837 h 6856652"/>
                  <a:gd name="connsiteX411" fmla="*/ 4490777 w 6150847"/>
                  <a:gd name="connsiteY411" fmla="*/ 2371126 h 6856652"/>
                  <a:gd name="connsiteX412" fmla="*/ 4458504 w 6150847"/>
                  <a:gd name="connsiteY412" fmla="*/ 2332550 h 6856652"/>
                  <a:gd name="connsiteX413" fmla="*/ 4472321 w 6150847"/>
                  <a:gd name="connsiteY413" fmla="*/ 2284846 h 6856652"/>
                  <a:gd name="connsiteX414" fmla="*/ 4452806 w 6150847"/>
                  <a:gd name="connsiteY414" fmla="*/ 2268307 h 6856652"/>
                  <a:gd name="connsiteX415" fmla="*/ 4442317 w 6150847"/>
                  <a:gd name="connsiteY415" fmla="*/ 2247834 h 6856652"/>
                  <a:gd name="connsiteX416" fmla="*/ 4461529 w 6150847"/>
                  <a:gd name="connsiteY416" fmla="*/ 2195692 h 6856652"/>
                  <a:gd name="connsiteX417" fmla="*/ 4447309 w 6150847"/>
                  <a:gd name="connsiteY417" fmla="*/ 2142947 h 6856652"/>
                  <a:gd name="connsiteX418" fmla="*/ 4372174 w 6150847"/>
                  <a:gd name="connsiteY418" fmla="*/ 2135988 h 6856652"/>
                  <a:gd name="connsiteX419" fmla="*/ 4331833 w 6150847"/>
                  <a:gd name="connsiteY419" fmla="*/ 2151116 h 6856652"/>
                  <a:gd name="connsiteX420" fmla="*/ 4293962 w 6150847"/>
                  <a:gd name="connsiteY420" fmla="*/ 2159033 h 6856652"/>
                  <a:gd name="connsiteX421" fmla="*/ 4296887 w 6150847"/>
                  <a:gd name="connsiteY421" fmla="*/ 2198466 h 6856652"/>
                  <a:gd name="connsiteX422" fmla="*/ 4288062 w 6150847"/>
                  <a:gd name="connsiteY422" fmla="*/ 2245060 h 6856652"/>
                  <a:gd name="connsiteX423" fmla="*/ 4272934 w 6150847"/>
                  <a:gd name="connsiteY423" fmla="*/ 2303555 h 6856652"/>
                  <a:gd name="connsiteX424" fmla="*/ 4257051 w 6150847"/>
                  <a:gd name="connsiteY424" fmla="*/ 2354284 h 6856652"/>
                  <a:gd name="connsiteX425" fmla="*/ 4289172 w 6150847"/>
                  <a:gd name="connsiteY425" fmla="*/ 2417972 h 6856652"/>
                  <a:gd name="connsiteX426" fmla="*/ 4299257 w 6150847"/>
                  <a:gd name="connsiteY426" fmla="*/ 2495932 h 6856652"/>
                  <a:gd name="connsiteX427" fmla="*/ 4287004 w 6150847"/>
                  <a:gd name="connsiteY427" fmla="*/ 2524524 h 6856652"/>
                  <a:gd name="connsiteX428" fmla="*/ 4247016 w 6150847"/>
                  <a:gd name="connsiteY428" fmla="*/ 2521700 h 6856652"/>
                  <a:gd name="connsiteX429" fmla="*/ 4152315 w 6150847"/>
                  <a:gd name="connsiteY429" fmla="*/ 2533802 h 6856652"/>
                  <a:gd name="connsiteX430" fmla="*/ 4082625 w 6150847"/>
                  <a:gd name="connsiteY430" fmla="*/ 2502689 h 6856652"/>
                  <a:gd name="connsiteX431" fmla="*/ 4041174 w 6150847"/>
                  <a:gd name="connsiteY431" fmla="*/ 2522859 h 6856652"/>
                  <a:gd name="connsiteX432" fmla="*/ 3979100 w 6150847"/>
                  <a:gd name="connsiteY432" fmla="*/ 2515245 h 6856652"/>
                  <a:gd name="connsiteX433" fmla="*/ 3940473 w 6150847"/>
                  <a:gd name="connsiteY433" fmla="*/ 2485393 h 6856652"/>
                  <a:gd name="connsiteX434" fmla="*/ 3915612 w 6150847"/>
                  <a:gd name="connsiteY434" fmla="*/ 2495478 h 6856652"/>
                  <a:gd name="connsiteX435" fmla="*/ 3885356 w 6150847"/>
                  <a:gd name="connsiteY435" fmla="*/ 2479896 h 6856652"/>
                  <a:gd name="connsiteX436" fmla="*/ 3839368 w 6150847"/>
                  <a:gd name="connsiteY436" fmla="*/ 2476618 h 6856652"/>
                  <a:gd name="connsiteX437" fmla="*/ 3805532 w 6150847"/>
                  <a:gd name="connsiteY437" fmla="*/ 2440160 h 6856652"/>
                  <a:gd name="connsiteX438" fmla="*/ 3763072 w 6150847"/>
                  <a:gd name="connsiteY438" fmla="*/ 2459171 h 6856652"/>
                  <a:gd name="connsiteX439" fmla="*/ 3718193 w 6150847"/>
                  <a:gd name="connsiteY439" fmla="*/ 2439000 h 6856652"/>
                  <a:gd name="connsiteX440" fmla="*/ 3628131 w 6150847"/>
                  <a:gd name="connsiteY440" fmla="*/ 2401483 h 6856652"/>
                  <a:gd name="connsiteX441" fmla="*/ 3610987 w 6150847"/>
                  <a:gd name="connsiteY441" fmla="*/ 2338147 h 6856652"/>
                  <a:gd name="connsiteX442" fmla="*/ 3555013 w 6150847"/>
                  <a:gd name="connsiteY442" fmla="*/ 2325995 h 6856652"/>
                  <a:gd name="connsiteX443" fmla="*/ 3529295 w 6150847"/>
                  <a:gd name="connsiteY443" fmla="*/ 2298210 h 6856652"/>
                  <a:gd name="connsiteX444" fmla="*/ 3481743 w 6150847"/>
                  <a:gd name="connsiteY444" fmla="*/ 2292007 h 6856652"/>
                  <a:gd name="connsiteX445" fmla="*/ 3421937 w 6150847"/>
                  <a:gd name="connsiteY445" fmla="*/ 2321658 h 6856652"/>
                  <a:gd name="connsiteX446" fmla="*/ 3385278 w 6150847"/>
                  <a:gd name="connsiteY446" fmla="*/ 2307387 h 6856652"/>
                  <a:gd name="connsiteX447" fmla="*/ 3354719 w 6150847"/>
                  <a:gd name="connsiteY447" fmla="*/ 2320649 h 6856652"/>
                  <a:gd name="connsiteX448" fmla="*/ 3348264 w 6150847"/>
                  <a:gd name="connsiteY448" fmla="*/ 2338198 h 6856652"/>
                  <a:gd name="connsiteX449" fmla="*/ 3310495 w 6150847"/>
                  <a:gd name="connsiteY449" fmla="*/ 2321961 h 6856652"/>
                  <a:gd name="connsiteX450" fmla="*/ 3254572 w 6150847"/>
                  <a:gd name="connsiteY450" fmla="*/ 2318935 h 6856652"/>
                  <a:gd name="connsiteX451" fmla="*/ 3249983 w 6150847"/>
                  <a:gd name="connsiteY451" fmla="*/ 2282073 h 6856652"/>
                  <a:gd name="connsiteX452" fmla="*/ 3192497 w 6150847"/>
                  <a:gd name="connsiteY452" fmla="*/ 2267802 h 6856652"/>
                  <a:gd name="connsiteX453" fmla="*/ 3154122 w 6150847"/>
                  <a:gd name="connsiteY453" fmla="*/ 2271837 h 6856652"/>
                  <a:gd name="connsiteX454" fmla="*/ 3104201 w 6150847"/>
                  <a:gd name="connsiteY454" fmla="*/ 2238202 h 6856652"/>
                  <a:gd name="connsiteX455" fmla="*/ 3054127 w 6150847"/>
                  <a:gd name="connsiteY455" fmla="*/ 2234269 h 6856652"/>
                  <a:gd name="connsiteX456" fmla="*/ 3005869 w 6150847"/>
                  <a:gd name="connsiteY456" fmla="*/ 2211526 h 6856652"/>
                  <a:gd name="connsiteX457" fmla="*/ 2960989 w 6150847"/>
                  <a:gd name="connsiteY457" fmla="*/ 2181674 h 6856652"/>
                  <a:gd name="connsiteX458" fmla="*/ 2952215 w 6150847"/>
                  <a:gd name="connsiteY458" fmla="*/ 2156108 h 6856652"/>
                  <a:gd name="connsiteX459" fmla="*/ 2939507 w 6150847"/>
                  <a:gd name="connsiteY459" fmla="*/ 2167958 h 6856652"/>
                  <a:gd name="connsiteX460" fmla="*/ 2854186 w 6150847"/>
                  <a:gd name="connsiteY460" fmla="*/ 2101395 h 6856652"/>
                  <a:gd name="connsiteX461" fmla="*/ 2771991 w 6150847"/>
                  <a:gd name="connsiteY461" fmla="*/ 2059894 h 6856652"/>
                  <a:gd name="connsiteX462" fmla="*/ 2733112 w 6150847"/>
                  <a:gd name="connsiteY462" fmla="*/ 2064584 h 6856652"/>
                  <a:gd name="connsiteX463" fmla="*/ 2660296 w 6150847"/>
                  <a:gd name="connsiteY463" fmla="*/ 2022881 h 6856652"/>
                  <a:gd name="connsiteX464" fmla="*/ 2665792 w 6150847"/>
                  <a:gd name="connsiteY464" fmla="*/ 1991415 h 6856652"/>
                  <a:gd name="connsiteX465" fmla="*/ 2680265 w 6150847"/>
                  <a:gd name="connsiteY465" fmla="*/ 1957125 h 6856652"/>
                  <a:gd name="connsiteX466" fmla="*/ 2698620 w 6150847"/>
                  <a:gd name="connsiteY466" fmla="*/ 1919809 h 6856652"/>
                  <a:gd name="connsiteX467" fmla="*/ 2697864 w 6150847"/>
                  <a:gd name="connsiteY467" fmla="*/ 1866559 h 6856652"/>
                  <a:gd name="connsiteX468" fmla="*/ 2719345 w 6150847"/>
                  <a:gd name="connsiteY468" fmla="*/ 1825360 h 6856652"/>
                  <a:gd name="connsiteX469" fmla="*/ 2730036 w 6150847"/>
                  <a:gd name="connsiteY469" fmla="*/ 1800450 h 6856652"/>
                  <a:gd name="connsiteX470" fmla="*/ 2756762 w 6150847"/>
                  <a:gd name="connsiteY470" fmla="*/ 1768732 h 6856652"/>
                  <a:gd name="connsiteX471" fmla="*/ 2797103 w 6150847"/>
                  <a:gd name="connsiteY471" fmla="*/ 1739535 h 6856652"/>
                  <a:gd name="connsiteX472" fmla="*/ 2819190 w 6150847"/>
                  <a:gd name="connsiteY472" fmla="*/ 1670551 h 6856652"/>
                  <a:gd name="connsiteX473" fmla="*/ 2788480 w 6150847"/>
                  <a:gd name="connsiteY473" fmla="*/ 1628445 h 6856652"/>
                  <a:gd name="connsiteX474" fmla="*/ 2743096 w 6150847"/>
                  <a:gd name="connsiteY474" fmla="*/ 1620326 h 6856652"/>
                  <a:gd name="connsiteX475" fmla="*/ 2709008 w 6150847"/>
                  <a:gd name="connsiteY475" fmla="*/ 1607468 h 6856652"/>
                  <a:gd name="connsiteX476" fmla="*/ 2689695 w 6150847"/>
                  <a:gd name="connsiteY476" fmla="*/ 1580691 h 6856652"/>
                  <a:gd name="connsiteX477" fmla="*/ 2630897 w 6150847"/>
                  <a:gd name="connsiteY477" fmla="*/ 1523356 h 6856652"/>
                  <a:gd name="connsiteX478" fmla="*/ 2593532 w 6150847"/>
                  <a:gd name="connsiteY478" fmla="*/ 1503186 h 6856652"/>
                  <a:gd name="connsiteX479" fmla="*/ 2556064 w 6150847"/>
                  <a:gd name="connsiteY479" fmla="*/ 1498748 h 6856652"/>
                  <a:gd name="connsiteX480" fmla="*/ 2499638 w 6150847"/>
                  <a:gd name="connsiteY480" fmla="*/ 1463450 h 6856652"/>
                  <a:gd name="connsiteX481" fmla="*/ 2453749 w 6150847"/>
                  <a:gd name="connsiteY481" fmla="*/ 1390180 h 6856652"/>
                  <a:gd name="connsiteX482" fmla="*/ 2411189 w 6150847"/>
                  <a:gd name="connsiteY482" fmla="*/ 1437934 h 6856652"/>
                  <a:gd name="connsiteX483" fmla="*/ 2392884 w 6150847"/>
                  <a:gd name="connsiteY483" fmla="*/ 1410552 h 6856652"/>
                  <a:gd name="connsiteX484" fmla="*/ 2379420 w 6150847"/>
                  <a:gd name="connsiteY484" fmla="*/ 1388062 h 6856652"/>
                  <a:gd name="connsiteX485" fmla="*/ 2396112 w 6150847"/>
                  <a:gd name="connsiteY485" fmla="*/ 1335871 h 6856652"/>
                  <a:gd name="connsiteX486" fmla="*/ 2389455 w 6150847"/>
                  <a:gd name="connsiteY486" fmla="*/ 1262046 h 6856652"/>
                  <a:gd name="connsiteX487" fmla="*/ 2366612 w 6150847"/>
                  <a:gd name="connsiteY487" fmla="*/ 1235421 h 6856652"/>
                  <a:gd name="connsiteX488" fmla="*/ 2368881 w 6150847"/>
                  <a:gd name="connsiteY488" fmla="*/ 1210208 h 6856652"/>
                  <a:gd name="connsiteX489" fmla="*/ 2336356 w 6150847"/>
                  <a:gd name="connsiteY489" fmla="*/ 1195382 h 6856652"/>
                  <a:gd name="connsiteX490" fmla="*/ 2336356 w 6150847"/>
                  <a:gd name="connsiteY490" fmla="*/ 1144149 h 6856652"/>
                  <a:gd name="connsiteX491" fmla="*/ 2362175 w 6150847"/>
                  <a:gd name="connsiteY491" fmla="*/ 1111574 h 6856652"/>
                  <a:gd name="connsiteX492" fmla="*/ 2389153 w 6150847"/>
                  <a:gd name="connsiteY492" fmla="*/ 1162000 h 6856652"/>
                  <a:gd name="connsiteX493" fmla="*/ 2435445 w 6150847"/>
                  <a:gd name="connsiteY493" fmla="*/ 1193567 h 6856652"/>
                  <a:gd name="connsiteX494" fmla="*/ 2452136 w 6150847"/>
                  <a:gd name="connsiteY494" fmla="*/ 1157966 h 6856652"/>
                  <a:gd name="connsiteX495" fmla="*/ 2484913 w 6150847"/>
                  <a:gd name="connsiteY495" fmla="*/ 1135980 h 6856652"/>
                  <a:gd name="connsiteX496" fmla="*/ 2532162 w 6150847"/>
                  <a:gd name="connsiteY496" fmla="*/ 1124483 h 6856652"/>
                  <a:gd name="connsiteX497" fmla="*/ 2554955 w 6150847"/>
                  <a:gd name="connsiteY497" fmla="*/ 1058323 h 6856652"/>
                  <a:gd name="connsiteX498" fmla="*/ 2513555 w 6150847"/>
                  <a:gd name="connsiteY498" fmla="*/ 973758 h 6856652"/>
                  <a:gd name="connsiteX499" fmla="*/ 2446891 w 6150847"/>
                  <a:gd name="connsiteY499" fmla="*/ 922424 h 6856652"/>
                  <a:gd name="connsiteX500" fmla="*/ 2419510 w 6150847"/>
                  <a:gd name="connsiteY500" fmla="*/ 886772 h 6856652"/>
                  <a:gd name="connsiteX501" fmla="*/ 2425712 w 6150847"/>
                  <a:gd name="connsiteY501" fmla="*/ 853289 h 6856652"/>
                  <a:gd name="connsiteX502" fmla="*/ 2453900 w 6150847"/>
                  <a:gd name="connsiteY502" fmla="*/ 824546 h 6856652"/>
                  <a:gd name="connsiteX503" fmla="*/ 2443160 w 6150847"/>
                  <a:gd name="connsiteY503" fmla="*/ 797971 h 6856652"/>
                  <a:gd name="connsiteX504" fmla="*/ 2415980 w 6150847"/>
                  <a:gd name="connsiteY504" fmla="*/ 787886 h 6856652"/>
                  <a:gd name="connsiteX505" fmla="*/ 2415526 w 6150847"/>
                  <a:gd name="connsiteY505" fmla="*/ 759496 h 6856652"/>
                  <a:gd name="connsiteX506" fmla="*/ 2479114 w 6150847"/>
                  <a:gd name="connsiteY506" fmla="*/ 764539 h 6856652"/>
                  <a:gd name="connsiteX507" fmla="*/ 2522682 w 6150847"/>
                  <a:gd name="connsiteY507" fmla="*/ 762219 h 6856652"/>
                  <a:gd name="connsiteX508" fmla="*/ 2547290 w 6150847"/>
                  <a:gd name="connsiteY508" fmla="*/ 726921 h 6856652"/>
                  <a:gd name="connsiteX509" fmla="*/ 2559846 w 6150847"/>
                  <a:gd name="connsiteY509" fmla="*/ 671451 h 6856652"/>
                  <a:gd name="connsiteX510" fmla="*/ 2599431 w 6150847"/>
                  <a:gd name="connsiteY510" fmla="*/ 655012 h 6856652"/>
                  <a:gd name="connsiteX511" fmla="*/ 2612996 w 6150847"/>
                  <a:gd name="connsiteY511" fmla="*/ 613209 h 6856652"/>
                  <a:gd name="connsiteX512" fmla="*/ 2656312 w 6150847"/>
                  <a:gd name="connsiteY512" fmla="*/ 603124 h 6856652"/>
                  <a:gd name="connsiteX513" fmla="*/ 2667911 w 6150847"/>
                  <a:gd name="connsiteY513" fmla="*/ 557437 h 6856652"/>
                  <a:gd name="connsiteX514" fmla="*/ 2683039 w 6150847"/>
                  <a:gd name="connsiteY514" fmla="*/ 500707 h 6856652"/>
                  <a:gd name="connsiteX515" fmla="*/ 2713294 w 6150847"/>
                  <a:gd name="connsiteY515" fmla="*/ 458047 h 6856652"/>
                  <a:gd name="connsiteX516" fmla="*/ 2713294 w 6150847"/>
                  <a:gd name="connsiteY516" fmla="*/ 397938 h 6856652"/>
                  <a:gd name="connsiteX517" fmla="*/ 2662868 w 6150847"/>
                  <a:gd name="connsiteY517" fmla="*/ 357597 h 6856652"/>
                  <a:gd name="connsiteX518" fmla="*/ 2603415 w 6150847"/>
                  <a:gd name="connsiteY518" fmla="*/ 323963 h 6856652"/>
                  <a:gd name="connsiteX519" fmla="*/ 2544819 w 6150847"/>
                  <a:gd name="connsiteY519" fmla="*/ 300565 h 6856652"/>
                  <a:gd name="connsiteX520" fmla="*/ 2516530 w 6150847"/>
                  <a:gd name="connsiteY520" fmla="*/ 278730 h 6856652"/>
                  <a:gd name="connsiteX521" fmla="*/ 2455464 w 6150847"/>
                  <a:gd name="connsiteY521" fmla="*/ 312012 h 6856652"/>
                  <a:gd name="connsiteX522" fmla="*/ 2396919 w 6150847"/>
                  <a:gd name="connsiteY522" fmla="*/ 306213 h 6856652"/>
                  <a:gd name="connsiteX523" fmla="*/ 2294099 w 6150847"/>
                  <a:gd name="connsiteY523" fmla="*/ 333292 h 6856652"/>
                  <a:gd name="connsiteX524" fmla="*/ 2261826 w 6150847"/>
                  <a:gd name="connsiteY524" fmla="*/ 376810 h 6856652"/>
                  <a:gd name="connsiteX525" fmla="*/ 2191784 w 6150847"/>
                  <a:gd name="connsiteY525" fmla="*/ 396224 h 6856652"/>
                  <a:gd name="connsiteX526" fmla="*/ 2172067 w 6150847"/>
                  <a:gd name="connsiteY526" fmla="*/ 406864 h 6856652"/>
                  <a:gd name="connsiteX527" fmla="*/ 2148619 w 6150847"/>
                  <a:gd name="connsiteY527" fmla="*/ 407570 h 6856652"/>
                  <a:gd name="connsiteX528" fmla="*/ 2127137 w 6150847"/>
                  <a:gd name="connsiteY528" fmla="*/ 370103 h 6856652"/>
                  <a:gd name="connsiteX529" fmla="*/ 2043127 w 6150847"/>
                  <a:gd name="connsiteY529" fmla="*/ 329358 h 6856652"/>
                  <a:gd name="connsiteX530" fmla="*/ 1979539 w 6150847"/>
                  <a:gd name="connsiteY530" fmla="*/ 261182 h 6856652"/>
                  <a:gd name="connsiteX531" fmla="*/ 1950039 w 6150847"/>
                  <a:gd name="connsiteY531" fmla="*/ 230926 h 6856652"/>
                  <a:gd name="connsiteX532" fmla="*/ 1906925 w 6150847"/>
                  <a:gd name="connsiteY532" fmla="*/ 189173 h 6856652"/>
                  <a:gd name="connsiteX533" fmla="*/ 1846413 w 6150847"/>
                  <a:gd name="connsiteY533" fmla="*/ 171574 h 6856652"/>
                  <a:gd name="connsiteX534" fmla="*/ 1815804 w 6150847"/>
                  <a:gd name="connsiteY534" fmla="*/ 128207 h 6856652"/>
                  <a:gd name="connsiteX535" fmla="*/ 1756906 w 6150847"/>
                  <a:gd name="connsiteY535" fmla="*/ 63409 h 6856652"/>
                  <a:gd name="connsiteX536" fmla="*/ 1729827 w 6150847"/>
                  <a:gd name="connsiteY536" fmla="*/ 42331 h 6856652"/>
                  <a:gd name="connsiteX537" fmla="*/ 1714699 w 6150847"/>
                  <a:gd name="connsiteY537" fmla="*/ 8394 h 6856652"/>
                  <a:gd name="connsiteX538" fmla="*/ 1674358 w 6150847"/>
                  <a:gd name="connsiteY538" fmla="*/ 19387 h 6856652"/>
                  <a:gd name="connsiteX539" fmla="*/ 1640723 w 6150847"/>
                  <a:gd name="connsiteY539" fmla="*/ 20143 h 6856652"/>
                  <a:gd name="connsiteX540" fmla="*/ 1604668 w 6150847"/>
                  <a:gd name="connsiteY540" fmla="*/ 15958 h 6856652"/>
                  <a:gd name="connsiteX541" fmla="*/ 1573908 w 6150847"/>
                  <a:gd name="connsiteY541" fmla="*/ 5872 h 6856652"/>
                  <a:gd name="connsiteX542" fmla="*/ 1544661 w 6150847"/>
                  <a:gd name="connsiteY542" fmla="*/ 26799 h 6856652"/>
                  <a:gd name="connsiteX543" fmla="*/ 1503109 w 6150847"/>
                  <a:gd name="connsiteY543" fmla="*/ 20446 h 6856652"/>
                  <a:gd name="connsiteX544" fmla="*/ 1458936 w 6150847"/>
                  <a:gd name="connsiteY544" fmla="*/ 44550 h 6856652"/>
                  <a:gd name="connsiteX545" fmla="*/ 1411333 w 6150847"/>
                  <a:gd name="connsiteY545" fmla="*/ 39507 h 6856652"/>
                  <a:gd name="connsiteX546" fmla="*/ 1383599 w 6150847"/>
                  <a:gd name="connsiteY546" fmla="*/ 80806 h 6856652"/>
                  <a:gd name="connsiteX547" fmla="*/ 1343863 w 6150847"/>
                  <a:gd name="connsiteY547" fmla="*/ 70267 h 6856652"/>
                  <a:gd name="connsiteX548" fmla="*/ 1273266 w 6150847"/>
                  <a:gd name="connsiteY548" fmla="*/ 76369 h 6856652"/>
                  <a:gd name="connsiteX549" fmla="*/ 1228941 w 6150847"/>
                  <a:gd name="connsiteY549" fmla="*/ 128510 h 6856652"/>
                  <a:gd name="connsiteX550" fmla="*/ 1207610 w 6150847"/>
                  <a:gd name="connsiteY550" fmla="*/ 152614 h 6856652"/>
                  <a:gd name="connsiteX551" fmla="*/ 1173270 w 6150847"/>
                  <a:gd name="connsiteY551" fmla="*/ 180802 h 6856652"/>
                  <a:gd name="connsiteX552" fmla="*/ 1133483 w 6150847"/>
                  <a:gd name="connsiteY552" fmla="*/ 200720 h 6856652"/>
                  <a:gd name="connsiteX553" fmla="*/ 1135148 w 6150847"/>
                  <a:gd name="connsiteY553" fmla="*/ 253870 h 6856652"/>
                  <a:gd name="connsiteX554" fmla="*/ 1173875 w 6150847"/>
                  <a:gd name="connsiteY554" fmla="*/ 313777 h 6856652"/>
                  <a:gd name="connsiteX555" fmla="*/ 1240589 w 6150847"/>
                  <a:gd name="connsiteY555" fmla="*/ 313777 h 6856652"/>
                  <a:gd name="connsiteX556" fmla="*/ 1257180 w 6150847"/>
                  <a:gd name="connsiteY556" fmla="*/ 327694 h 6856652"/>
                  <a:gd name="connsiteX557" fmla="*/ 1293184 w 6150847"/>
                  <a:gd name="connsiteY557" fmla="*/ 365514 h 6856652"/>
                  <a:gd name="connsiteX558" fmla="*/ 1310884 w 6150847"/>
                  <a:gd name="connsiteY558" fmla="*/ 393249 h 6856652"/>
                  <a:gd name="connsiteX559" fmla="*/ 1353040 w 6150847"/>
                  <a:gd name="connsiteY559" fmla="*/ 382760 h 6856652"/>
                  <a:gd name="connsiteX560" fmla="*/ 1370488 w 6150847"/>
                  <a:gd name="connsiteY560" fmla="*/ 445793 h 6856652"/>
                  <a:gd name="connsiteX561" fmla="*/ 1399130 w 6150847"/>
                  <a:gd name="connsiteY561" fmla="*/ 474435 h 6856652"/>
                  <a:gd name="connsiteX562" fmla="*/ 1438917 w 6150847"/>
                  <a:gd name="connsiteY562" fmla="*/ 484067 h 6856652"/>
                  <a:gd name="connsiteX563" fmla="*/ 1435992 w 6150847"/>
                  <a:gd name="connsiteY563" fmla="*/ 510894 h 6856652"/>
                  <a:gd name="connsiteX564" fmla="*/ 1413199 w 6150847"/>
                  <a:gd name="connsiteY564" fmla="*/ 537014 h 6856652"/>
                  <a:gd name="connsiteX565" fmla="*/ 1348250 w 6150847"/>
                  <a:gd name="connsiteY565" fmla="*/ 570195 h 6856652"/>
                  <a:gd name="connsiteX566" fmla="*/ 1288192 w 6150847"/>
                  <a:gd name="connsiteY566" fmla="*/ 614570 h 6856652"/>
                  <a:gd name="connsiteX567" fmla="*/ 1296916 w 6150847"/>
                  <a:gd name="connsiteY567" fmla="*/ 646188 h 6856652"/>
                  <a:gd name="connsiteX568" fmla="*/ 1297722 w 6150847"/>
                  <a:gd name="connsiteY568" fmla="*/ 686529 h 6856652"/>
                  <a:gd name="connsiteX569" fmla="*/ 1312447 w 6150847"/>
                  <a:gd name="connsiteY569" fmla="*/ 719004 h 6856652"/>
                  <a:gd name="connsiteX570" fmla="*/ 1294243 w 6150847"/>
                  <a:gd name="connsiteY570" fmla="*/ 753798 h 6856652"/>
                  <a:gd name="connsiteX571" fmla="*/ 1318095 w 6150847"/>
                  <a:gd name="connsiteY571" fmla="*/ 792425 h 6856652"/>
                  <a:gd name="connsiteX572" fmla="*/ 1333223 w 6150847"/>
                  <a:gd name="connsiteY572" fmla="*/ 855407 h 6856652"/>
                  <a:gd name="connsiteX573" fmla="*/ 1316884 w 6150847"/>
                  <a:gd name="connsiteY573" fmla="*/ 908204 h 6856652"/>
                  <a:gd name="connsiteX574" fmla="*/ 1318297 w 6150847"/>
                  <a:gd name="connsiteY574" fmla="*/ 987222 h 6856652"/>
                  <a:gd name="connsiteX575" fmla="*/ 1437908 w 6150847"/>
                  <a:gd name="connsiteY575" fmla="*/ 1037245 h 6856652"/>
                  <a:gd name="connsiteX576" fmla="*/ 1478955 w 6150847"/>
                  <a:gd name="connsiteY576" fmla="*/ 1074258 h 6856652"/>
                  <a:gd name="connsiteX577" fmla="*/ 1530693 w 6150847"/>
                  <a:gd name="connsiteY577" fmla="*/ 1076174 h 6856652"/>
                  <a:gd name="connsiteX578" fmla="*/ 1525650 w 6150847"/>
                  <a:gd name="connsiteY578" fmla="*/ 1116515 h 6856652"/>
                  <a:gd name="connsiteX579" fmla="*/ 1558175 w 6150847"/>
                  <a:gd name="connsiteY579" fmla="*/ 1143947 h 6856652"/>
                  <a:gd name="connsiteX580" fmla="*/ 1609055 w 6150847"/>
                  <a:gd name="connsiteY580" fmla="*/ 1149394 h 6856652"/>
                  <a:gd name="connsiteX581" fmla="*/ 1636185 w 6150847"/>
                  <a:gd name="connsiteY581" fmla="*/ 1162757 h 6856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</a:cxnLst>
                <a:rect l="l" t="t" r="r" b="b"/>
                <a:pathLst>
                  <a:path w="6150847" h="6856652">
                    <a:moveTo>
                      <a:pt x="1636185" y="1162757"/>
                    </a:moveTo>
                    <a:cubicBezTo>
                      <a:pt x="1675568" y="1159126"/>
                      <a:pt x="1678291" y="1221050"/>
                      <a:pt x="1638101" y="1223571"/>
                    </a:cubicBezTo>
                    <a:cubicBezTo>
                      <a:pt x="1626705" y="1224277"/>
                      <a:pt x="1602803" y="1213990"/>
                      <a:pt x="1593826" y="1219537"/>
                    </a:cubicBezTo>
                    <a:cubicBezTo>
                      <a:pt x="1575673" y="1231286"/>
                      <a:pt x="1568613" y="1251306"/>
                      <a:pt x="1545770" y="1256348"/>
                    </a:cubicBezTo>
                    <a:cubicBezTo>
                      <a:pt x="1517128" y="1262652"/>
                      <a:pt x="1517279" y="1273947"/>
                      <a:pt x="1499630" y="1295025"/>
                    </a:cubicBezTo>
                    <a:cubicBezTo>
                      <a:pt x="1481981" y="1316103"/>
                      <a:pt x="1481678" y="1315700"/>
                      <a:pt x="1498521" y="1338594"/>
                    </a:cubicBezTo>
                    <a:cubicBezTo>
                      <a:pt x="1507749" y="1351503"/>
                      <a:pt x="1511833" y="1378935"/>
                      <a:pt x="1512590" y="1394819"/>
                    </a:cubicBezTo>
                    <a:cubicBezTo>
                      <a:pt x="1513649" y="1418923"/>
                      <a:pt x="1478905" y="1422302"/>
                      <a:pt x="1492419" y="1452658"/>
                    </a:cubicBezTo>
                    <a:cubicBezTo>
                      <a:pt x="1502504" y="1475602"/>
                      <a:pt x="1496554" y="1466173"/>
                      <a:pt x="1476333" y="1476762"/>
                    </a:cubicBezTo>
                    <a:cubicBezTo>
                      <a:pt x="1456112" y="1487352"/>
                      <a:pt x="1455759" y="1514582"/>
                      <a:pt x="1445068" y="1531526"/>
                    </a:cubicBezTo>
                    <a:cubicBezTo>
                      <a:pt x="1423587" y="1565311"/>
                      <a:pt x="1374471" y="1581296"/>
                      <a:pt x="1364386" y="1622293"/>
                    </a:cubicBezTo>
                    <a:cubicBezTo>
                      <a:pt x="1360402" y="1638429"/>
                      <a:pt x="1377245" y="1668131"/>
                      <a:pt x="1361310" y="1680132"/>
                    </a:cubicBezTo>
                    <a:cubicBezTo>
                      <a:pt x="1345854" y="1692698"/>
                      <a:pt x="1328331" y="1702476"/>
                      <a:pt x="1309522" y="1709026"/>
                    </a:cubicBezTo>
                    <a:cubicBezTo>
                      <a:pt x="1291772" y="1714372"/>
                      <a:pt x="1268374" y="1713111"/>
                      <a:pt x="1254709" y="1727583"/>
                    </a:cubicBezTo>
                    <a:cubicBezTo>
                      <a:pt x="1233731" y="1749973"/>
                      <a:pt x="1237261" y="1786330"/>
                      <a:pt x="1227478" y="1813308"/>
                    </a:cubicBezTo>
                    <a:cubicBezTo>
                      <a:pt x="1218603" y="1838522"/>
                      <a:pt x="1206854" y="1848153"/>
                      <a:pt x="1191171" y="1868777"/>
                    </a:cubicBezTo>
                    <a:cubicBezTo>
                      <a:pt x="1174430" y="1890864"/>
                      <a:pt x="1164949" y="1917591"/>
                      <a:pt x="1146594" y="1938517"/>
                    </a:cubicBezTo>
                    <a:cubicBezTo>
                      <a:pt x="1137669" y="1948603"/>
                      <a:pt x="1119011" y="1978859"/>
                      <a:pt x="1107413" y="1983901"/>
                    </a:cubicBezTo>
                    <a:cubicBezTo>
                      <a:pt x="1087595" y="1993028"/>
                      <a:pt x="1058348" y="1967462"/>
                      <a:pt x="1042413" y="1992423"/>
                    </a:cubicBezTo>
                    <a:cubicBezTo>
                      <a:pt x="1029151" y="2013048"/>
                      <a:pt x="1022949" y="2026461"/>
                      <a:pt x="1004341" y="2043909"/>
                    </a:cubicBezTo>
                    <a:cubicBezTo>
                      <a:pt x="985734" y="2061356"/>
                      <a:pt x="989213" y="2087578"/>
                      <a:pt x="975346" y="2107194"/>
                    </a:cubicBezTo>
                    <a:cubicBezTo>
                      <a:pt x="962437" y="2125650"/>
                      <a:pt x="940048" y="2129583"/>
                      <a:pt x="922953" y="2142493"/>
                    </a:cubicBezTo>
                    <a:cubicBezTo>
                      <a:pt x="903690" y="2157318"/>
                      <a:pt x="911708" y="2177186"/>
                      <a:pt x="902177" y="2195844"/>
                    </a:cubicBezTo>
                    <a:cubicBezTo>
                      <a:pt x="888814" y="2222116"/>
                      <a:pt x="817814" y="2202450"/>
                      <a:pt x="792853" y="2206938"/>
                    </a:cubicBezTo>
                    <a:cubicBezTo>
                      <a:pt x="771724" y="2210720"/>
                      <a:pt x="738947" y="2209106"/>
                      <a:pt x="720289" y="2219998"/>
                    </a:cubicBezTo>
                    <a:cubicBezTo>
                      <a:pt x="709145" y="2226553"/>
                      <a:pt x="679948" y="2252069"/>
                      <a:pt x="672384" y="2237395"/>
                    </a:cubicBezTo>
                    <a:cubicBezTo>
                      <a:pt x="661794" y="2217225"/>
                      <a:pt x="662954" y="2203307"/>
                      <a:pt x="666534" y="2181523"/>
                    </a:cubicBezTo>
                    <a:cubicBezTo>
                      <a:pt x="669207" y="2165033"/>
                      <a:pt x="676115" y="2149754"/>
                      <a:pt x="653776" y="2151267"/>
                    </a:cubicBezTo>
                    <a:cubicBezTo>
                      <a:pt x="590189" y="2154998"/>
                      <a:pt x="549494" y="2174866"/>
                      <a:pt x="510414" y="2225595"/>
                    </a:cubicBezTo>
                    <a:cubicBezTo>
                      <a:pt x="488630" y="2253935"/>
                      <a:pt x="481923" y="2278291"/>
                      <a:pt x="449146" y="2297352"/>
                    </a:cubicBezTo>
                    <a:cubicBezTo>
                      <a:pt x="422672" y="2312480"/>
                      <a:pt x="393172" y="2325289"/>
                      <a:pt x="374414" y="2350603"/>
                    </a:cubicBezTo>
                    <a:cubicBezTo>
                      <a:pt x="348747" y="2385296"/>
                      <a:pt x="358731" y="2494469"/>
                      <a:pt x="411830" y="2501479"/>
                    </a:cubicBezTo>
                    <a:cubicBezTo>
                      <a:pt x="439968" y="2505261"/>
                      <a:pt x="457618" y="2526944"/>
                      <a:pt x="488479" y="2524927"/>
                    </a:cubicBezTo>
                    <a:cubicBezTo>
                      <a:pt x="522869" y="2522658"/>
                      <a:pt x="502799" y="2557754"/>
                      <a:pt x="491605" y="2577471"/>
                    </a:cubicBezTo>
                    <a:cubicBezTo>
                      <a:pt x="476780" y="2603542"/>
                      <a:pt x="464072" y="2626839"/>
                      <a:pt x="474611" y="2657095"/>
                    </a:cubicBezTo>
                    <a:cubicBezTo>
                      <a:pt x="484888" y="2687850"/>
                      <a:pt x="501574" y="2716073"/>
                      <a:pt x="523575" y="2739895"/>
                    </a:cubicBezTo>
                    <a:cubicBezTo>
                      <a:pt x="538703" y="2755527"/>
                      <a:pt x="557563" y="2752552"/>
                      <a:pt x="577733" y="2749526"/>
                    </a:cubicBezTo>
                    <a:cubicBezTo>
                      <a:pt x="619537" y="2743223"/>
                      <a:pt x="587213" y="2772521"/>
                      <a:pt x="594626" y="2799650"/>
                    </a:cubicBezTo>
                    <a:cubicBezTo>
                      <a:pt x="612175" y="2863894"/>
                      <a:pt x="690436" y="2964848"/>
                      <a:pt x="650095" y="3031612"/>
                    </a:cubicBezTo>
                    <a:cubicBezTo>
                      <a:pt x="641674" y="3045530"/>
                      <a:pt x="633555" y="3039630"/>
                      <a:pt x="629925" y="3059599"/>
                    </a:cubicBezTo>
                    <a:cubicBezTo>
                      <a:pt x="627403" y="3073617"/>
                      <a:pt x="615956" y="3059145"/>
                      <a:pt x="606023" y="3062019"/>
                    </a:cubicBezTo>
                    <a:cubicBezTo>
                      <a:pt x="607939" y="3061465"/>
                      <a:pt x="604258" y="3005390"/>
                      <a:pt x="583583" y="3006550"/>
                    </a:cubicBezTo>
                    <a:cubicBezTo>
                      <a:pt x="553680" y="3008063"/>
                      <a:pt x="529525" y="3028889"/>
                      <a:pt x="500127" y="3032520"/>
                    </a:cubicBezTo>
                    <a:cubicBezTo>
                      <a:pt x="489437" y="3033831"/>
                      <a:pt x="471384" y="3026216"/>
                      <a:pt x="463719" y="3036453"/>
                    </a:cubicBezTo>
                    <a:cubicBezTo>
                      <a:pt x="456054" y="3046690"/>
                      <a:pt x="455298" y="3062423"/>
                      <a:pt x="457164" y="3073920"/>
                    </a:cubicBezTo>
                    <a:cubicBezTo>
                      <a:pt x="438355" y="3071046"/>
                      <a:pt x="417528" y="3071802"/>
                      <a:pt x="399677" y="3064692"/>
                    </a:cubicBezTo>
                    <a:cubicBezTo>
                      <a:pt x="379507" y="3056624"/>
                      <a:pt x="372245" y="3031209"/>
                      <a:pt x="351722" y="3023241"/>
                    </a:cubicBezTo>
                    <a:cubicBezTo>
                      <a:pt x="330139" y="3014921"/>
                      <a:pt x="317835" y="3035243"/>
                      <a:pt x="299379" y="3040890"/>
                    </a:cubicBezTo>
                    <a:cubicBezTo>
                      <a:pt x="277696" y="3047496"/>
                      <a:pt x="240128" y="3027729"/>
                      <a:pt x="218697" y="3022687"/>
                    </a:cubicBezTo>
                    <a:cubicBezTo>
                      <a:pt x="202560" y="3018905"/>
                      <a:pt x="182692" y="3006701"/>
                      <a:pt x="165749" y="3013055"/>
                    </a:cubicBezTo>
                    <a:cubicBezTo>
                      <a:pt x="149613" y="3019106"/>
                      <a:pt x="141696" y="3047749"/>
                      <a:pt x="146385" y="3062624"/>
                    </a:cubicBezTo>
                    <a:cubicBezTo>
                      <a:pt x="151075" y="3077500"/>
                      <a:pt x="144419" y="3102965"/>
                      <a:pt x="124147" y="3095351"/>
                    </a:cubicBezTo>
                    <a:cubicBezTo>
                      <a:pt x="114718" y="3091821"/>
                      <a:pt x="105691" y="3095351"/>
                      <a:pt x="96009" y="3093990"/>
                    </a:cubicBezTo>
                    <a:cubicBezTo>
                      <a:pt x="83050" y="3091922"/>
                      <a:pt x="76948" y="3079164"/>
                      <a:pt x="64392" y="3076340"/>
                    </a:cubicBezTo>
                    <a:cubicBezTo>
                      <a:pt x="17999" y="3066255"/>
                      <a:pt x="26572" y="3138970"/>
                      <a:pt x="19815" y="3159090"/>
                    </a:cubicBezTo>
                    <a:cubicBezTo>
                      <a:pt x="14369" y="3175176"/>
                      <a:pt x="-14727" y="3184303"/>
                      <a:pt x="8015" y="3203617"/>
                    </a:cubicBezTo>
                    <a:cubicBezTo>
                      <a:pt x="13965" y="3208659"/>
                      <a:pt x="23143" y="3220711"/>
                      <a:pt x="30707" y="3222476"/>
                    </a:cubicBezTo>
                    <a:cubicBezTo>
                      <a:pt x="38271" y="3224241"/>
                      <a:pt x="44322" y="3214660"/>
                      <a:pt x="50877" y="3222476"/>
                    </a:cubicBezTo>
                    <a:cubicBezTo>
                      <a:pt x="70191" y="3246026"/>
                      <a:pt x="100144" y="3262515"/>
                      <a:pt x="107607" y="3293074"/>
                    </a:cubicBezTo>
                    <a:cubicBezTo>
                      <a:pt x="115928" y="3327313"/>
                      <a:pt x="156370" y="3358628"/>
                      <a:pt x="186020" y="3375067"/>
                    </a:cubicBezTo>
                    <a:cubicBezTo>
                      <a:pt x="222428" y="3395238"/>
                      <a:pt x="259996" y="3417829"/>
                      <a:pt x="299631" y="3430536"/>
                    </a:cubicBezTo>
                    <a:cubicBezTo>
                      <a:pt x="320508" y="3437192"/>
                      <a:pt x="342342" y="3432603"/>
                      <a:pt x="363623" y="3433562"/>
                    </a:cubicBezTo>
                    <a:cubicBezTo>
                      <a:pt x="393324" y="3434873"/>
                      <a:pt x="366799" y="3394682"/>
                      <a:pt x="400232" y="3407138"/>
                    </a:cubicBezTo>
                    <a:cubicBezTo>
                      <a:pt x="418840" y="3414047"/>
                      <a:pt x="446675" y="3414702"/>
                      <a:pt x="462307" y="3400381"/>
                    </a:cubicBezTo>
                    <a:cubicBezTo>
                      <a:pt x="473552" y="3390295"/>
                      <a:pt x="485503" y="3381269"/>
                      <a:pt x="501690" y="3392716"/>
                    </a:cubicBezTo>
                    <a:cubicBezTo>
                      <a:pt x="508195" y="3397254"/>
                      <a:pt x="469518" y="3429628"/>
                      <a:pt x="466392" y="3432099"/>
                    </a:cubicBezTo>
                    <a:cubicBezTo>
                      <a:pt x="445364" y="3449950"/>
                      <a:pt x="424033" y="3438806"/>
                      <a:pt x="401947" y="3451715"/>
                    </a:cubicBezTo>
                    <a:cubicBezTo>
                      <a:pt x="384499" y="3461800"/>
                      <a:pt x="360042" y="3463565"/>
                      <a:pt x="344965" y="3475163"/>
                    </a:cubicBezTo>
                    <a:cubicBezTo>
                      <a:pt x="325097" y="3490291"/>
                      <a:pt x="309666" y="3466843"/>
                      <a:pt x="290655" y="3477987"/>
                    </a:cubicBezTo>
                    <a:cubicBezTo>
                      <a:pt x="282285" y="3483030"/>
                      <a:pt x="256063" y="3500578"/>
                      <a:pt x="249104" y="3487417"/>
                    </a:cubicBezTo>
                    <a:cubicBezTo>
                      <a:pt x="239019" y="3468709"/>
                      <a:pt x="239321" y="3454438"/>
                      <a:pt x="214310" y="3453833"/>
                    </a:cubicBezTo>
                    <a:cubicBezTo>
                      <a:pt x="177347" y="3453077"/>
                      <a:pt x="155059" y="3485501"/>
                      <a:pt x="158336" y="3519993"/>
                    </a:cubicBezTo>
                    <a:cubicBezTo>
                      <a:pt x="162875" y="3565982"/>
                      <a:pt x="211637" y="3604759"/>
                      <a:pt x="240834" y="3635974"/>
                    </a:cubicBezTo>
                    <a:cubicBezTo>
                      <a:pt x="273107" y="3670617"/>
                      <a:pt x="305430" y="3702032"/>
                      <a:pt x="335182" y="3738944"/>
                    </a:cubicBezTo>
                    <a:cubicBezTo>
                      <a:pt x="366497" y="3777773"/>
                      <a:pt x="387323" y="3823307"/>
                      <a:pt x="424033" y="3858909"/>
                    </a:cubicBezTo>
                    <a:cubicBezTo>
                      <a:pt x="441632" y="3875953"/>
                      <a:pt x="466896" y="3879836"/>
                      <a:pt x="477082" y="3903334"/>
                    </a:cubicBezTo>
                    <a:cubicBezTo>
                      <a:pt x="488479" y="3929657"/>
                      <a:pt x="515558" y="3925825"/>
                      <a:pt x="538502" y="3935456"/>
                    </a:cubicBezTo>
                    <a:cubicBezTo>
                      <a:pt x="558319" y="3943827"/>
                      <a:pt x="572842" y="3969948"/>
                      <a:pt x="597299" y="3953811"/>
                    </a:cubicBezTo>
                    <a:cubicBezTo>
                      <a:pt x="604510" y="3949071"/>
                      <a:pt x="614998" y="3936667"/>
                      <a:pt x="624882" y="3937927"/>
                    </a:cubicBezTo>
                    <a:cubicBezTo>
                      <a:pt x="640313" y="3939893"/>
                      <a:pt x="648280" y="3942970"/>
                      <a:pt x="664114" y="3937272"/>
                    </a:cubicBezTo>
                    <a:cubicBezTo>
                      <a:pt x="682671" y="3930716"/>
                      <a:pt x="714893" y="3930968"/>
                      <a:pt x="729668" y="3918160"/>
                    </a:cubicBezTo>
                    <a:cubicBezTo>
                      <a:pt x="750797" y="3899855"/>
                      <a:pt x="763353" y="3894611"/>
                      <a:pt x="789777" y="3890829"/>
                    </a:cubicBezTo>
                    <a:cubicBezTo>
                      <a:pt x="811864" y="3887601"/>
                      <a:pt x="819730" y="3882912"/>
                      <a:pt x="831732" y="3866775"/>
                    </a:cubicBezTo>
                    <a:cubicBezTo>
                      <a:pt x="844741" y="3849277"/>
                      <a:pt x="879586" y="3860674"/>
                      <a:pt x="892495" y="3836872"/>
                    </a:cubicBezTo>
                    <a:cubicBezTo>
                      <a:pt x="898143" y="3826484"/>
                      <a:pt x="899202" y="3814786"/>
                      <a:pt x="905455" y="3804397"/>
                    </a:cubicBezTo>
                    <a:cubicBezTo>
                      <a:pt x="914229" y="3790026"/>
                      <a:pt x="928903" y="3782866"/>
                      <a:pt x="938081" y="3769704"/>
                    </a:cubicBezTo>
                    <a:cubicBezTo>
                      <a:pt x="953209" y="3747819"/>
                      <a:pt x="938081" y="3727699"/>
                      <a:pt x="927592" y="3708688"/>
                    </a:cubicBezTo>
                    <a:cubicBezTo>
                      <a:pt x="923608" y="3701225"/>
                      <a:pt x="932635" y="3698301"/>
                      <a:pt x="936921" y="3695023"/>
                    </a:cubicBezTo>
                    <a:cubicBezTo>
                      <a:pt x="948418" y="3686198"/>
                      <a:pt x="940653" y="3673239"/>
                      <a:pt x="936518" y="3662447"/>
                    </a:cubicBezTo>
                    <a:cubicBezTo>
                      <a:pt x="926886" y="3637536"/>
                      <a:pt x="929962" y="3607634"/>
                      <a:pt x="956688" y="3593413"/>
                    </a:cubicBezTo>
                    <a:cubicBezTo>
                      <a:pt x="950687" y="3596590"/>
                      <a:pt x="953058" y="3631132"/>
                      <a:pt x="953209" y="3636982"/>
                    </a:cubicBezTo>
                    <a:cubicBezTo>
                      <a:pt x="954016" y="3668952"/>
                      <a:pt x="967480" y="3652413"/>
                      <a:pt x="987751" y="3656800"/>
                    </a:cubicBezTo>
                    <a:cubicBezTo>
                      <a:pt x="994155" y="3658211"/>
                      <a:pt x="957495" y="3686097"/>
                      <a:pt x="957243" y="3692754"/>
                    </a:cubicBezTo>
                    <a:cubicBezTo>
                      <a:pt x="956789" y="3725682"/>
                      <a:pt x="979884" y="3725833"/>
                      <a:pt x="1001618" y="3729162"/>
                    </a:cubicBezTo>
                    <a:cubicBezTo>
                      <a:pt x="992239" y="3727649"/>
                      <a:pt x="986490" y="3749332"/>
                      <a:pt x="986793" y="3756492"/>
                    </a:cubicBezTo>
                    <a:cubicBezTo>
                      <a:pt x="987196" y="3771620"/>
                      <a:pt x="986793" y="3769301"/>
                      <a:pt x="976405" y="3777067"/>
                    </a:cubicBezTo>
                    <a:cubicBezTo>
                      <a:pt x="961277" y="3788110"/>
                      <a:pt x="959411" y="3802582"/>
                      <a:pt x="961882" y="3819980"/>
                    </a:cubicBezTo>
                    <a:cubicBezTo>
                      <a:pt x="965261" y="3842873"/>
                      <a:pt x="980137" y="3842773"/>
                      <a:pt x="989264" y="3859615"/>
                    </a:cubicBezTo>
                    <a:cubicBezTo>
                      <a:pt x="995517" y="3871011"/>
                      <a:pt x="979532" y="3878171"/>
                      <a:pt x="993298" y="3892846"/>
                    </a:cubicBezTo>
                    <a:cubicBezTo>
                      <a:pt x="1011149" y="3911958"/>
                      <a:pt x="1003030" y="3926329"/>
                      <a:pt x="1012258" y="3948315"/>
                    </a:cubicBezTo>
                    <a:cubicBezTo>
                      <a:pt x="1017301" y="3960670"/>
                      <a:pt x="1021789" y="3969544"/>
                      <a:pt x="1021436" y="3983613"/>
                    </a:cubicBezTo>
                    <a:cubicBezTo>
                      <a:pt x="1020881" y="4005700"/>
                      <a:pt x="988306" y="4014676"/>
                      <a:pt x="985129" y="4037973"/>
                    </a:cubicBezTo>
                    <a:cubicBezTo>
                      <a:pt x="981095" y="4066716"/>
                      <a:pt x="983112" y="4099897"/>
                      <a:pt x="964958" y="4124908"/>
                    </a:cubicBezTo>
                    <a:cubicBezTo>
                      <a:pt x="937728" y="4162325"/>
                      <a:pt x="990726" y="4180378"/>
                      <a:pt x="977313" y="4212701"/>
                    </a:cubicBezTo>
                    <a:cubicBezTo>
                      <a:pt x="968085" y="4234839"/>
                      <a:pt x="981649" y="4237914"/>
                      <a:pt x="986541" y="4256774"/>
                    </a:cubicBezTo>
                    <a:cubicBezTo>
                      <a:pt x="990676" y="4272708"/>
                      <a:pt x="982153" y="4293485"/>
                      <a:pt x="982658" y="4310226"/>
                    </a:cubicBezTo>
                    <a:cubicBezTo>
                      <a:pt x="983313" y="4331859"/>
                      <a:pt x="994861" y="4350567"/>
                      <a:pt x="996172" y="4370032"/>
                    </a:cubicBezTo>
                    <a:cubicBezTo>
                      <a:pt x="997887" y="4396808"/>
                      <a:pt x="979481" y="4399178"/>
                      <a:pt x="999601" y="4423635"/>
                    </a:cubicBezTo>
                    <a:cubicBezTo>
                      <a:pt x="1010140" y="4436393"/>
                      <a:pt x="993953" y="4447940"/>
                      <a:pt x="991130" y="4459942"/>
                    </a:cubicBezTo>
                    <a:cubicBezTo>
                      <a:pt x="987852" y="4473709"/>
                      <a:pt x="1007316" y="4489845"/>
                      <a:pt x="1017805" y="4495695"/>
                    </a:cubicBezTo>
                    <a:cubicBezTo>
                      <a:pt x="1033689" y="4504570"/>
                      <a:pt x="1013620" y="4523630"/>
                      <a:pt x="1022243" y="4538355"/>
                    </a:cubicBezTo>
                    <a:cubicBezTo>
                      <a:pt x="1030866" y="4553080"/>
                      <a:pt x="1045439" y="4552172"/>
                      <a:pt x="1047456" y="4569872"/>
                    </a:cubicBezTo>
                    <a:cubicBezTo>
                      <a:pt x="1051137" y="4599018"/>
                      <a:pt x="1069946" y="4620298"/>
                      <a:pt x="1071408" y="4653227"/>
                    </a:cubicBezTo>
                    <a:cubicBezTo>
                      <a:pt x="1071408" y="4659379"/>
                      <a:pt x="1061323" y="4689080"/>
                      <a:pt x="1065105" y="4692206"/>
                    </a:cubicBezTo>
                    <a:cubicBezTo>
                      <a:pt x="1086587" y="4709251"/>
                      <a:pt x="1076249" y="4709351"/>
                      <a:pt x="1082250" y="4735069"/>
                    </a:cubicBezTo>
                    <a:cubicBezTo>
                      <a:pt x="1085644" y="4737641"/>
                      <a:pt x="1088765" y="4740515"/>
                      <a:pt x="1091579" y="4743692"/>
                    </a:cubicBezTo>
                    <a:cubicBezTo>
                      <a:pt x="1093344" y="4753273"/>
                      <a:pt x="1086536" y="4767947"/>
                      <a:pt x="1087040" y="4778284"/>
                    </a:cubicBezTo>
                    <a:cubicBezTo>
                      <a:pt x="1087999" y="4800522"/>
                      <a:pt x="1092638" y="4822357"/>
                      <a:pt x="1094504" y="4844545"/>
                    </a:cubicBezTo>
                    <a:cubicBezTo>
                      <a:pt x="1098891" y="4896333"/>
                      <a:pt x="1100706" y="4931379"/>
                      <a:pt x="1124760" y="4977923"/>
                    </a:cubicBezTo>
                    <a:cubicBezTo>
                      <a:pt x="1133685" y="4995370"/>
                      <a:pt x="1134391" y="5015692"/>
                      <a:pt x="1143317" y="5033392"/>
                    </a:cubicBezTo>
                    <a:cubicBezTo>
                      <a:pt x="1147149" y="5041057"/>
                      <a:pt x="1159756" y="5078776"/>
                      <a:pt x="1166815" y="5080490"/>
                    </a:cubicBezTo>
                    <a:cubicBezTo>
                      <a:pt x="1178565" y="5083667"/>
                      <a:pt x="1180128" y="5106107"/>
                      <a:pt x="1183053" y="5116747"/>
                    </a:cubicBezTo>
                    <a:cubicBezTo>
                      <a:pt x="1185171" y="5124411"/>
                      <a:pt x="1184817" y="5138380"/>
                      <a:pt x="1193642" y="5142565"/>
                    </a:cubicBezTo>
                    <a:cubicBezTo>
                      <a:pt x="1199845" y="5145490"/>
                      <a:pt x="1213107" y="5142010"/>
                      <a:pt x="1217797" y="5147204"/>
                    </a:cubicBezTo>
                    <a:cubicBezTo>
                      <a:pt x="1213409" y="5142162"/>
                      <a:pt x="1173926" y="5163240"/>
                      <a:pt x="1210384" y="5185024"/>
                    </a:cubicBezTo>
                    <a:cubicBezTo>
                      <a:pt x="1234639" y="5199547"/>
                      <a:pt x="1229748" y="5234644"/>
                      <a:pt x="1246842" y="5255621"/>
                    </a:cubicBezTo>
                    <a:cubicBezTo>
                      <a:pt x="1255213" y="5265706"/>
                      <a:pt x="1267567" y="5258647"/>
                      <a:pt x="1269383" y="5273371"/>
                    </a:cubicBezTo>
                    <a:cubicBezTo>
                      <a:pt x="1270038" y="5278414"/>
                      <a:pt x="1266458" y="5300854"/>
                      <a:pt x="1272408" y="5303627"/>
                    </a:cubicBezTo>
                    <a:cubicBezTo>
                      <a:pt x="1280628" y="5307258"/>
                      <a:pt x="1304984" y="5306048"/>
                      <a:pt x="1305387" y="5318755"/>
                    </a:cubicBezTo>
                    <a:cubicBezTo>
                      <a:pt x="1305791" y="5331463"/>
                      <a:pt x="1297168" y="5338926"/>
                      <a:pt x="1306749" y="5351230"/>
                    </a:cubicBezTo>
                    <a:cubicBezTo>
                      <a:pt x="1323995" y="5373468"/>
                      <a:pt x="1339425" y="5391218"/>
                      <a:pt x="1344316" y="5422331"/>
                    </a:cubicBezTo>
                    <a:cubicBezTo>
                      <a:pt x="1341639" y="5427172"/>
                      <a:pt x="1339344" y="5432265"/>
                      <a:pt x="1337459" y="5437459"/>
                    </a:cubicBezTo>
                    <a:cubicBezTo>
                      <a:pt x="1337459" y="5448401"/>
                      <a:pt x="1345224" y="5458840"/>
                      <a:pt x="1350872" y="5467715"/>
                    </a:cubicBezTo>
                    <a:cubicBezTo>
                      <a:pt x="1362067" y="5485062"/>
                      <a:pt x="1363529" y="5501349"/>
                      <a:pt x="1371849" y="5519453"/>
                    </a:cubicBezTo>
                    <a:cubicBezTo>
                      <a:pt x="1379514" y="5536245"/>
                      <a:pt x="1388440" y="5545573"/>
                      <a:pt x="1387784" y="5565139"/>
                    </a:cubicBezTo>
                    <a:cubicBezTo>
                      <a:pt x="1387164" y="5586016"/>
                      <a:pt x="1388157" y="5606892"/>
                      <a:pt x="1390759" y="5627617"/>
                    </a:cubicBezTo>
                    <a:cubicBezTo>
                      <a:pt x="1393432" y="5650410"/>
                      <a:pt x="1391970" y="5675775"/>
                      <a:pt x="1396911" y="5698214"/>
                    </a:cubicBezTo>
                    <a:cubicBezTo>
                      <a:pt x="1399533" y="5710317"/>
                      <a:pt x="1414863" y="5713746"/>
                      <a:pt x="1419099" y="5724941"/>
                    </a:cubicBezTo>
                    <a:cubicBezTo>
                      <a:pt x="1424948" y="5740875"/>
                      <a:pt x="1412644" y="5757919"/>
                      <a:pt x="1429991" y="5767198"/>
                    </a:cubicBezTo>
                    <a:cubicBezTo>
                      <a:pt x="1437504" y="5771232"/>
                      <a:pt x="1442396" y="5790898"/>
                      <a:pt x="1444463" y="5797857"/>
                    </a:cubicBezTo>
                    <a:cubicBezTo>
                      <a:pt x="1452769" y="5827911"/>
                      <a:pt x="1462995" y="5857461"/>
                      <a:pt x="1475072" y="5886204"/>
                    </a:cubicBezTo>
                    <a:cubicBezTo>
                      <a:pt x="1480191" y="5899063"/>
                      <a:pt x="1487780" y="5910813"/>
                      <a:pt x="1497411" y="5920746"/>
                    </a:cubicBezTo>
                    <a:cubicBezTo>
                      <a:pt x="1507799" y="5930529"/>
                      <a:pt x="1527314" y="5926898"/>
                      <a:pt x="1534273" y="5937690"/>
                    </a:cubicBezTo>
                    <a:cubicBezTo>
                      <a:pt x="1550561" y="5961138"/>
                      <a:pt x="1568775" y="5983174"/>
                      <a:pt x="1588734" y="6003547"/>
                    </a:cubicBezTo>
                    <a:cubicBezTo>
                      <a:pt x="1598214" y="6013632"/>
                      <a:pt x="1596197" y="6033500"/>
                      <a:pt x="1602954" y="6045804"/>
                    </a:cubicBezTo>
                    <a:cubicBezTo>
                      <a:pt x="1611930" y="6062142"/>
                      <a:pt x="1615308" y="6071623"/>
                      <a:pt x="1627562" y="6086397"/>
                    </a:cubicBezTo>
                    <a:cubicBezTo>
                      <a:pt x="1639816" y="6101173"/>
                      <a:pt x="1632050" y="6119477"/>
                      <a:pt x="1644102" y="6132991"/>
                    </a:cubicBezTo>
                    <a:cubicBezTo>
                      <a:pt x="1656154" y="6146506"/>
                      <a:pt x="1657768" y="6162693"/>
                      <a:pt x="1659230" y="6180796"/>
                    </a:cubicBezTo>
                    <a:cubicBezTo>
                      <a:pt x="1660642" y="6195168"/>
                      <a:pt x="1672341" y="6200966"/>
                      <a:pt x="1674358" y="6214329"/>
                    </a:cubicBezTo>
                    <a:cubicBezTo>
                      <a:pt x="1676375" y="6227692"/>
                      <a:pt x="1670828" y="6247863"/>
                      <a:pt x="1678140" y="6259713"/>
                    </a:cubicBezTo>
                    <a:cubicBezTo>
                      <a:pt x="1684695" y="6270252"/>
                      <a:pt x="1689939" y="6292239"/>
                      <a:pt x="1702193" y="6298138"/>
                    </a:cubicBezTo>
                    <a:cubicBezTo>
                      <a:pt x="1714447" y="6304038"/>
                      <a:pt x="1705723" y="6329100"/>
                      <a:pt x="1713337" y="6331975"/>
                    </a:cubicBezTo>
                    <a:cubicBezTo>
                      <a:pt x="1717876" y="6333689"/>
                      <a:pt x="1721153" y="6324561"/>
                      <a:pt x="1725440" y="6324511"/>
                    </a:cubicBezTo>
                    <a:cubicBezTo>
                      <a:pt x="1730886" y="6324511"/>
                      <a:pt x="1735172" y="6338631"/>
                      <a:pt x="1737945" y="6342060"/>
                    </a:cubicBezTo>
                    <a:cubicBezTo>
                      <a:pt x="1736685" y="6340547"/>
                      <a:pt x="1776522" y="6386989"/>
                      <a:pt x="1763159" y="6384519"/>
                    </a:cubicBezTo>
                    <a:cubicBezTo>
                      <a:pt x="1747375" y="6381695"/>
                      <a:pt x="1742988" y="6355725"/>
                      <a:pt x="1725641" y="6355372"/>
                    </a:cubicBezTo>
                    <a:cubicBezTo>
                      <a:pt x="1709656" y="6355019"/>
                      <a:pt x="1724330" y="6393242"/>
                      <a:pt x="1728617" y="6401916"/>
                    </a:cubicBezTo>
                    <a:cubicBezTo>
                      <a:pt x="1747627" y="6440291"/>
                      <a:pt x="1750048" y="6476850"/>
                      <a:pt x="1758570" y="6519107"/>
                    </a:cubicBezTo>
                    <a:cubicBezTo>
                      <a:pt x="1762352" y="6537714"/>
                      <a:pt x="1776471" y="6546842"/>
                      <a:pt x="1780455" y="6562676"/>
                    </a:cubicBezTo>
                    <a:cubicBezTo>
                      <a:pt x="1785498" y="6582846"/>
                      <a:pt x="1770370" y="6602109"/>
                      <a:pt x="1790540" y="6617791"/>
                    </a:cubicBezTo>
                    <a:cubicBezTo>
                      <a:pt x="1806576" y="6630297"/>
                      <a:pt x="1806878" y="6648551"/>
                      <a:pt x="1813888" y="6665949"/>
                    </a:cubicBezTo>
                    <a:cubicBezTo>
                      <a:pt x="1823368" y="6689498"/>
                      <a:pt x="1852313" y="6696205"/>
                      <a:pt x="1867895" y="6715468"/>
                    </a:cubicBezTo>
                    <a:cubicBezTo>
                      <a:pt x="1879846" y="6730091"/>
                      <a:pt x="1893461" y="6755809"/>
                      <a:pt x="1915951" y="6751674"/>
                    </a:cubicBezTo>
                    <a:cubicBezTo>
                      <a:pt x="1937634" y="6747488"/>
                      <a:pt x="1928759" y="6766802"/>
                      <a:pt x="1938391" y="6781930"/>
                    </a:cubicBezTo>
                    <a:cubicBezTo>
                      <a:pt x="1963604" y="6821968"/>
                      <a:pt x="2000113" y="6803916"/>
                      <a:pt x="2028200" y="6835533"/>
                    </a:cubicBezTo>
                    <a:cubicBezTo>
                      <a:pt x="2067432" y="6880161"/>
                      <a:pt x="2088208" y="6842794"/>
                      <a:pt x="2118111" y="6816421"/>
                    </a:cubicBezTo>
                    <a:cubicBezTo>
                      <a:pt x="2145694" y="6792116"/>
                      <a:pt x="2181497" y="6777089"/>
                      <a:pt x="2216694" y="6768264"/>
                    </a:cubicBezTo>
                    <a:cubicBezTo>
                      <a:pt x="2241605" y="6762011"/>
                      <a:pt x="2243521" y="6701096"/>
                      <a:pt x="2240647" y="6680774"/>
                    </a:cubicBezTo>
                    <a:cubicBezTo>
                      <a:pt x="2238882" y="6668117"/>
                      <a:pt x="2238126" y="6647039"/>
                      <a:pt x="2242765" y="6635038"/>
                    </a:cubicBezTo>
                    <a:cubicBezTo>
                      <a:pt x="2247404" y="6623036"/>
                      <a:pt x="2279324" y="6597924"/>
                      <a:pt x="2292233" y="6601655"/>
                    </a:cubicBezTo>
                    <a:cubicBezTo>
                      <a:pt x="2321884" y="6610177"/>
                      <a:pt x="2330759" y="6598377"/>
                      <a:pt x="2356578" y="6591570"/>
                    </a:cubicBezTo>
                    <a:cubicBezTo>
                      <a:pt x="2374882" y="6586527"/>
                      <a:pt x="2393439" y="6589805"/>
                      <a:pt x="2411693" y="6585216"/>
                    </a:cubicBezTo>
                    <a:cubicBezTo>
                      <a:pt x="2421779" y="6582745"/>
                      <a:pt x="2452539" y="6583602"/>
                      <a:pt x="2457077" y="6574172"/>
                    </a:cubicBezTo>
                    <a:cubicBezTo>
                      <a:pt x="2459851" y="6568474"/>
                      <a:pt x="2473314" y="6563684"/>
                      <a:pt x="2465952" y="6556422"/>
                    </a:cubicBezTo>
                    <a:cubicBezTo>
                      <a:pt x="2457178" y="6547548"/>
                      <a:pt x="2452035" y="6538723"/>
                      <a:pt x="2441546" y="6530403"/>
                    </a:cubicBezTo>
                    <a:cubicBezTo>
                      <a:pt x="2398381" y="6496062"/>
                      <a:pt x="2434033" y="6462024"/>
                      <a:pt x="2459901" y="6430861"/>
                    </a:cubicBezTo>
                    <a:cubicBezTo>
                      <a:pt x="2472962" y="6415077"/>
                      <a:pt x="2487182" y="6397075"/>
                      <a:pt x="2504276" y="6385477"/>
                    </a:cubicBezTo>
                    <a:cubicBezTo>
                      <a:pt x="2511387" y="6380434"/>
                      <a:pt x="2483148" y="6364146"/>
                      <a:pt x="2497822" y="6346043"/>
                    </a:cubicBezTo>
                    <a:cubicBezTo>
                      <a:pt x="2510076" y="6330915"/>
                      <a:pt x="2523035" y="6320326"/>
                      <a:pt x="2542701" y="6327839"/>
                    </a:cubicBezTo>
                    <a:cubicBezTo>
                      <a:pt x="2568318" y="6337925"/>
                      <a:pt x="2581681" y="6338479"/>
                      <a:pt x="2609063" y="6334546"/>
                    </a:cubicBezTo>
                    <a:cubicBezTo>
                      <a:pt x="2622678" y="6332529"/>
                      <a:pt x="2658027" y="6328646"/>
                      <a:pt x="2665288" y="6314678"/>
                    </a:cubicBezTo>
                    <a:cubicBezTo>
                      <a:pt x="2669625" y="6306307"/>
                      <a:pt x="2660649" y="6303685"/>
                      <a:pt x="2655960" y="6299550"/>
                    </a:cubicBezTo>
                    <a:cubicBezTo>
                      <a:pt x="2647992" y="6292440"/>
                      <a:pt x="2650110" y="6276102"/>
                      <a:pt x="2649908" y="6266773"/>
                    </a:cubicBezTo>
                    <a:cubicBezTo>
                      <a:pt x="2649606" y="6250081"/>
                      <a:pt x="2655304" y="6225675"/>
                      <a:pt x="2649102" y="6210598"/>
                    </a:cubicBezTo>
                    <a:cubicBezTo>
                      <a:pt x="2641739" y="6193201"/>
                      <a:pt x="2637050" y="6170257"/>
                      <a:pt x="2641638" y="6151448"/>
                    </a:cubicBezTo>
                    <a:cubicBezTo>
                      <a:pt x="2647135" y="6129310"/>
                      <a:pt x="2647538" y="6109443"/>
                      <a:pt x="2636595" y="6088616"/>
                    </a:cubicBezTo>
                    <a:cubicBezTo>
                      <a:pt x="2628679" y="6073488"/>
                      <a:pt x="2613399" y="6051452"/>
                      <a:pt x="2630696" y="6038190"/>
                    </a:cubicBezTo>
                    <a:cubicBezTo>
                      <a:pt x="2655304" y="6019431"/>
                      <a:pt x="2622829" y="6010102"/>
                      <a:pt x="2626410" y="5991596"/>
                    </a:cubicBezTo>
                    <a:cubicBezTo>
                      <a:pt x="2629990" y="5973089"/>
                      <a:pt x="2637856" y="5955288"/>
                      <a:pt x="2643554" y="5937437"/>
                    </a:cubicBezTo>
                    <a:cubicBezTo>
                      <a:pt x="2651522" y="5912577"/>
                      <a:pt x="2652077" y="5907181"/>
                      <a:pt x="2673054" y="5890289"/>
                    </a:cubicBezTo>
                    <a:cubicBezTo>
                      <a:pt x="2678702" y="5885700"/>
                      <a:pt x="2717782" y="5851410"/>
                      <a:pt x="2717732" y="5843191"/>
                    </a:cubicBezTo>
                    <a:cubicBezTo>
                      <a:pt x="2717732" y="5828971"/>
                      <a:pt x="2687476" y="5816868"/>
                      <a:pt x="2687476" y="5804564"/>
                    </a:cubicBezTo>
                    <a:cubicBezTo>
                      <a:pt x="2687476" y="5797706"/>
                      <a:pt x="2728624" y="5785301"/>
                      <a:pt x="2736037" y="5778140"/>
                    </a:cubicBezTo>
                    <a:cubicBezTo>
                      <a:pt x="2748845" y="5765685"/>
                      <a:pt x="2753535" y="5740270"/>
                      <a:pt x="2764175" y="5725041"/>
                    </a:cubicBezTo>
                    <a:cubicBezTo>
                      <a:pt x="2779303" y="5703761"/>
                      <a:pt x="2772142" y="5679305"/>
                      <a:pt x="2770427" y="5653990"/>
                    </a:cubicBezTo>
                    <a:cubicBezTo>
                      <a:pt x="2768814" y="5629836"/>
                      <a:pt x="2759586" y="5610624"/>
                      <a:pt x="2737903" y="5598521"/>
                    </a:cubicBezTo>
                    <a:cubicBezTo>
                      <a:pt x="2729884" y="5594033"/>
                      <a:pt x="2705327" y="5585108"/>
                      <a:pt x="2709412" y="5572148"/>
                    </a:cubicBezTo>
                    <a:cubicBezTo>
                      <a:pt x="2719497" y="5540581"/>
                      <a:pt x="2773604" y="5618591"/>
                      <a:pt x="2754795" y="5560550"/>
                    </a:cubicBezTo>
                    <a:cubicBezTo>
                      <a:pt x="2746222" y="5532564"/>
                      <a:pt x="2735784" y="5505232"/>
                      <a:pt x="2723531" y="5478657"/>
                    </a:cubicBezTo>
                    <a:cubicBezTo>
                      <a:pt x="2715917" y="5462874"/>
                      <a:pt x="2695141" y="5438316"/>
                      <a:pt x="2710218" y="5420566"/>
                    </a:cubicBezTo>
                    <a:cubicBezTo>
                      <a:pt x="2725296" y="5402816"/>
                      <a:pt x="2739718" y="5400799"/>
                      <a:pt x="2735432" y="5376998"/>
                    </a:cubicBezTo>
                    <a:cubicBezTo>
                      <a:pt x="2728372" y="5338119"/>
                      <a:pt x="2707748" y="5304989"/>
                      <a:pt x="2699628" y="5265757"/>
                    </a:cubicBezTo>
                    <a:cubicBezTo>
                      <a:pt x="2690653" y="5222592"/>
                      <a:pt x="2700889" y="5196118"/>
                      <a:pt x="2727111" y="5164198"/>
                    </a:cubicBezTo>
                    <a:cubicBezTo>
                      <a:pt x="2735936" y="5153558"/>
                      <a:pt x="2749148" y="5124160"/>
                      <a:pt x="2750509" y="5110544"/>
                    </a:cubicBezTo>
                    <a:cubicBezTo>
                      <a:pt x="2751366" y="5101871"/>
                      <a:pt x="2774310" y="5090878"/>
                      <a:pt x="2780412" y="5087046"/>
                    </a:cubicBezTo>
                    <a:cubicBezTo>
                      <a:pt x="2793977" y="5078725"/>
                      <a:pt x="2806029" y="5076961"/>
                      <a:pt x="2821157" y="5074338"/>
                    </a:cubicBezTo>
                    <a:cubicBezTo>
                      <a:pt x="2850857" y="5068993"/>
                      <a:pt x="2847781" y="5094912"/>
                      <a:pt x="2867196" y="5106964"/>
                    </a:cubicBezTo>
                    <a:cubicBezTo>
                      <a:pt x="2893014" y="5123000"/>
                      <a:pt x="2923421" y="5062387"/>
                      <a:pt x="2933708" y="5046906"/>
                    </a:cubicBezTo>
                    <a:cubicBezTo>
                      <a:pt x="2941575" y="5035005"/>
                      <a:pt x="2945155" y="5017961"/>
                      <a:pt x="2960435" y="5013574"/>
                    </a:cubicBezTo>
                    <a:cubicBezTo>
                      <a:pt x="2964217" y="5012515"/>
                      <a:pt x="2974554" y="4958660"/>
                      <a:pt x="2977125" y="4950087"/>
                    </a:cubicBezTo>
                    <a:cubicBezTo>
                      <a:pt x="2983076" y="4930219"/>
                      <a:pt x="3016862" y="4940002"/>
                      <a:pt x="3027552" y="4950087"/>
                    </a:cubicBezTo>
                    <a:cubicBezTo>
                      <a:pt x="3046210" y="4967787"/>
                      <a:pt x="3062850" y="4968896"/>
                      <a:pt x="3089425" y="4959265"/>
                    </a:cubicBezTo>
                    <a:cubicBezTo>
                      <a:pt x="3110403" y="4951550"/>
                      <a:pt x="3131582" y="4939094"/>
                      <a:pt x="3153063" y="4930320"/>
                    </a:cubicBezTo>
                    <a:cubicBezTo>
                      <a:pt x="3176764" y="4921495"/>
                      <a:pt x="3198750" y="4908587"/>
                      <a:pt x="3218063" y="4892248"/>
                    </a:cubicBezTo>
                    <a:cubicBezTo>
                      <a:pt x="3230720" y="4882163"/>
                      <a:pt x="3223106" y="4838745"/>
                      <a:pt x="3220988" y="4824323"/>
                    </a:cubicBezTo>
                    <a:cubicBezTo>
                      <a:pt x="3219273" y="4812827"/>
                      <a:pt x="3207474" y="4805263"/>
                      <a:pt x="3205860" y="4793110"/>
                    </a:cubicBezTo>
                    <a:cubicBezTo>
                      <a:pt x="3202632" y="4770670"/>
                      <a:pt x="3222400" y="4775965"/>
                      <a:pt x="3235813" y="4767342"/>
                    </a:cubicBezTo>
                    <a:cubicBezTo>
                      <a:pt x="3247260" y="4759929"/>
                      <a:pt x="3259413" y="4753576"/>
                      <a:pt x="3270809" y="4746062"/>
                    </a:cubicBezTo>
                    <a:cubicBezTo>
                      <a:pt x="3283214" y="4737943"/>
                      <a:pt x="3290425" y="4723168"/>
                      <a:pt x="3303133" y="4716461"/>
                    </a:cubicBezTo>
                    <a:cubicBezTo>
                      <a:pt x="3327589" y="4703754"/>
                      <a:pt x="3354971" y="4705721"/>
                      <a:pt x="3379478" y="4690643"/>
                    </a:cubicBezTo>
                    <a:cubicBezTo>
                      <a:pt x="3403986" y="4675565"/>
                      <a:pt x="3443218" y="4650302"/>
                      <a:pt x="3445033" y="4618685"/>
                    </a:cubicBezTo>
                    <a:cubicBezTo>
                      <a:pt x="3447251" y="4580915"/>
                      <a:pt x="3452496" y="4559887"/>
                      <a:pt x="3487592" y="4540876"/>
                    </a:cubicBezTo>
                    <a:cubicBezTo>
                      <a:pt x="3519059" y="4523832"/>
                      <a:pt x="3557635" y="4516722"/>
                      <a:pt x="3586731" y="4496249"/>
                    </a:cubicBezTo>
                    <a:cubicBezTo>
                      <a:pt x="3618349" y="4474011"/>
                      <a:pt x="3633023" y="4432056"/>
                      <a:pt x="3657328" y="4402960"/>
                    </a:cubicBezTo>
                    <a:cubicBezTo>
                      <a:pt x="3668876" y="4389042"/>
                      <a:pt x="3678407" y="4373461"/>
                      <a:pt x="3693635" y="4363174"/>
                    </a:cubicBezTo>
                    <a:cubicBezTo>
                      <a:pt x="3706141" y="4354752"/>
                      <a:pt x="3721017" y="4346129"/>
                      <a:pt x="3719302" y="4328581"/>
                    </a:cubicBezTo>
                    <a:cubicBezTo>
                      <a:pt x="3715772" y="4292425"/>
                      <a:pt x="3753592" y="4292829"/>
                      <a:pt x="3764081" y="4259900"/>
                    </a:cubicBezTo>
                    <a:cubicBezTo>
                      <a:pt x="3771091" y="4237662"/>
                      <a:pt x="3801598" y="4229997"/>
                      <a:pt x="3818541" y="4214516"/>
                    </a:cubicBezTo>
                    <a:cubicBezTo>
                      <a:pt x="3823181" y="4210180"/>
                      <a:pt x="3833669" y="4208768"/>
                      <a:pt x="3836292" y="4205994"/>
                    </a:cubicBezTo>
                    <a:cubicBezTo>
                      <a:pt x="3838914" y="4203221"/>
                      <a:pt x="3853487" y="4168326"/>
                      <a:pt x="3850462" y="4167418"/>
                    </a:cubicBezTo>
                    <a:cubicBezTo>
                      <a:pt x="3860547" y="4170393"/>
                      <a:pt x="3865942" y="4180075"/>
                      <a:pt x="3877742" y="4179823"/>
                    </a:cubicBezTo>
                    <a:cubicBezTo>
                      <a:pt x="3888382" y="4179823"/>
                      <a:pt x="3896652" y="4170796"/>
                      <a:pt x="3906737" y="4168376"/>
                    </a:cubicBezTo>
                    <a:cubicBezTo>
                      <a:pt x="3924437" y="4164090"/>
                      <a:pt x="3935481" y="4146592"/>
                      <a:pt x="3952424" y="4139482"/>
                    </a:cubicBezTo>
                    <a:cubicBezTo>
                      <a:pt x="3993925" y="4122084"/>
                      <a:pt x="4049949" y="4112150"/>
                      <a:pt x="4080154" y="4075995"/>
                    </a:cubicBezTo>
                    <a:cubicBezTo>
                      <a:pt x="4110359" y="4039839"/>
                      <a:pt x="4165274" y="4012457"/>
                      <a:pt x="4152113" y="3956938"/>
                    </a:cubicBezTo>
                    <a:cubicBezTo>
                      <a:pt x="4149339" y="3945239"/>
                      <a:pt x="4173544" y="3931019"/>
                      <a:pt x="4180250" y="3923152"/>
                    </a:cubicBezTo>
                    <a:cubicBezTo>
                      <a:pt x="4195378" y="3905150"/>
                      <a:pt x="4198354" y="3877768"/>
                      <a:pt x="4195732" y="3855076"/>
                    </a:cubicBezTo>
                    <a:cubicBezTo>
                      <a:pt x="4192656" y="3829208"/>
                      <a:pt x="4169308" y="3824064"/>
                      <a:pt x="4157155" y="3803389"/>
                    </a:cubicBezTo>
                    <a:cubicBezTo>
                      <a:pt x="4147070" y="3785841"/>
                      <a:pt x="4172283" y="3761132"/>
                      <a:pt x="4183781" y="3749685"/>
                    </a:cubicBezTo>
                    <a:cubicBezTo>
                      <a:pt x="4201682" y="3731935"/>
                      <a:pt x="4234913" y="3741819"/>
                      <a:pt x="4250293" y="3723514"/>
                    </a:cubicBezTo>
                    <a:cubicBezTo>
                      <a:pt x="4262395" y="3709092"/>
                      <a:pt x="4295677" y="3713429"/>
                      <a:pt x="4314032" y="3710151"/>
                    </a:cubicBezTo>
                    <a:cubicBezTo>
                      <a:pt x="4329160" y="3707377"/>
                      <a:pt x="4347667" y="3709344"/>
                      <a:pt x="4351348" y="3691644"/>
                    </a:cubicBezTo>
                    <a:cubicBezTo>
                      <a:pt x="4355684" y="3670818"/>
                      <a:pt x="4355937" y="3670818"/>
                      <a:pt x="4377166" y="3663658"/>
                    </a:cubicBezTo>
                    <a:cubicBezTo>
                      <a:pt x="4390025" y="3659271"/>
                      <a:pt x="4378124" y="3619232"/>
                      <a:pt x="4392042" y="3619232"/>
                    </a:cubicBezTo>
                    <a:cubicBezTo>
                      <a:pt x="4404800" y="3619232"/>
                      <a:pt x="4399959" y="3659573"/>
                      <a:pt x="4404699" y="3668296"/>
                    </a:cubicBezTo>
                    <a:cubicBezTo>
                      <a:pt x="4407120" y="3672583"/>
                      <a:pt x="4447864" y="3659421"/>
                      <a:pt x="4454672" y="3659421"/>
                    </a:cubicBezTo>
                    <a:cubicBezTo>
                      <a:pt x="4478927" y="3659421"/>
                      <a:pt x="4485986" y="3650143"/>
                      <a:pt x="4498139" y="3629821"/>
                    </a:cubicBezTo>
                    <a:cubicBezTo>
                      <a:pt x="4509082" y="3611516"/>
                      <a:pt x="4572115" y="3659724"/>
                      <a:pt x="4587848" y="3620946"/>
                    </a:cubicBezTo>
                    <a:cubicBezTo>
                      <a:pt x="4602976" y="3583328"/>
                      <a:pt x="4600051" y="3551509"/>
                      <a:pt x="4577409" y="3518227"/>
                    </a:cubicBezTo>
                    <a:cubicBezTo>
                      <a:pt x="4571409" y="3509453"/>
                      <a:pt x="4564752" y="3483837"/>
                      <a:pt x="4564047" y="3472843"/>
                    </a:cubicBezTo>
                    <a:cubicBezTo>
                      <a:pt x="4562836" y="3454438"/>
                      <a:pt x="4560113" y="3450152"/>
                      <a:pt x="4549373" y="3430687"/>
                    </a:cubicBezTo>
                    <a:cubicBezTo>
                      <a:pt x="4539640" y="3412987"/>
                      <a:pt x="4552801" y="3393826"/>
                      <a:pt x="4549927" y="3375218"/>
                    </a:cubicBezTo>
                    <a:cubicBezTo>
                      <a:pt x="4545641" y="3346525"/>
                      <a:pt x="4539186" y="3343450"/>
                      <a:pt x="4555676" y="3317883"/>
                    </a:cubicBezTo>
                    <a:cubicBezTo>
                      <a:pt x="4567929" y="3298923"/>
                      <a:pt x="4548515" y="3276231"/>
                      <a:pt x="4530463" y="3270785"/>
                    </a:cubicBezTo>
                    <a:cubicBezTo>
                      <a:pt x="4509536" y="3264381"/>
                      <a:pt x="4506863" y="3273306"/>
                      <a:pt x="4508930" y="3243958"/>
                    </a:cubicBezTo>
                    <a:cubicBezTo>
                      <a:pt x="4510645" y="3218745"/>
                      <a:pt x="4503535" y="3203919"/>
                      <a:pt x="4482457" y="3189649"/>
                    </a:cubicBezTo>
                    <a:cubicBezTo>
                      <a:pt x="4459815" y="3174521"/>
                      <a:pt x="4458201" y="3156972"/>
                      <a:pt x="4475901" y="3137155"/>
                    </a:cubicBezTo>
                    <a:cubicBezTo>
                      <a:pt x="4493601" y="3117337"/>
                      <a:pt x="4491029" y="3106344"/>
                      <a:pt x="4489415" y="3082593"/>
                    </a:cubicBezTo>
                    <a:cubicBezTo>
                      <a:pt x="4488306" y="3064692"/>
                      <a:pt x="4496475" y="3041445"/>
                      <a:pt x="4490273" y="3023897"/>
                    </a:cubicBezTo>
                    <a:cubicBezTo>
                      <a:pt x="4478019" y="2989506"/>
                      <a:pt x="4415339" y="3022031"/>
                      <a:pt x="4393000" y="3003272"/>
                    </a:cubicBezTo>
                    <a:cubicBezTo>
                      <a:pt x="4374141" y="2987438"/>
                      <a:pt x="4333547" y="2927179"/>
                      <a:pt x="4377872" y="2921481"/>
                    </a:cubicBezTo>
                    <a:cubicBezTo>
                      <a:pt x="4403489" y="2918203"/>
                      <a:pt x="4409389" y="2897276"/>
                      <a:pt x="4411759" y="2874584"/>
                    </a:cubicBezTo>
                    <a:cubicBezTo>
                      <a:pt x="4414431" y="2848715"/>
                      <a:pt x="4422550" y="2854867"/>
                      <a:pt x="4439544" y="2843572"/>
                    </a:cubicBezTo>
                    <a:cubicBezTo>
                      <a:pt x="4461782" y="2828747"/>
                      <a:pt x="4540044" y="2848312"/>
                      <a:pt x="4529152" y="2797079"/>
                    </a:cubicBezTo>
                    <a:cubicBezTo>
                      <a:pt x="4523554" y="2769949"/>
                      <a:pt x="4526126" y="2763797"/>
                      <a:pt x="4498492" y="2756233"/>
                    </a:cubicBezTo>
                    <a:cubicBezTo>
                      <a:pt x="4476708" y="2750232"/>
                      <a:pt x="4490474" y="2721993"/>
                      <a:pt x="4470102" y="2713824"/>
                    </a:cubicBezTo>
                    <a:cubicBezTo>
                      <a:pt x="4455579" y="2707975"/>
                      <a:pt x="4428702" y="2731726"/>
                      <a:pt x="4419020" y="2715791"/>
                    </a:cubicBezTo>
                    <a:cubicBezTo>
                      <a:pt x="4408330" y="2698293"/>
                      <a:pt x="4391790" y="2692091"/>
                      <a:pt x="4380999" y="2676307"/>
                    </a:cubicBezTo>
                    <a:cubicBezTo>
                      <a:pt x="4374493" y="2666726"/>
                      <a:pt x="4362492" y="2666222"/>
                      <a:pt x="4352256" y="2662642"/>
                    </a:cubicBezTo>
                    <a:cubicBezTo>
                      <a:pt x="4332387" y="2655481"/>
                      <a:pt x="4352810" y="2625931"/>
                      <a:pt x="4353466" y="2616249"/>
                    </a:cubicBezTo>
                    <a:cubicBezTo>
                      <a:pt x="4355281" y="2587910"/>
                      <a:pt x="4380797" y="2585691"/>
                      <a:pt x="4395068" y="2565268"/>
                    </a:cubicBezTo>
                    <a:cubicBezTo>
                      <a:pt x="4405859" y="2549737"/>
                      <a:pt x="4420735" y="2592549"/>
                      <a:pt x="4426030" y="2599961"/>
                    </a:cubicBezTo>
                    <a:cubicBezTo>
                      <a:pt x="4436115" y="2613980"/>
                      <a:pt x="4458403" y="2633041"/>
                      <a:pt x="4474994" y="2619577"/>
                    </a:cubicBezTo>
                    <a:cubicBezTo>
                      <a:pt x="4486541" y="2610198"/>
                      <a:pt x="4475850" y="2585539"/>
                      <a:pt x="4486945" y="2579892"/>
                    </a:cubicBezTo>
                    <a:cubicBezTo>
                      <a:pt x="4505552" y="2570412"/>
                      <a:pt x="4534447" y="2603491"/>
                      <a:pt x="4545338" y="2614031"/>
                    </a:cubicBezTo>
                    <a:cubicBezTo>
                      <a:pt x="4558853" y="2627343"/>
                      <a:pt x="4569291" y="2627393"/>
                      <a:pt x="4584116" y="2636067"/>
                    </a:cubicBezTo>
                    <a:cubicBezTo>
                      <a:pt x="4606254" y="2649027"/>
                      <a:pt x="4625769" y="2636067"/>
                      <a:pt x="4644628" y="2621292"/>
                    </a:cubicBezTo>
                    <a:cubicBezTo>
                      <a:pt x="4670144" y="2601121"/>
                      <a:pt x="4661017" y="2642320"/>
                      <a:pt x="4654714" y="2653061"/>
                    </a:cubicBezTo>
                    <a:cubicBezTo>
                      <a:pt x="4641956" y="2675198"/>
                      <a:pt x="4652444" y="2689015"/>
                      <a:pt x="4669841" y="2700865"/>
                    </a:cubicBezTo>
                    <a:cubicBezTo>
                      <a:pt x="4672816" y="2702932"/>
                      <a:pt x="4654714" y="2753661"/>
                      <a:pt x="4653049" y="2764604"/>
                    </a:cubicBezTo>
                    <a:cubicBezTo>
                      <a:pt x="4649469" y="2788203"/>
                      <a:pt x="4667371" y="2795868"/>
                      <a:pt x="4687238" y="2802071"/>
                    </a:cubicBezTo>
                    <a:cubicBezTo>
                      <a:pt x="4703627" y="2807113"/>
                      <a:pt x="4728941" y="2814526"/>
                      <a:pt x="4745632" y="2815585"/>
                    </a:cubicBezTo>
                    <a:cubicBezTo>
                      <a:pt x="4768778" y="2817048"/>
                      <a:pt x="4782847" y="2817753"/>
                      <a:pt x="4805842" y="2825670"/>
                    </a:cubicBezTo>
                    <a:cubicBezTo>
                      <a:pt x="4841695" y="2838176"/>
                      <a:pt x="4856268" y="2800457"/>
                      <a:pt x="4888491" y="2809584"/>
                    </a:cubicBezTo>
                    <a:cubicBezTo>
                      <a:pt x="4919603" y="2818308"/>
                      <a:pt x="4928832" y="2808979"/>
                      <a:pt x="4957625" y="2803533"/>
                    </a:cubicBezTo>
                    <a:cubicBezTo>
                      <a:pt x="4981376" y="2799045"/>
                      <a:pt x="5004875" y="2812862"/>
                      <a:pt x="5030037" y="2809332"/>
                    </a:cubicBezTo>
                    <a:cubicBezTo>
                      <a:pt x="5058377" y="2805298"/>
                      <a:pt x="5074917" y="2819417"/>
                      <a:pt x="5103307" y="2806307"/>
                    </a:cubicBezTo>
                    <a:cubicBezTo>
                      <a:pt x="5126554" y="2795465"/>
                      <a:pt x="5156356" y="2792086"/>
                      <a:pt x="5176123" y="2812963"/>
                    </a:cubicBezTo>
                    <a:cubicBezTo>
                      <a:pt x="5170475" y="2818318"/>
                      <a:pt x="5165382" y="2824248"/>
                      <a:pt x="5160995" y="2830662"/>
                    </a:cubicBezTo>
                    <a:cubicBezTo>
                      <a:pt x="5157012" y="2842109"/>
                      <a:pt x="5168307" y="2847858"/>
                      <a:pt x="5168257" y="2858548"/>
                    </a:cubicBezTo>
                    <a:cubicBezTo>
                      <a:pt x="5168257" y="2867928"/>
                      <a:pt x="5162760" y="2871508"/>
                      <a:pt x="5159280" y="2879576"/>
                    </a:cubicBezTo>
                    <a:cubicBezTo>
                      <a:pt x="5154944" y="2889661"/>
                      <a:pt x="5158776" y="2902520"/>
                      <a:pt x="5155650" y="2913160"/>
                    </a:cubicBezTo>
                    <a:cubicBezTo>
                      <a:pt x="5152876" y="2922489"/>
                      <a:pt x="5140018" y="2926070"/>
                      <a:pt x="5131244" y="2927229"/>
                    </a:cubicBezTo>
                    <a:cubicBezTo>
                      <a:pt x="5107745" y="2930457"/>
                      <a:pt x="5118385" y="2958998"/>
                      <a:pt x="5116922" y="2975084"/>
                    </a:cubicBezTo>
                    <a:cubicBezTo>
                      <a:pt x="5075623" y="2958342"/>
                      <a:pt x="5051973" y="3006903"/>
                      <a:pt x="5019599" y="3019712"/>
                    </a:cubicBezTo>
                    <a:cubicBezTo>
                      <a:pt x="4980367" y="3035293"/>
                      <a:pt x="4969173" y="3085720"/>
                      <a:pt x="4965492" y="3124246"/>
                    </a:cubicBezTo>
                    <a:cubicBezTo>
                      <a:pt x="4960903" y="3175328"/>
                      <a:pt x="5010421" y="3210777"/>
                      <a:pt x="5002807" y="3257624"/>
                    </a:cubicBezTo>
                    <a:cubicBezTo>
                      <a:pt x="5001597" y="3265188"/>
                      <a:pt x="4997361" y="3322220"/>
                      <a:pt x="5017078" y="3312639"/>
                    </a:cubicBezTo>
                    <a:cubicBezTo>
                      <a:pt x="5036795" y="3303058"/>
                      <a:pt x="5038812" y="3317682"/>
                      <a:pt x="5053536" y="3295242"/>
                    </a:cubicBezTo>
                    <a:cubicBezTo>
                      <a:pt x="5037904" y="3318993"/>
                      <a:pt x="5091356" y="3339919"/>
                      <a:pt x="5108602" y="3329784"/>
                    </a:cubicBezTo>
                    <a:cubicBezTo>
                      <a:pt x="5118284" y="3324035"/>
                      <a:pt x="5137799" y="3314656"/>
                      <a:pt x="5143901" y="3305881"/>
                    </a:cubicBezTo>
                    <a:cubicBezTo>
                      <a:pt x="5150002" y="3297107"/>
                      <a:pt x="5144304" y="3277139"/>
                      <a:pt x="5144354" y="3265944"/>
                    </a:cubicBezTo>
                    <a:cubicBezTo>
                      <a:pt x="5144354" y="3249102"/>
                      <a:pt x="5140925" y="3228578"/>
                      <a:pt x="5149397" y="3213097"/>
                    </a:cubicBezTo>
                    <a:cubicBezTo>
                      <a:pt x="5155448" y="3201801"/>
                      <a:pt x="5165685" y="3193481"/>
                      <a:pt x="5167198" y="3180017"/>
                    </a:cubicBezTo>
                    <a:cubicBezTo>
                      <a:pt x="5168509" y="3168823"/>
                      <a:pt x="5165988" y="3158989"/>
                      <a:pt x="5171887" y="3148652"/>
                    </a:cubicBezTo>
                    <a:cubicBezTo>
                      <a:pt x="5189435" y="3117993"/>
                      <a:pt x="5184696" y="3149660"/>
                      <a:pt x="5197100" y="3156771"/>
                    </a:cubicBezTo>
                    <a:cubicBezTo>
                      <a:pt x="5224078" y="3172403"/>
                      <a:pt x="5213893" y="3180723"/>
                      <a:pt x="5214699" y="3209012"/>
                    </a:cubicBezTo>
                    <a:cubicBezTo>
                      <a:pt x="5215304" y="3229183"/>
                      <a:pt x="5235525" y="3235789"/>
                      <a:pt x="5244299" y="3252077"/>
                    </a:cubicBezTo>
                    <a:cubicBezTo>
                      <a:pt x="5251561" y="3265389"/>
                      <a:pt x="5239560" y="3295695"/>
                      <a:pt x="5233760" y="3308202"/>
                    </a:cubicBezTo>
                    <a:cubicBezTo>
                      <a:pt x="5222768" y="3331801"/>
                      <a:pt x="5243544" y="3341130"/>
                      <a:pt x="5256806" y="3357165"/>
                    </a:cubicBezTo>
                    <a:cubicBezTo>
                      <a:pt x="5277531" y="3382076"/>
                      <a:pt x="5267395" y="3391052"/>
                      <a:pt x="5268252" y="3418131"/>
                    </a:cubicBezTo>
                    <a:cubicBezTo>
                      <a:pt x="5268656" y="3429426"/>
                      <a:pt x="5278842" y="3434217"/>
                      <a:pt x="5278842" y="3445714"/>
                    </a:cubicBezTo>
                    <a:cubicBezTo>
                      <a:pt x="5278842" y="3457211"/>
                      <a:pt x="5274102" y="3467700"/>
                      <a:pt x="5275060" y="3478794"/>
                    </a:cubicBezTo>
                    <a:cubicBezTo>
                      <a:pt x="5276522" y="3495838"/>
                      <a:pt x="5292003" y="3513740"/>
                      <a:pt x="5293768" y="3533809"/>
                    </a:cubicBezTo>
                    <a:cubicBezTo>
                      <a:pt x="5295987" y="3558619"/>
                      <a:pt x="5286759" y="3571024"/>
                      <a:pt x="5306425" y="3589279"/>
                    </a:cubicBezTo>
                    <a:cubicBezTo>
                      <a:pt x="5328613" y="3609852"/>
                      <a:pt x="5333050" y="3583378"/>
                      <a:pt x="5340514" y="3570116"/>
                    </a:cubicBezTo>
                    <a:cubicBezTo>
                      <a:pt x="5340514" y="3569814"/>
                      <a:pt x="5379443" y="3589884"/>
                      <a:pt x="5385544" y="3590942"/>
                    </a:cubicBezTo>
                    <a:cubicBezTo>
                      <a:pt x="5410405" y="3595178"/>
                      <a:pt x="5407984" y="3559527"/>
                      <a:pt x="5412976" y="3545962"/>
                    </a:cubicBezTo>
                    <a:cubicBezTo>
                      <a:pt x="5418574" y="3530834"/>
                      <a:pt x="5432693" y="3517673"/>
                      <a:pt x="5439501" y="3502696"/>
                    </a:cubicBezTo>
                    <a:cubicBezTo>
                      <a:pt x="5451553" y="3476121"/>
                      <a:pt x="5431079" y="3464524"/>
                      <a:pt x="5433500" y="3442890"/>
                    </a:cubicBezTo>
                    <a:cubicBezTo>
                      <a:pt x="5438542" y="3400986"/>
                      <a:pt x="5423414" y="3366343"/>
                      <a:pt x="5416153" y="3325851"/>
                    </a:cubicBezTo>
                    <a:cubicBezTo>
                      <a:pt x="5413077" y="3308101"/>
                      <a:pt x="5408589" y="3285510"/>
                      <a:pt x="5434760" y="3282938"/>
                    </a:cubicBezTo>
                    <a:cubicBezTo>
                      <a:pt x="5464663" y="3280013"/>
                      <a:pt x="5465016" y="3265289"/>
                      <a:pt x="5472732" y="3237554"/>
                    </a:cubicBezTo>
                    <a:cubicBezTo>
                      <a:pt x="5479589" y="3212340"/>
                      <a:pt x="5456746" y="3202255"/>
                      <a:pt x="5458411" y="3179866"/>
                    </a:cubicBezTo>
                    <a:cubicBezTo>
                      <a:pt x="5460226" y="3156468"/>
                      <a:pt x="5479842" y="3149610"/>
                      <a:pt x="5474245" y="3121623"/>
                    </a:cubicBezTo>
                    <a:cubicBezTo>
                      <a:pt x="5469807" y="3099284"/>
                      <a:pt x="5456797" y="3072004"/>
                      <a:pt x="5468546" y="3049564"/>
                    </a:cubicBezTo>
                    <a:cubicBezTo>
                      <a:pt x="5483674" y="3020417"/>
                      <a:pt x="5505458" y="3059145"/>
                      <a:pt x="5522855" y="3058036"/>
                    </a:cubicBezTo>
                    <a:cubicBezTo>
                      <a:pt x="5531630" y="3057481"/>
                      <a:pt x="5532940" y="3047950"/>
                      <a:pt x="5540858" y="3046387"/>
                    </a:cubicBezTo>
                    <a:cubicBezTo>
                      <a:pt x="5550943" y="3044572"/>
                      <a:pt x="5561432" y="3051430"/>
                      <a:pt x="5571416" y="3052287"/>
                    </a:cubicBezTo>
                    <a:cubicBezTo>
                      <a:pt x="5588965" y="3053850"/>
                      <a:pt x="5613068" y="3049715"/>
                      <a:pt x="5621490" y="3031814"/>
                    </a:cubicBezTo>
                    <a:cubicBezTo>
                      <a:pt x="5628701" y="3016434"/>
                      <a:pt x="5616901" y="3002970"/>
                      <a:pt x="5619573" y="2987388"/>
                    </a:cubicBezTo>
                    <a:cubicBezTo>
                      <a:pt x="5622246" y="2971806"/>
                      <a:pt x="5626785" y="2936962"/>
                      <a:pt x="5634349" y="2923498"/>
                    </a:cubicBezTo>
                    <a:cubicBezTo>
                      <a:pt x="5639895" y="2913412"/>
                      <a:pt x="5652754" y="2912958"/>
                      <a:pt x="5659057" y="2903680"/>
                    </a:cubicBezTo>
                    <a:cubicBezTo>
                      <a:pt x="5666016" y="2893292"/>
                      <a:pt x="5661730" y="2880686"/>
                      <a:pt x="5664453" y="2869340"/>
                    </a:cubicBezTo>
                    <a:cubicBezTo>
                      <a:pt x="5669848" y="2846698"/>
                      <a:pt x="5691028" y="2833688"/>
                      <a:pt x="5694709" y="2809584"/>
                    </a:cubicBezTo>
                    <a:cubicBezTo>
                      <a:pt x="5697987" y="2787548"/>
                      <a:pt x="5697633" y="2764957"/>
                      <a:pt x="5700407" y="2742870"/>
                    </a:cubicBezTo>
                    <a:cubicBezTo>
                      <a:pt x="5702021" y="2730112"/>
                      <a:pt x="5667277" y="2722700"/>
                      <a:pt x="5665411" y="2706008"/>
                    </a:cubicBezTo>
                    <a:cubicBezTo>
                      <a:pt x="5663545" y="2689317"/>
                      <a:pt x="5698995" y="2663045"/>
                      <a:pt x="5709837" y="2653010"/>
                    </a:cubicBezTo>
                    <a:cubicBezTo>
                      <a:pt x="5726024" y="2637882"/>
                      <a:pt x="5728848" y="2614737"/>
                      <a:pt x="5741051" y="2596734"/>
                    </a:cubicBezTo>
                    <a:cubicBezTo>
                      <a:pt x="5754464" y="2576917"/>
                      <a:pt x="5749321" y="2548476"/>
                      <a:pt x="5756582" y="2526137"/>
                    </a:cubicBezTo>
                    <a:cubicBezTo>
                      <a:pt x="5766213" y="2496436"/>
                      <a:pt x="5757692" y="2472534"/>
                      <a:pt x="5748564" y="2442984"/>
                    </a:cubicBezTo>
                    <a:cubicBezTo>
                      <a:pt x="5743017" y="2425183"/>
                      <a:pt x="5726377" y="2395886"/>
                      <a:pt x="5748564" y="2381464"/>
                    </a:cubicBezTo>
                    <a:cubicBezTo>
                      <a:pt x="5763339" y="2371731"/>
                      <a:pt x="5782451" y="2378186"/>
                      <a:pt x="5797579" y="2365932"/>
                    </a:cubicBezTo>
                    <a:cubicBezTo>
                      <a:pt x="5812707" y="2353679"/>
                      <a:pt x="5822792" y="2334012"/>
                      <a:pt x="5831516" y="2316212"/>
                    </a:cubicBezTo>
                    <a:cubicBezTo>
                      <a:pt x="5841298" y="2295290"/>
                      <a:pt x="5855872" y="2276935"/>
                      <a:pt x="5873975" y="2262608"/>
                    </a:cubicBezTo>
                    <a:cubicBezTo>
                      <a:pt x="5891170" y="2247834"/>
                      <a:pt x="5895205" y="2223780"/>
                      <a:pt x="5912198" y="2208904"/>
                    </a:cubicBezTo>
                    <a:cubicBezTo>
                      <a:pt x="5926973" y="2196146"/>
                      <a:pt x="5942151" y="2198063"/>
                      <a:pt x="5956977" y="2185607"/>
                    </a:cubicBezTo>
                    <a:cubicBezTo>
                      <a:pt x="5969685" y="2174866"/>
                      <a:pt x="5980123" y="2185910"/>
                      <a:pt x="5995251" y="2178144"/>
                    </a:cubicBezTo>
                    <a:cubicBezTo>
                      <a:pt x="6022431" y="2164025"/>
                      <a:pt x="6028986" y="2157974"/>
                      <a:pt x="6046887" y="2182077"/>
                    </a:cubicBezTo>
                    <a:cubicBezTo>
                      <a:pt x="6057830" y="2199000"/>
                      <a:pt x="6076236" y="2209610"/>
                      <a:pt x="6096356" y="2210568"/>
                    </a:cubicBezTo>
                    <a:cubicBezTo>
                      <a:pt x="6122577" y="2212686"/>
                      <a:pt x="6123384" y="2211829"/>
                      <a:pt x="6124342" y="2185910"/>
                    </a:cubicBezTo>
                    <a:cubicBezTo>
                      <a:pt x="6125552" y="2152679"/>
                      <a:pt x="6072504" y="2140526"/>
                      <a:pt x="6063528" y="2104118"/>
                    </a:cubicBezTo>
                    <a:cubicBezTo>
                      <a:pt x="6056065" y="2073862"/>
                      <a:pt x="6072000" y="2076131"/>
                      <a:pt x="6091615" y="2063424"/>
                    </a:cubicBezTo>
                    <a:cubicBezTo>
                      <a:pt x="6107651" y="2053036"/>
                      <a:pt x="6119350" y="2031100"/>
                      <a:pt x="6133167" y="2017435"/>
                    </a:cubicBezTo>
                    <a:cubicBezTo>
                      <a:pt x="6150665" y="2000139"/>
                      <a:pt x="6156363" y="1992675"/>
                      <a:pt x="6142647" y="1971698"/>
                    </a:cubicBezTo>
                    <a:cubicBezTo>
                      <a:pt x="6138663" y="1965647"/>
                      <a:pt x="6127973" y="1962419"/>
                      <a:pt x="6126107" y="1955360"/>
                    </a:cubicBezTo>
                    <a:cubicBezTo>
                      <a:pt x="6123283" y="1945275"/>
                      <a:pt x="6140479" y="1933223"/>
                      <a:pt x="6135436" y="1924045"/>
                    </a:cubicBezTo>
                    <a:cubicBezTo>
                      <a:pt x="6132915" y="1919355"/>
                      <a:pt x="6104020" y="1916834"/>
                      <a:pt x="6096759" y="1913657"/>
                    </a:cubicBezTo>
                    <a:cubicBezTo>
                      <a:pt x="6080169" y="1906396"/>
                      <a:pt x="6064184" y="1902765"/>
                      <a:pt x="6048047" y="1913304"/>
                    </a:cubicBezTo>
                    <a:cubicBezTo>
                      <a:pt x="6029490" y="1925407"/>
                      <a:pt x="6010076" y="1895604"/>
                      <a:pt x="5993284" y="1890411"/>
                    </a:cubicBezTo>
                    <a:cubicBezTo>
                      <a:pt x="5976492" y="1885217"/>
                      <a:pt x="5949262" y="1905034"/>
                      <a:pt x="5932772" y="1909875"/>
                    </a:cubicBezTo>
                    <a:cubicBezTo>
                      <a:pt x="5907105" y="1917439"/>
                      <a:pt x="5924250" y="1891066"/>
                      <a:pt x="5931965" y="1883200"/>
                    </a:cubicBezTo>
                    <a:cubicBezTo>
                      <a:pt x="5945682" y="1869181"/>
                      <a:pt x="5960910" y="1854608"/>
                      <a:pt x="5970794" y="1837463"/>
                    </a:cubicBezTo>
                    <a:cubicBezTo>
                      <a:pt x="5977702" y="1825411"/>
                      <a:pt x="5983400" y="1807207"/>
                      <a:pt x="5963381" y="1804585"/>
                    </a:cubicBezTo>
                    <a:cubicBezTo>
                      <a:pt x="5944269" y="1802114"/>
                      <a:pt x="5947850" y="1777506"/>
                      <a:pt x="5945984" y="1761924"/>
                    </a:cubicBezTo>
                    <a:cubicBezTo>
                      <a:pt x="5944269" y="1747653"/>
                      <a:pt x="5908719" y="1748813"/>
                      <a:pt x="5908113" y="1765555"/>
                    </a:cubicBezTo>
                    <a:cubicBezTo>
                      <a:pt x="5907811" y="1775640"/>
                      <a:pt x="5913156" y="1778060"/>
                      <a:pt x="5902567" y="1783809"/>
                    </a:cubicBezTo>
                    <a:cubicBezTo>
                      <a:pt x="5896566" y="1787187"/>
                      <a:pt x="5881488" y="1787944"/>
                      <a:pt x="5882749" y="1776598"/>
                    </a:cubicBezTo>
                    <a:cubicBezTo>
                      <a:pt x="5885523" y="1753553"/>
                      <a:pt x="5890263" y="1753099"/>
                      <a:pt x="5909021" y="1734593"/>
                    </a:cubicBezTo>
                    <a:cubicBezTo>
                      <a:pt x="5925864" y="1717902"/>
                      <a:pt x="5919914" y="1695159"/>
                      <a:pt x="5897524" y="1692638"/>
                    </a:cubicBezTo>
                    <a:cubicBezTo>
                      <a:pt x="5876345" y="1690217"/>
                      <a:pt x="5884413" y="1692386"/>
                      <a:pt x="5872311" y="1677510"/>
                    </a:cubicBezTo>
                    <a:cubicBezTo>
                      <a:pt x="5850073" y="1649271"/>
                      <a:pt x="5837516" y="1657592"/>
                      <a:pt x="5815581" y="1675443"/>
                    </a:cubicBezTo>
                    <a:cubicBezTo>
                      <a:pt x="5796369" y="1690575"/>
                      <a:pt x="5778215" y="1706964"/>
                      <a:pt x="5761171" y="1724507"/>
                    </a:cubicBezTo>
                    <a:cubicBezTo>
                      <a:pt x="5751085" y="1735551"/>
                      <a:pt x="5748363" y="1769891"/>
                      <a:pt x="5732125" y="1772110"/>
                    </a:cubicBezTo>
                    <a:cubicBezTo>
                      <a:pt x="5704240" y="1775842"/>
                      <a:pt x="5697180" y="1767420"/>
                      <a:pt x="5673832" y="1756276"/>
                    </a:cubicBezTo>
                    <a:cubicBezTo>
                      <a:pt x="5656940" y="1748309"/>
                      <a:pt x="5643022" y="1758999"/>
                      <a:pt x="5624465" y="1748410"/>
                    </a:cubicBezTo>
                    <a:cubicBezTo>
                      <a:pt x="5612312" y="1741451"/>
                      <a:pt x="5585536" y="1736257"/>
                      <a:pt x="5584123" y="1720473"/>
                    </a:cubicBezTo>
                    <a:cubicBezTo>
                      <a:pt x="5581955" y="1691478"/>
                      <a:pt x="5558356" y="1733282"/>
                      <a:pt x="5553868" y="1739081"/>
                    </a:cubicBezTo>
                    <a:cubicBezTo>
                      <a:pt x="5540807" y="1755873"/>
                      <a:pt x="5521645" y="1761218"/>
                      <a:pt x="5505610" y="1773925"/>
                    </a:cubicBezTo>
                    <a:cubicBezTo>
                      <a:pt x="5493961" y="1783204"/>
                      <a:pt x="5497743" y="1806904"/>
                      <a:pt x="5488112" y="1819309"/>
                    </a:cubicBezTo>
                    <a:cubicBezTo>
                      <a:pt x="5472984" y="1838774"/>
                      <a:pt x="5458763" y="1853044"/>
                      <a:pt x="5448325" y="1875232"/>
                    </a:cubicBezTo>
                    <a:cubicBezTo>
                      <a:pt x="5442173" y="1888192"/>
                      <a:pt x="5407984" y="1886982"/>
                      <a:pt x="5396386" y="1889402"/>
                    </a:cubicBezTo>
                    <a:cubicBezTo>
                      <a:pt x="5385695" y="1891621"/>
                      <a:pt x="5383981" y="1905337"/>
                      <a:pt x="5374955" y="1904076"/>
                    </a:cubicBezTo>
                    <a:cubicBezTo>
                      <a:pt x="5358213" y="1901656"/>
                      <a:pt x="5339959" y="1892831"/>
                      <a:pt x="5323973" y="1904076"/>
                    </a:cubicBezTo>
                    <a:cubicBezTo>
                      <a:pt x="5313182" y="1911690"/>
                      <a:pt x="5306778" y="1937559"/>
                      <a:pt x="5299819" y="1949107"/>
                    </a:cubicBezTo>
                    <a:cubicBezTo>
                      <a:pt x="5293970" y="1958738"/>
                      <a:pt x="5309904" y="1978556"/>
                      <a:pt x="5298710" y="1986725"/>
                    </a:cubicBezTo>
                    <a:cubicBezTo>
                      <a:pt x="5286506" y="1995197"/>
                      <a:pt x="5264975" y="1992121"/>
                      <a:pt x="5251057" y="1998979"/>
                    </a:cubicBezTo>
                    <a:cubicBezTo>
                      <a:pt x="5238652" y="2006492"/>
                      <a:pt x="5227911" y="2016482"/>
                      <a:pt x="5219540" y="2028327"/>
                    </a:cubicBezTo>
                    <a:cubicBezTo>
                      <a:pt x="5211674" y="2039975"/>
                      <a:pt x="5192865" y="2043203"/>
                      <a:pt x="5190999" y="2057070"/>
                    </a:cubicBezTo>
                    <a:cubicBezTo>
                      <a:pt x="5189335" y="2069979"/>
                      <a:pt x="5209102" y="2086872"/>
                      <a:pt x="5198714" y="2097411"/>
                    </a:cubicBezTo>
                    <a:cubicBezTo>
                      <a:pt x="5187872" y="2108051"/>
                      <a:pt x="5175770" y="2117284"/>
                      <a:pt x="5162609" y="2124894"/>
                    </a:cubicBezTo>
                    <a:cubicBezTo>
                      <a:pt x="5152977" y="2130542"/>
                      <a:pt x="5142438" y="2116271"/>
                      <a:pt x="5131647" y="2117380"/>
                    </a:cubicBezTo>
                    <a:cubicBezTo>
                      <a:pt x="5106434" y="2119801"/>
                      <a:pt x="5064378" y="2132508"/>
                      <a:pt x="5044863" y="2150359"/>
                    </a:cubicBezTo>
                    <a:cubicBezTo>
                      <a:pt x="5028676" y="2165184"/>
                      <a:pt x="4999479" y="2103210"/>
                      <a:pt x="4979309" y="2129079"/>
                    </a:cubicBezTo>
                    <a:cubicBezTo>
                      <a:pt x="4971241" y="2139165"/>
                      <a:pt x="4983797" y="2162714"/>
                      <a:pt x="4979964" y="2177438"/>
                    </a:cubicBezTo>
                    <a:cubicBezTo>
                      <a:pt x="4976132" y="2192163"/>
                      <a:pt x="4990503" y="2204114"/>
                      <a:pt x="4990050" y="2218838"/>
                    </a:cubicBezTo>
                    <a:cubicBezTo>
                      <a:pt x="4989444" y="2229982"/>
                      <a:pt x="5060647" y="2234874"/>
                      <a:pt x="5073152" y="2238151"/>
                    </a:cubicBezTo>
                    <a:cubicBezTo>
                      <a:pt x="5087121" y="2241782"/>
                      <a:pt x="5106131" y="2253279"/>
                      <a:pt x="5096852" y="2270677"/>
                    </a:cubicBezTo>
                    <a:cubicBezTo>
                      <a:pt x="5085406" y="2292057"/>
                      <a:pt x="5090802" y="2304009"/>
                      <a:pt x="5089490" y="2327053"/>
                    </a:cubicBezTo>
                    <a:cubicBezTo>
                      <a:pt x="5087423" y="2364268"/>
                      <a:pt x="5041182" y="2326348"/>
                      <a:pt x="5023936" y="2358318"/>
                    </a:cubicBezTo>
                    <a:cubicBezTo>
                      <a:pt x="5018086" y="2369160"/>
                      <a:pt x="4990402" y="2359528"/>
                      <a:pt x="4980166" y="2366487"/>
                    </a:cubicBezTo>
                    <a:cubicBezTo>
                      <a:pt x="4959339" y="2380758"/>
                      <a:pt x="4944867" y="2375110"/>
                      <a:pt x="4921116" y="2375665"/>
                    </a:cubicBezTo>
                    <a:cubicBezTo>
                      <a:pt x="4876388" y="2376724"/>
                      <a:pt x="4845073" y="2415300"/>
                      <a:pt x="4800396" y="2383027"/>
                    </a:cubicBezTo>
                    <a:cubicBezTo>
                      <a:pt x="4769080" y="2360436"/>
                      <a:pt x="4752137" y="2363865"/>
                      <a:pt x="4719713" y="2386960"/>
                    </a:cubicBezTo>
                    <a:cubicBezTo>
                      <a:pt x="4712603" y="2392003"/>
                      <a:pt x="4703728" y="2402088"/>
                      <a:pt x="4694500" y="2400474"/>
                    </a:cubicBezTo>
                    <a:cubicBezTo>
                      <a:pt x="4685927" y="2398962"/>
                      <a:pt x="4667673" y="2392658"/>
                      <a:pt x="4661420" y="2402340"/>
                    </a:cubicBezTo>
                    <a:cubicBezTo>
                      <a:pt x="4654259" y="2413484"/>
                      <a:pt x="4667068" y="2433251"/>
                      <a:pt x="4642662" y="2423217"/>
                    </a:cubicBezTo>
                    <a:cubicBezTo>
                      <a:pt x="4635450" y="2419556"/>
                      <a:pt x="4629601" y="2413691"/>
                      <a:pt x="4625970" y="2406475"/>
                    </a:cubicBezTo>
                    <a:cubicBezTo>
                      <a:pt x="4616995" y="2399819"/>
                      <a:pt x="4601311" y="2407080"/>
                      <a:pt x="4592134" y="2399617"/>
                    </a:cubicBezTo>
                    <a:cubicBezTo>
                      <a:pt x="4587545" y="2395886"/>
                      <a:pt x="4591580" y="2390540"/>
                      <a:pt x="4583965" y="2385044"/>
                    </a:cubicBezTo>
                    <a:cubicBezTo>
                      <a:pt x="4563794" y="2370471"/>
                      <a:pt x="4539439" y="2409702"/>
                      <a:pt x="4535152" y="2407837"/>
                    </a:cubicBezTo>
                    <a:cubicBezTo>
                      <a:pt x="4521739" y="2402189"/>
                      <a:pt x="4504896" y="2379446"/>
                      <a:pt x="4490777" y="2371126"/>
                    </a:cubicBezTo>
                    <a:cubicBezTo>
                      <a:pt x="4476657" y="2362806"/>
                      <a:pt x="4467329" y="2347123"/>
                      <a:pt x="4458504" y="2332550"/>
                    </a:cubicBezTo>
                    <a:cubicBezTo>
                      <a:pt x="4450940" y="2319994"/>
                      <a:pt x="4479784" y="2302294"/>
                      <a:pt x="4472321" y="2284846"/>
                    </a:cubicBezTo>
                    <a:cubicBezTo>
                      <a:pt x="4468589" y="2276022"/>
                      <a:pt x="4460521" y="2272542"/>
                      <a:pt x="4452806" y="2268307"/>
                    </a:cubicBezTo>
                    <a:cubicBezTo>
                      <a:pt x="4445090" y="2264071"/>
                      <a:pt x="4449578" y="2253179"/>
                      <a:pt x="4442317" y="2247834"/>
                    </a:cubicBezTo>
                    <a:cubicBezTo>
                      <a:pt x="4437275" y="2243951"/>
                      <a:pt x="4462488" y="2206131"/>
                      <a:pt x="4461529" y="2195692"/>
                    </a:cubicBezTo>
                    <a:cubicBezTo>
                      <a:pt x="4459765" y="2170479"/>
                      <a:pt x="4461278" y="2165033"/>
                      <a:pt x="4447309" y="2142947"/>
                    </a:cubicBezTo>
                    <a:cubicBezTo>
                      <a:pt x="4424466" y="2106841"/>
                      <a:pt x="4398446" y="2105379"/>
                      <a:pt x="4372174" y="2135988"/>
                    </a:cubicBezTo>
                    <a:cubicBezTo>
                      <a:pt x="4356138" y="2154494"/>
                      <a:pt x="4354827" y="2150006"/>
                      <a:pt x="4331833" y="2151116"/>
                    </a:cubicBezTo>
                    <a:cubicBezTo>
                      <a:pt x="4325378" y="2151469"/>
                      <a:pt x="4297392" y="2153233"/>
                      <a:pt x="4293962" y="2159033"/>
                    </a:cubicBezTo>
                    <a:cubicBezTo>
                      <a:pt x="4284735" y="2174715"/>
                      <a:pt x="4286802" y="2186464"/>
                      <a:pt x="4296887" y="2198466"/>
                    </a:cubicBezTo>
                    <a:cubicBezTo>
                      <a:pt x="4316503" y="2221360"/>
                      <a:pt x="4298753" y="2225595"/>
                      <a:pt x="4288062" y="2245060"/>
                    </a:cubicBezTo>
                    <a:cubicBezTo>
                      <a:pt x="4277372" y="2264525"/>
                      <a:pt x="4275910" y="2281468"/>
                      <a:pt x="4272934" y="2303555"/>
                    </a:cubicBezTo>
                    <a:cubicBezTo>
                      <a:pt x="4270564" y="2322061"/>
                      <a:pt x="4258866" y="2335525"/>
                      <a:pt x="4257051" y="2354284"/>
                    </a:cubicBezTo>
                    <a:cubicBezTo>
                      <a:pt x="4254983" y="2375866"/>
                      <a:pt x="4278330" y="2401130"/>
                      <a:pt x="4289172" y="2417972"/>
                    </a:cubicBezTo>
                    <a:cubicBezTo>
                      <a:pt x="4301324" y="2436832"/>
                      <a:pt x="4303947" y="2474248"/>
                      <a:pt x="4299257" y="2495932"/>
                    </a:cubicBezTo>
                    <a:cubicBezTo>
                      <a:pt x="4298803" y="2498201"/>
                      <a:pt x="4298753" y="2535819"/>
                      <a:pt x="4287004" y="2524524"/>
                    </a:cubicBezTo>
                    <a:cubicBezTo>
                      <a:pt x="4275254" y="2513228"/>
                      <a:pt x="4259521" y="2517464"/>
                      <a:pt x="4247016" y="2521700"/>
                    </a:cubicBezTo>
                    <a:cubicBezTo>
                      <a:pt x="4216406" y="2531326"/>
                      <a:pt x="4184335" y="2535426"/>
                      <a:pt x="4152315" y="2533802"/>
                    </a:cubicBezTo>
                    <a:cubicBezTo>
                      <a:pt x="4125336" y="2532844"/>
                      <a:pt x="4108948" y="2506521"/>
                      <a:pt x="4082625" y="2502689"/>
                    </a:cubicBezTo>
                    <a:cubicBezTo>
                      <a:pt x="4065379" y="2500167"/>
                      <a:pt x="4055697" y="2517111"/>
                      <a:pt x="4041174" y="2522859"/>
                    </a:cubicBezTo>
                    <a:cubicBezTo>
                      <a:pt x="4022517" y="2530474"/>
                      <a:pt x="3995791" y="2525280"/>
                      <a:pt x="3979100" y="2515245"/>
                    </a:cubicBezTo>
                    <a:cubicBezTo>
                      <a:pt x="3965484" y="2507076"/>
                      <a:pt x="3959585" y="2482871"/>
                      <a:pt x="3940473" y="2485393"/>
                    </a:cubicBezTo>
                    <a:cubicBezTo>
                      <a:pt x="3930034" y="2486754"/>
                      <a:pt x="3926707" y="2496991"/>
                      <a:pt x="3915612" y="2495478"/>
                    </a:cubicBezTo>
                    <a:cubicBezTo>
                      <a:pt x="3904519" y="2493965"/>
                      <a:pt x="3896350" y="2483375"/>
                      <a:pt x="3885356" y="2479896"/>
                    </a:cubicBezTo>
                    <a:cubicBezTo>
                      <a:pt x="3866547" y="2473895"/>
                      <a:pt x="3856412" y="2495024"/>
                      <a:pt x="3839368" y="2476618"/>
                    </a:cubicBezTo>
                    <a:cubicBezTo>
                      <a:pt x="3826811" y="2463155"/>
                      <a:pt x="3826610" y="2444648"/>
                      <a:pt x="3805532" y="2440160"/>
                    </a:cubicBezTo>
                    <a:cubicBezTo>
                      <a:pt x="3785361" y="2435823"/>
                      <a:pt x="3780318" y="2457658"/>
                      <a:pt x="3763072" y="2459171"/>
                    </a:cubicBezTo>
                    <a:cubicBezTo>
                      <a:pt x="3740230" y="2461390"/>
                      <a:pt x="3735489" y="2454128"/>
                      <a:pt x="3718193" y="2439000"/>
                    </a:cubicBezTo>
                    <a:cubicBezTo>
                      <a:pt x="3703065" y="2425435"/>
                      <a:pt x="3630905" y="2419788"/>
                      <a:pt x="3628131" y="2401483"/>
                    </a:cubicBezTo>
                    <a:cubicBezTo>
                      <a:pt x="3624198" y="2375866"/>
                      <a:pt x="3626215" y="2361444"/>
                      <a:pt x="3610987" y="2338147"/>
                    </a:cubicBezTo>
                    <a:cubicBezTo>
                      <a:pt x="3595758" y="2314850"/>
                      <a:pt x="3580327" y="2328516"/>
                      <a:pt x="3555013" y="2325995"/>
                    </a:cubicBezTo>
                    <a:cubicBezTo>
                      <a:pt x="3539633" y="2324431"/>
                      <a:pt x="3539885" y="2305420"/>
                      <a:pt x="3529295" y="2298210"/>
                    </a:cubicBezTo>
                    <a:cubicBezTo>
                      <a:pt x="3520874" y="2292410"/>
                      <a:pt x="3492181" y="2289385"/>
                      <a:pt x="3481743" y="2292007"/>
                    </a:cubicBezTo>
                    <a:cubicBezTo>
                      <a:pt x="3459908" y="2297453"/>
                      <a:pt x="3440747" y="2309404"/>
                      <a:pt x="3421937" y="2321658"/>
                    </a:cubicBezTo>
                    <a:cubicBezTo>
                      <a:pt x="3425669" y="2319137"/>
                      <a:pt x="3388605" y="2307185"/>
                      <a:pt x="3385278" y="2307387"/>
                    </a:cubicBezTo>
                    <a:cubicBezTo>
                      <a:pt x="3374839" y="2307942"/>
                      <a:pt x="3360518" y="2310564"/>
                      <a:pt x="3354719" y="2320649"/>
                    </a:cubicBezTo>
                    <a:cubicBezTo>
                      <a:pt x="3352500" y="2324532"/>
                      <a:pt x="3352198" y="2335777"/>
                      <a:pt x="3348264" y="2338198"/>
                    </a:cubicBezTo>
                    <a:cubicBezTo>
                      <a:pt x="3350281" y="2336836"/>
                      <a:pt x="3316294" y="2322465"/>
                      <a:pt x="3310495" y="2321961"/>
                    </a:cubicBezTo>
                    <a:cubicBezTo>
                      <a:pt x="3295921" y="2320700"/>
                      <a:pt x="3267229" y="2323876"/>
                      <a:pt x="3254572" y="2318935"/>
                    </a:cubicBezTo>
                    <a:cubicBezTo>
                      <a:pt x="3241915" y="2313993"/>
                      <a:pt x="3253513" y="2291200"/>
                      <a:pt x="3249983" y="2282073"/>
                    </a:cubicBezTo>
                    <a:cubicBezTo>
                      <a:pt x="3241713" y="2260995"/>
                      <a:pt x="3210348" y="2262760"/>
                      <a:pt x="3192497" y="2267802"/>
                    </a:cubicBezTo>
                    <a:cubicBezTo>
                      <a:pt x="3180445" y="2271181"/>
                      <a:pt x="3165015" y="2289990"/>
                      <a:pt x="3154122" y="2271837"/>
                    </a:cubicBezTo>
                    <a:cubicBezTo>
                      <a:pt x="3145247" y="2257011"/>
                      <a:pt x="3120084" y="2244052"/>
                      <a:pt x="3104201" y="2238202"/>
                    </a:cubicBezTo>
                    <a:cubicBezTo>
                      <a:pt x="3085593" y="2231394"/>
                      <a:pt x="3073945" y="2223679"/>
                      <a:pt x="3054127" y="2234269"/>
                    </a:cubicBezTo>
                    <a:cubicBezTo>
                      <a:pt x="3022963" y="2250809"/>
                      <a:pt x="3027956" y="2220149"/>
                      <a:pt x="3005869" y="2211526"/>
                    </a:cubicBezTo>
                    <a:cubicBezTo>
                      <a:pt x="2986808" y="2204114"/>
                      <a:pt x="2965830" y="2206484"/>
                      <a:pt x="2960989" y="2181674"/>
                    </a:cubicBezTo>
                    <a:cubicBezTo>
                      <a:pt x="2959325" y="2173303"/>
                      <a:pt x="2959274" y="2162310"/>
                      <a:pt x="2952215" y="2156108"/>
                    </a:cubicBezTo>
                    <a:cubicBezTo>
                      <a:pt x="2940718" y="2146022"/>
                      <a:pt x="2936734" y="2158932"/>
                      <a:pt x="2939507" y="2167958"/>
                    </a:cubicBezTo>
                    <a:cubicBezTo>
                      <a:pt x="2900881" y="2154040"/>
                      <a:pt x="2899166" y="2105883"/>
                      <a:pt x="2854186" y="2101395"/>
                    </a:cubicBezTo>
                    <a:cubicBezTo>
                      <a:pt x="2815459" y="2097512"/>
                      <a:pt x="2791859" y="2095192"/>
                      <a:pt x="2771991" y="2059894"/>
                    </a:cubicBezTo>
                    <a:cubicBezTo>
                      <a:pt x="2749702" y="2020360"/>
                      <a:pt x="2751114" y="2057927"/>
                      <a:pt x="2733112" y="2064584"/>
                    </a:cubicBezTo>
                    <a:cubicBezTo>
                      <a:pt x="2721564" y="2068870"/>
                      <a:pt x="2668617" y="2030748"/>
                      <a:pt x="2660296" y="2022881"/>
                    </a:cubicBezTo>
                    <a:cubicBezTo>
                      <a:pt x="2646832" y="2010123"/>
                      <a:pt x="2648900" y="1996457"/>
                      <a:pt x="2665792" y="1991415"/>
                    </a:cubicBezTo>
                    <a:cubicBezTo>
                      <a:pt x="2685963" y="1985414"/>
                      <a:pt x="2678399" y="1972807"/>
                      <a:pt x="2680265" y="1957125"/>
                    </a:cubicBezTo>
                    <a:cubicBezTo>
                      <a:pt x="2682131" y="1941442"/>
                      <a:pt x="2696906" y="1936349"/>
                      <a:pt x="2698620" y="1919809"/>
                    </a:cubicBezTo>
                    <a:cubicBezTo>
                      <a:pt x="2700637" y="1900748"/>
                      <a:pt x="2687274" y="1885317"/>
                      <a:pt x="2697864" y="1866559"/>
                    </a:cubicBezTo>
                    <a:cubicBezTo>
                      <a:pt x="2707647" y="1849363"/>
                      <a:pt x="2717227" y="1847145"/>
                      <a:pt x="2719345" y="1825360"/>
                    </a:cubicBezTo>
                    <a:cubicBezTo>
                      <a:pt x="2720253" y="1816183"/>
                      <a:pt x="2722522" y="1806350"/>
                      <a:pt x="2730036" y="1800450"/>
                    </a:cubicBezTo>
                    <a:cubicBezTo>
                      <a:pt x="2740979" y="1791756"/>
                      <a:pt x="2750055" y="1780975"/>
                      <a:pt x="2756762" y="1768732"/>
                    </a:cubicBezTo>
                    <a:cubicBezTo>
                      <a:pt x="2766293" y="1752998"/>
                      <a:pt x="2788380" y="1757487"/>
                      <a:pt x="2797103" y="1739535"/>
                    </a:cubicBezTo>
                    <a:cubicBezTo>
                      <a:pt x="2806583" y="1720221"/>
                      <a:pt x="2847530" y="1684721"/>
                      <a:pt x="2819190" y="1670551"/>
                    </a:cubicBezTo>
                    <a:cubicBezTo>
                      <a:pt x="2800331" y="1661071"/>
                      <a:pt x="2800179" y="1643371"/>
                      <a:pt x="2788480" y="1628445"/>
                    </a:cubicBezTo>
                    <a:cubicBezTo>
                      <a:pt x="2772192" y="1608022"/>
                      <a:pt x="2764780" y="1622444"/>
                      <a:pt x="2743096" y="1620326"/>
                    </a:cubicBezTo>
                    <a:cubicBezTo>
                      <a:pt x="2723481" y="1618410"/>
                      <a:pt x="2728927" y="1597130"/>
                      <a:pt x="2709008" y="1607468"/>
                    </a:cubicBezTo>
                    <a:cubicBezTo>
                      <a:pt x="2693426" y="1615536"/>
                      <a:pt x="2691611" y="1591129"/>
                      <a:pt x="2689695" y="1580691"/>
                    </a:cubicBezTo>
                    <a:cubicBezTo>
                      <a:pt x="2685408" y="1557142"/>
                      <a:pt x="2660598" y="1518011"/>
                      <a:pt x="2630897" y="1523356"/>
                    </a:cubicBezTo>
                    <a:cubicBezTo>
                      <a:pt x="2614307" y="1526331"/>
                      <a:pt x="2608609" y="1507119"/>
                      <a:pt x="2593532" y="1503186"/>
                    </a:cubicBezTo>
                    <a:cubicBezTo>
                      <a:pt x="2581177" y="1500649"/>
                      <a:pt x="2568671" y="1499162"/>
                      <a:pt x="2556064" y="1498748"/>
                    </a:cubicBezTo>
                    <a:cubicBezTo>
                      <a:pt x="2532415" y="1496782"/>
                      <a:pt x="2502512" y="1492193"/>
                      <a:pt x="2499638" y="1463450"/>
                    </a:cubicBezTo>
                    <a:cubicBezTo>
                      <a:pt x="2496763" y="1434707"/>
                      <a:pt x="2487031" y="1398652"/>
                      <a:pt x="2453749" y="1390180"/>
                    </a:cubicBezTo>
                    <a:cubicBezTo>
                      <a:pt x="2427175" y="1383473"/>
                      <a:pt x="2408365" y="1436976"/>
                      <a:pt x="2411189" y="1437934"/>
                    </a:cubicBezTo>
                    <a:cubicBezTo>
                      <a:pt x="2398381" y="1433698"/>
                      <a:pt x="2394851" y="1422352"/>
                      <a:pt x="2392884" y="1410552"/>
                    </a:cubicBezTo>
                    <a:cubicBezTo>
                      <a:pt x="2391271" y="1400769"/>
                      <a:pt x="2380227" y="1397240"/>
                      <a:pt x="2379420" y="1388062"/>
                    </a:cubicBezTo>
                    <a:cubicBezTo>
                      <a:pt x="2377706" y="1368547"/>
                      <a:pt x="2421073" y="1359168"/>
                      <a:pt x="2396112" y="1335871"/>
                    </a:cubicBezTo>
                    <a:cubicBezTo>
                      <a:pt x="2372058" y="1313381"/>
                      <a:pt x="2392985" y="1287764"/>
                      <a:pt x="2389455" y="1262046"/>
                    </a:cubicBezTo>
                    <a:cubicBezTo>
                      <a:pt x="2388145" y="1252465"/>
                      <a:pt x="2371655" y="1244095"/>
                      <a:pt x="2366612" y="1235421"/>
                    </a:cubicBezTo>
                    <a:cubicBezTo>
                      <a:pt x="2357031" y="1218780"/>
                      <a:pt x="2363284" y="1221352"/>
                      <a:pt x="2368881" y="1210208"/>
                    </a:cubicBezTo>
                    <a:cubicBezTo>
                      <a:pt x="2371907" y="1204409"/>
                      <a:pt x="2336962" y="1200627"/>
                      <a:pt x="2336356" y="1195382"/>
                    </a:cubicBezTo>
                    <a:cubicBezTo>
                      <a:pt x="2334440" y="1178893"/>
                      <a:pt x="2337214" y="1160992"/>
                      <a:pt x="2336356" y="1144149"/>
                    </a:cubicBezTo>
                    <a:cubicBezTo>
                      <a:pt x="2335651" y="1128315"/>
                      <a:pt x="2340290" y="1099824"/>
                      <a:pt x="2362175" y="1111574"/>
                    </a:cubicBezTo>
                    <a:cubicBezTo>
                      <a:pt x="2387388" y="1125340"/>
                      <a:pt x="2378866" y="1135022"/>
                      <a:pt x="2389153" y="1162000"/>
                    </a:cubicBezTo>
                    <a:cubicBezTo>
                      <a:pt x="2395153" y="1177632"/>
                      <a:pt x="2416585" y="1200879"/>
                      <a:pt x="2435445" y="1193567"/>
                    </a:cubicBezTo>
                    <a:cubicBezTo>
                      <a:pt x="2464641" y="1182473"/>
                      <a:pt x="2449161" y="1180709"/>
                      <a:pt x="2452136" y="1157966"/>
                    </a:cubicBezTo>
                    <a:cubicBezTo>
                      <a:pt x="2453951" y="1143746"/>
                      <a:pt x="2480425" y="1150301"/>
                      <a:pt x="2484913" y="1135980"/>
                    </a:cubicBezTo>
                    <a:cubicBezTo>
                      <a:pt x="2488897" y="1123474"/>
                      <a:pt x="2521623" y="1130232"/>
                      <a:pt x="2532162" y="1124483"/>
                    </a:cubicBezTo>
                    <a:cubicBezTo>
                      <a:pt x="2561410" y="1108548"/>
                      <a:pt x="2572504" y="1090495"/>
                      <a:pt x="2554955" y="1058323"/>
                    </a:cubicBezTo>
                    <a:cubicBezTo>
                      <a:pt x="2537407" y="1026151"/>
                      <a:pt x="2487283" y="1017327"/>
                      <a:pt x="2513555" y="973758"/>
                    </a:cubicBezTo>
                    <a:cubicBezTo>
                      <a:pt x="2536499" y="935737"/>
                      <a:pt x="2477248" y="921113"/>
                      <a:pt x="2446891" y="922424"/>
                    </a:cubicBezTo>
                    <a:cubicBezTo>
                      <a:pt x="2418955" y="923685"/>
                      <a:pt x="2416383" y="917734"/>
                      <a:pt x="2419510" y="886772"/>
                    </a:cubicBezTo>
                    <a:cubicBezTo>
                      <a:pt x="2420619" y="875830"/>
                      <a:pt x="2420770" y="863475"/>
                      <a:pt x="2425712" y="853289"/>
                    </a:cubicBezTo>
                    <a:cubicBezTo>
                      <a:pt x="2431965" y="840380"/>
                      <a:pt x="2447748" y="836295"/>
                      <a:pt x="2453900" y="824546"/>
                    </a:cubicBezTo>
                    <a:cubicBezTo>
                      <a:pt x="2455766" y="820966"/>
                      <a:pt x="2444168" y="801854"/>
                      <a:pt x="2443160" y="797971"/>
                    </a:cubicBezTo>
                    <a:cubicBezTo>
                      <a:pt x="2438722" y="781381"/>
                      <a:pt x="2426317" y="798425"/>
                      <a:pt x="2415980" y="787886"/>
                    </a:cubicBezTo>
                    <a:cubicBezTo>
                      <a:pt x="2405643" y="777347"/>
                      <a:pt x="2405894" y="771498"/>
                      <a:pt x="2415526" y="759496"/>
                    </a:cubicBezTo>
                    <a:cubicBezTo>
                      <a:pt x="2434134" y="735947"/>
                      <a:pt x="2454153" y="754453"/>
                      <a:pt x="2479114" y="764539"/>
                    </a:cubicBezTo>
                    <a:cubicBezTo>
                      <a:pt x="2487989" y="768018"/>
                      <a:pt x="2521724" y="783449"/>
                      <a:pt x="2522682" y="762219"/>
                    </a:cubicBezTo>
                    <a:cubicBezTo>
                      <a:pt x="2523388" y="745074"/>
                      <a:pt x="2541491" y="742906"/>
                      <a:pt x="2547290" y="726921"/>
                    </a:cubicBezTo>
                    <a:cubicBezTo>
                      <a:pt x="2553795" y="708717"/>
                      <a:pt x="2555661" y="689908"/>
                      <a:pt x="2559846" y="671451"/>
                    </a:cubicBezTo>
                    <a:cubicBezTo>
                      <a:pt x="2562116" y="661366"/>
                      <a:pt x="2592472" y="656878"/>
                      <a:pt x="2599431" y="655012"/>
                    </a:cubicBezTo>
                    <a:cubicBezTo>
                      <a:pt x="2624644" y="648407"/>
                      <a:pt x="2596708" y="625059"/>
                      <a:pt x="2612996" y="613209"/>
                    </a:cubicBezTo>
                    <a:cubicBezTo>
                      <a:pt x="2626914" y="603124"/>
                      <a:pt x="2644009" y="613511"/>
                      <a:pt x="2656312" y="603124"/>
                    </a:cubicBezTo>
                    <a:cubicBezTo>
                      <a:pt x="2675323" y="587038"/>
                      <a:pt x="2669020" y="578717"/>
                      <a:pt x="2667911" y="557437"/>
                    </a:cubicBezTo>
                    <a:cubicBezTo>
                      <a:pt x="2666952" y="538729"/>
                      <a:pt x="2680467" y="519567"/>
                      <a:pt x="2683039" y="500707"/>
                    </a:cubicBezTo>
                    <a:cubicBezTo>
                      <a:pt x="2685610" y="481848"/>
                      <a:pt x="2706386" y="473780"/>
                      <a:pt x="2713294" y="458047"/>
                    </a:cubicBezTo>
                    <a:cubicBezTo>
                      <a:pt x="2718740" y="445087"/>
                      <a:pt x="2718034" y="411453"/>
                      <a:pt x="2713294" y="397938"/>
                    </a:cubicBezTo>
                    <a:cubicBezTo>
                      <a:pt x="2707042" y="379129"/>
                      <a:pt x="2676382" y="369094"/>
                      <a:pt x="2662868" y="357597"/>
                    </a:cubicBezTo>
                    <a:cubicBezTo>
                      <a:pt x="2638159" y="336418"/>
                      <a:pt x="2639470" y="325627"/>
                      <a:pt x="2603415" y="323963"/>
                    </a:cubicBezTo>
                    <a:cubicBezTo>
                      <a:pt x="2585665" y="323156"/>
                      <a:pt x="2557426" y="313524"/>
                      <a:pt x="2544819" y="300565"/>
                    </a:cubicBezTo>
                    <a:cubicBezTo>
                      <a:pt x="2536197" y="291690"/>
                      <a:pt x="2532666" y="270813"/>
                      <a:pt x="2516530" y="278730"/>
                    </a:cubicBezTo>
                    <a:cubicBezTo>
                      <a:pt x="2495401" y="289168"/>
                      <a:pt x="2479114" y="306011"/>
                      <a:pt x="2455464" y="312012"/>
                    </a:cubicBezTo>
                    <a:cubicBezTo>
                      <a:pt x="2444017" y="314886"/>
                      <a:pt x="2399188" y="297892"/>
                      <a:pt x="2396919" y="306213"/>
                    </a:cubicBezTo>
                    <a:cubicBezTo>
                      <a:pt x="2386329" y="344789"/>
                      <a:pt x="2322943" y="316298"/>
                      <a:pt x="2294099" y="333292"/>
                    </a:cubicBezTo>
                    <a:cubicBezTo>
                      <a:pt x="2277458" y="343377"/>
                      <a:pt x="2279274" y="367229"/>
                      <a:pt x="2261826" y="376810"/>
                    </a:cubicBezTo>
                    <a:cubicBezTo>
                      <a:pt x="2245891" y="385533"/>
                      <a:pt x="2209080" y="396173"/>
                      <a:pt x="2191784" y="396224"/>
                    </a:cubicBezTo>
                    <a:cubicBezTo>
                      <a:pt x="2183947" y="396627"/>
                      <a:pt x="2176706" y="400535"/>
                      <a:pt x="2172067" y="406864"/>
                    </a:cubicBezTo>
                    <a:cubicBezTo>
                      <a:pt x="2167428" y="411906"/>
                      <a:pt x="2154115" y="407822"/>
                      <a:pt x="2148619" y="407570"/>
                    </a:cubicBezTo>
                    <a:cubicBezTo>
                      <a:pt x="2127944" y="406662"/>
                      <a:pt x="2132785" y="385937"/>
                      <a:pt x="2127137" y="370103"/>
                    </a:cubicBezTo>
                    <a:cubicBezTo>
                      <a:pt x="2112009" y="327644"/>
                      <a:pt x="2083770" y="324215"/>
                      <a:pt x="2043127" y="329358"/>
                    </a:cubicBezTo>
                    <a:cubicBezTo>
                      <a:pt x="1994868" y="335410"/>
                      <a:pt x="1990834" y="302279"/>
                      <a:pt x="1979539" y="261182"/>
                    </a:cubicBezTo>
                    <a:cubicBezTo>
                      <a:pt x="1974496" y="242373"/>
                      <a:pt x="1968445" y="238339"/>
                      <a:pt x="1950039" y="230926"/>
                    </a:cubicBezTo>
                    <a:cubicBezTo>
                      <a:pt x="1929415" y="222454"/>
                      <a:pt x="1927852" y="193005"/>
                      <a:pt x="1906925" y="189173"/>
                    </a:cubicBezTo>
                    <a:cubicBezTo>
                      <a:pt x="1884485" y="185038"/>
                      <a:pt x="1867390" y="181962"/>
                      <a:pt x="1846413" y="171574"/>
                    </a:cubicBezTo>
                    <a:cubicBezTo>
                      <a:pt x="1824276" y="160480"/>
                      <a:pt x="1831789" y="141318"/>
                      <a:pt x="1815804" y="128207"/>
                    </a:cubicBezTo>
                    <a:cubicBezTo>
                      <a:pt x="1789027" y="106524"/>
                      <a:pt x="1773345" y="94068"/>
                      <a:pt x="1756906" y="63409"/>
                    </a:cubicBezTo>
                    <a:cubicBezTo>
                      <a:pt x="1746821" y="44751"/>
                      <a:pt x="1746568" y="51357"/>
                      <a:pt x="1729827" y="42331"/>
                    </a:cubicBezTo>
                    <a:cubicBezTo>
                      <a:pt x="1716615" y="35170"/>
                      <a:pt x="1729423" y="13235"/>
                      <a:pt x="1714699" y="8394"/>
                    </a:cubicBezTo>
                    <a:cubicBezTo>
                      <a:pt x="1689889" y="326"/>
                      <a:pt x="1696142" y="11823"/>
                      <a:pt x="1674358" y="19387"/>
                    </a:cubicBezTo>
                    <a:cubicBezTo>
                      <a:pt x="1661902" y="23774"/>
                      <a:pt x="1645514" y="4259"/>
                      <a:pt x="1640723" y="20143"/>
                    </a:cubicBezTo>
                    <a:cubicBezTo>
                      <a:pt x="1635378" y="38297"/>
                      <a:pt x="1610064" y="24883"/>
                      <a:pt x="1604668" y="15958"/>
                    </a:cubicBezTo>
                    <a:cubicBezTo>
                      <a:pt x="1596903" y="3099"/>
                      <a:pt x="1586414" y="-7642"/>
                      <a:pt x="1573908" y="5872"/>
                    </a:cubicBezTo>
                    <a:cubicBezTo>
                      <a:pt x="1566344" y="14142"/>
                      <a:pt x="1558074" y="29169"/>
                      <a:pt x="1544661" y="26799"/>
                    </a:cubicBezTo>
                    <a:cubicBezTo>
                      <a:pt x="1523179" y="23068"/>
                      <a:pt x="1526104" y="4208"/>
                      <a:pt x="1503109" y="20446"/>
                    </a:cubicBezTo>
                    <a:cubicBezTo>
                      <a:pt x="1492116" y="28262"/>
                      <a:pt x="1464684" y="34515"/>
                      <a:pt x="1458936" y="44550"/>
                    </a:cubicBezTo>
                    <a:cubicBezTo>
                      <a:pt x="1448346" y="62854"/>
                      <a:pt x="1425150" y="41020"/>
                      <a:pt x="1411333" y="39507"/>
                    </a:cubicBezTo>
                    <a:cubicBezTo>
                      <a:pt x="1385565" y="36986"/>
                      <a:pt x="1409820" y="73141"/>
                      <a:pt x="1383599" y="80806"/>
                    </a:cubicBezTo>
                    <a:cubicBezTo>
                      <a:pt x="1367714" y="85445"/>
                      <a:pt x="1357730" y="75461"/>
                      <a:pt x="1343863" y="70267"/>
                    </a:cubicBezTo>
                    <a:cubicBezTo>
                      <a:pt x="1319154" y="61039"/>
                      <a:pt x="1297470" y="84034"/>
                      <a:pt x="1273266" y="76369"/>
                    </a:cubicBezTo>
                    <a:cubicBezTo>
                      <a:pt x="1238975" y="65577"/>
                      <a:pt x="1259852" y="130728"/>
                      <a:pt x="1228941" y="128510"/>
                    </a:cubicBezTo>
                    <a:cubicBezTo>
                      <a:pt x="1216687" y="127602"/>
                      <a:pt x="1204181" y="139755"/>
                      <a:pt x="1207610" y="152614"/>
                    </a:cubicBezTo>
                    <a:cubicBezTo>
                      <a:pt x="1215124" y="181407"/>
                      <a:pt x="1188801" y="165271"/>
                      <a:pt x="1173270" y="180802"/>
                    </a:cubicBezTo>
                    <a:cubicBezTo>
                      <a:pt x="1157739" y="196333"/>
                      <a:pt x="1153099" y="192904"/>
                      <a:pt x="1133483" y="200720"/>
                    </a:cubicBezTo>
                    <a:cubicBezTo>
                      <a:pt x="1119919" y="206116"/>
                      <a:pt x="1129096" y="245146"/>
                      <a:pt x="1135148" y="253870"/>
                    </a:cubicBezTo>
                    <a:cubicBezTo>
                      <a:pt x="1151032" y="277419"/>
                      <a:pt x="1124810" y="319424"/>
                      <a:pt x="1173875" y="313777"/>
                    </a:cubicBezTo>
                    <a:cubicBezTo>
                      <a:pt x="1194046" y="311507"/>
                      <a:pt x="1220822" y="308734"/>
                      <a:pt x="1240589" y="313777"/>
                    </a:cubicBezTo>
                    <a:cubicBezTo>
                      <a:pt x="1246943" y="315289"/>
                      <a:pt x="1253750" y="322803"/>
                      <a:pt x="1257180" y="327694"/>
                    </a:cubicBezTo>
                    <a:cubicBezTo>
                      <a:pt x="1267870" y="342822"/>
                      <a:pt x="1282948" y="351445"/>
                      <a:pt x="1293184" y="365514"/>
                    </a:cubicBezTo>
                    <a:cubicBezTo>
                      <a:pt x="1299286" y="373935"/>
                      <a:pt x="1304278" y="385685"/>
                      <a:pt x="1310884" y="393249"/>
                    </a:cubicBezTo>
                    <a:cubicBezTo>
                      <a:pt x="1331659" y="416646"/>
                      <a:pt x="1337610" y="387752"/>
                      <a:pt x="1353040" y="382760"/>
                    </a:cubicBezTo>
                    <a:cubicBezTo>
                      <a:pt x="1356015" y="381751"/>
                      <a:pt x="1363125" y="440952"/>
                      <a:pt x="1370488" y="445793"/>
                    </a:cubicBezTo>
                    <a:cubicBezTo>
                      <a:pt x="1381128" y="452550"/>
                      <a:pt x="1390003" y="465358"/>
                      <a:pt x="1399130" y="474435"/>
                    </a:cubicBezTo>
                    <a:cubicBezTo>
                      <a:pt x="1408257" y="483512"/>
                      <a:pt x="1428125" y="477360"/>
                      <a:pt x="1438917" y="484067"/>
                    </a:cubicBezTo>
                    <a:cubicBezTo>
                      <a:pt x="1449002" y="490168"/>
                      <a:pt x="1444312" y="506658"/>
                      <a:pt x="1435992" y="510894"/>
                    </a:cubicBezTo>
                    <a:cubicBezTo>
                      <a:pt x="1420864" y="518760"/>
                      <a:pt x="1421973" y="524509"/>
                      <a:pt x="1413199" y="537014"/>
                    </a:cubicBezTo>
                    <a:cubicBezTo>
                      <a:pt x="1398071" y="558597"/>
                      <a:pt x="1360756" y="542612"/>
                      <a:pt x="1348250" y="570195"/>
                    </a:cubicBezTo>
                    <a:cubicBezTo>
                      <a:pt x="1343207" y="581541"/>
                      <a:pt x="1288041" y="613360"/>
                      <a:pt x="1288192" y="614570"/>
                    </a:cubicBezTo>
                    <a:cubicBezTo>
                      <a:pt x="1289755" y="625513"/>
                      <a:pt x="1298781" y="631715"/>
                      <a:pt x="1296916" y="646188"/>
                    </a:cubicBezTo>
                    <a:cubicBezTo>
                      <a:pt x="1295252" y="658996"/>
                      <a:pt x="1289150" y="674578"/>
                      <a:pt x="1297722" y="686529"/>
                    </a:cubicBezTo>
                    <a:cubicBezTo>
                      <a:pt x="1309119" y="702161"/>
                      <a:pt x="1319456" y="695707"/>
                      <a:pt x="1312447" y="719004"/>
                    </a:cubicBezTo>
                    <a:cubicBezTo>
                      <a:pt x="1307404" y="736855"/>
                      <a:pt x="1289049" y="731761"/>
                      <a:pt x="1294243" y="753798"/>
                    </a:cubicBezTo>
                    <a:cubicBezTo>
                      <a:pt x="1299286" y="774372"/>
                      <a:pt x="1316733" y="773666"/>
                      <a:pt x="1318095" y="792425"/>
                    </a:cubicBezTo>
                    <a:cubicBezTo>
                      <a:pt x="1319708" y="814713"/>
                      <a:pt x="1317237" y="837405"/>
                      <a:pt x="1333223" y="855407"/>
                    </a:cubicBezTo>
                    <a:cubicBezTo>
                      <a:pt x="1321070" y="841893"/>
                      <a:pt x="1317036" y="902556"/>
                      <a:pt x="1316884" y="908204"/>
                    </a:cubicBezTo>
                    <a:cubicBezTo>
                      <a:pt x="1315826" y="936443"/>
                      <a:pt x="1291974" y="961656"/>
                      <a:pt x="1318297" y="987222"/>
                    </a:cubicBezTo>
                    <a:cubicBezTo>
                      <a:pt x="1354351" y="1022521"/>
                      <a:pt x="1400542" y="1010570"/>
                      <a:pt x="1437908" y="1037245"/>
                    </a:cubicBezTo>
                    <a:cubicBezTo>
                      <a:pt x="1450565" y="1046271"/>
                      <a:pt x="1461911" y="1075821"/>
                      <a:pt x="1478955" y="1074258"/>
                    </a:cubicBezTo>
                    <a:cubicBezTo>
                      <a:pt x="1485662" y="1073603"/>
                      <a:pt x="1525751" y="1069215"/>
                      <a:pt x="1530693" y="1076174"/>
                    </a:cubicBezTo>
                    <a:cubicBezTo>
                      <a:pt x="1533315" y="1079805"/>
                      <a:pt x="1522070" y="1107288"/>
                      <a:pt x="1525650" y="1116515"/>
                    </a:cubicBezTo>
                    <a:cubicBezTo>
                      <a:pt x="1532105" y="1129863"/>
                      <a:pt x="1543930" y="1139838"/>
                      <a:pt x="1558175" y="1143947"/>
                    </a:cubicBezTo>
                    <a:cubicBezTo>
                      <a:pt x="1574917" y="1147427"/>
                      <a:pt x="1591956" y="1149247"/>
                      <a:pt x="1609055" y="1149394"/>
                    </a:cubicBezTo>
                    <a:cubicBezTo>
                      <a:pt x="1623830" y="1148688"/>
                      <a:pt x="1620048" y="1163815"/>
                      <a:pt x="1636185" y="11627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E00">
                      <a:alpha val="20000"/>
                    </a:srgbClr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09B30D">
                      <a:alpha val="20000"/>
                    </a:srgbClr>
                  </a:gs>
                </a:gsLst>
                <a:lin ang="5400000" scaled="1"/>
              </a:gradFill>
              <a:ln w="5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531B233-783D-8343-E27B-CAD08F5E8F95}"/>
                  </a:ext>
                </a:extLst>
              </p:cNvPr>
              <p:cNvGrpSpPr/>
              <p:nvPr/>
            </p:nvGrpSpPr>
            <p:grpSpPr>
              <a:xfrm>
                <a:off x="3325905" y="1873691"/>
                <a:ext cx="895728" cy="1975567"/>
                <a:chOff x="3618454" y="3876759"/>
                <a:chExt cx="680646" cy="150119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E9464CBD-4464-E9F0-782F-DE1826EF1820}"/>
                    </a:ext>
                  </a:extLst>
                </p:cNvPr>
                <p:cNvSpPr/>
                <p:nvPr/>
              </p:nvSpPr>
              <p:spPr>
                <a:xfrm>
                  <a:off x="3835335" y="4384990"/>
                  <a:ext cx="118990" cy="122610"/>
                </a:xfrm>
                <a:custGeom>
                  <a:avLst/>
                  <a:gdLst>
                    <a:gd name="connsiteX0" fmla="*/ 16798 w 162251"/>
                    <a:gd name="connsiteY0" fmla="*/ 166809 h 167187"/>
                    <a:gd name="connsiteX1" fmla="*/ 16243 w 162251"/>
                    <a:gd name="connsiteY1" fmla="*/ 166809 h 167187"/>
                    <a:gd name="connsiteX2" fmla="*/ -549 w 162251"/>
                    <a:gd name="connsiteY2" fmla="*/ 149008 h 167187"/>
                    <a:gd name="connsiteX3" fmla="*/ -549 w 162251"/>
                    <a:gd name="connsiteY3" fmla="*/ 148958 h 167187"/>
                    <a:gd name="connsiteX4" fmla="*/ 39288 w 162251"/>
                    <a:gd name="connsiteY4" fmla="*/ 49466 h 167187"/>
                    <a:gd name="connsiteX5" fmla="*/ 140998 w 162251"/>
                    <a:gd name="connsiteY5" fmla="*/ -53 h 167187"/>
                    <a:gd name="connsiteX6" fmla="*/ 161370 w 162251"/>
                    <a:gd name="connsiteY6" fmla="*/ 13664 h 167187"/>
                    <a:gd name="connsiteX7" fmla="*/ 147654 w 162251"/>
                    <a:gd name="connsiteY7" fmla="*/ 34036 h 167187"/>
                    <a:gd name="connsiteX8" fmla="*/ 63846 w 162251"/>
                    <a:gd name="connsiteY8" fmla="*/ 73974 h 167187"/>
                    <a:gd name="connsiteX9" fmla="*/ 34144 w 162251"/>
                    <a:gd name="connsiteY9" fmla="*/ 150067 h 167187"/>
                    <a:gd name="connsiteX10" fmla="*/ 16798 w 162251"/>
                    <a:gd name="connsiteY10" fmla="*/ 166809 h 16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2251" h="167187">
                      <a:moveTo>
                        <a:pt x="16798" y="166809"/>
                      </a:moveTo>
                      <a:lnTo>
                        <a:pt x="16243" y="166809"/>
                      </a:lnTo>
                      <a:cubicBezTo>
                        <a:pt x="6692" y="166556"/>
                        <a:pt x="-826" y="158589"/>
                        <a:pt x="-549" y="149008"/>
                      </a:cubicBezTo>
                      <a:cubicBezTo>
                        <a:pt x="-549" y="149008"/>
                        <a:pt x="-549" y="148958"/>
                        <a:pt x="-549" y="148958"/>
                      </a:cubicBezTo>
                      <a:cubicBezTo>
                        <a:pt x="-549" y="146437"/>
                        <a:pt x="1771" y="86984"/>
                        <a:pt x="39288" y="49466"/>
                      </a:cubicBezTo>
                      <a:cubicBezTo>
                        <a:pt x="75746" y="13008"/>
                        <a:pt x="138376" y="502"/>
                        <a:pt x="140998" y="-53"/>
                      </a:cubicBezTo>
                      <a:cubicBezTo>
                        <a:pt x="150413" y="-1893"/>
                        <a:pt x="159530" y="4249"/>
                        <a:pt x="161370" y="13664"/>
                      </a:cubicBezTo>
                      <a:cubicBezTo>
                        <a:pt x="163206" y="23078"/>
                        <a:pt x="157069" y="32195"/>
                        <a:pt x="147654" y="34036"/>
                      </a:cubicBezTo>
                      <a:cubicBezTo>
                        <a:pt x="147100" y="34036"/>
                        <a:pt x="92740" y="45130"/>
                        <a:pt x="63846" y="73974"/>
                      </a:cubicBezTo>
                      <a:cubicBezTo>
                        <a:pt x="36161" y="101708"/>
                        <a:pt x="34144" y="149613"/>
                        <a:pt x="34144" y="150067"/>
                      </a:cubicBezTo>
                      <a:cubicBezTo>
                        <a:pt x="33816" y="159396"/>
                        <a:pt x="26147" y="166809"/>
                        <a:pt x="16798" y="166809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EAA2631-3EDA-5BEA-6B8A-C16626CC1E8D}"/>
                    </a:ext>
                  </a:extLst>
                </p:cNvPr>
                <p:cNvSpPr/>
                <p:nvPr/>
              </p:nvSpPr>
              <p:spPr>
                <a:xfrm>
                  <a:off x="3723191" y="4430506"/>
                  <a:ext cx="146180" cy="106272"/>
                </a:xfrm>
                <a:custGeom>
                  <a:avLst/>
                  <a:gdLst>
                    <a:gd name="connsiteX0" fmla="*/ 17426 w 199326"/>
                    <a:gd name="connsiteY0" fmla="*/ 144531 h 144909"/>
                    <a:gd name="connsiteX1" fmla="*/ 180 w 199326"/>
                    <a:gd name="connsiteY1" fmla="*/ 128950 h 144909"/>
                    <a:gd name="connsiteX2" fmla="*/ 53834 w 199326"/>
                    <a:gd name="connsiteY2" fmla="*/ 15036 h 144909"/>
                    <a:gd name="connsiteX3" fmla="*/ 191195 w 199326"/>
                    <a:gd name="connsiteY3" fmla="*/ 17456 h 144909"/>
                    <a:gd name="connsiteX4" fmla="*/ 195754 w 199326"/>
                    <a:gd name="connsiteY4" fmla="*/ 41560 h 144909"/>
                    <a:gd name="connsiteX5" fmla="*/ 172235 w 199326"/>
                    <a:gd name="connsiteY5" fmla="*/ 46502 h 144909"/>
                    <a:gd name="connsiteX6" fmla="*/ 68004 w 199326"/>
                    <a:gd name="connsiteY6" fmla="*/ 46502 h 144909"/>
                    <a:gd name="connsiteX7" fmla="*/ 34722 w 199326"/>
                    <a:gd name="connsiteY7" fmla="*/ 125117 h 144909"/>
                    <a:gd name="connsiteX8" fmla="*/ 19191 w 199326"/>
                    <a:gd name="connsiteY8" fmla="*/ 144178 h 144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326" h="144909">
                      <a:moveTo>
                        <a:pt x="17426" y="144531"/>
                      </a:moveTo>
                      <a:cubicBezTo>
                        <a:pt x="8536" y="144531"/>
                        <a:pt x="1083" y="137774"/>
                        <a:pt x="180" y="128950"/>
                      </a:cubicBezTo>
                      <a:cubicBezTo>
                        <a:pt x="-4207" y="86137"/>
                        <a:pt x="10669" y="34349"/>
                        <a:pt x="53834" y="15036"/>
                      </a:cubicBezTo>
                      <a:cubicBezTo>
                        <a:pt x="132549" y="-20263"/>
                        <a:pt x="188876" y="15893"/>
                        <a:pt x="191195" y="17456"/>
                      </a:cubicBezTo>
                      <a:cubicBezTo>
                        <a:pt x="199112" y="22852"/>
                        <a:pt x="201150" y="33643"/>
                        <a:pt x="195754" y="41560"/>
                      </a:cubicBezTo>
                      <a:cubicBezTo>
                        <a:pt x="190510" y="49275"/>
                        <a:pt x="180132" y="51444"/>
                        <a:pt x="172235" y="46502"/>
                      </a:cubicBezTo>
                      <a:cubicBezTo>
                        <a:pt x="170269" y="45292"/>
                        <a:pt x="128566" y="19675"/>
                        <a:pt x="68004" y="46502"/>
                      </a:cubicBezTo>
                      <a:cubicBezTo>
                        <a:pt x="39008" y="59462"/>
                        <a:pt x="32201" y="100660"/>
                        <a:pt x="34722" y="125117"/>
                      </a:cubicBezTo>
                      <a:cubicBezTo>
                        <a:pt x="35690" y="134648"/>
                        <a:pt x="28741" y="143220"/>
                        <a:pt x="19191" y="144178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51EED96-84B4-A2D7-779B-9EED09CB3EAD}"/>
                    </a:ext>
                  </a:extLst>
                </p:cNvPr>
                <p:cNvSpPr/>
                <p:nvPr/>
              </p:nvSpPr>
              <p:spPr>
                <a:xfrm>
                  <a:off x="3618454" y="4476166"/>
                  <a:ext cx="131696" cy="901787"/>
                </a:xfrm>
                <a:custGeom>
                  <a:avLst/>
                  <a:gdLst>
                    <a:gd name="connsiteX0" fmla="*/ 142390 w 179577"/>
                    <a:gd name="connsiteY0" fmla="*/ 1229271 h 1229649"/>
                    <a:gd name="connsiteX1" fmla="*/ 124993 w 179577"/>
                    <a:gd name="connsiteY1" fmla="*/ 1211925 h 1229649"/>
                    <a:gd name="connsiteX2" fmla="*/ 119950 w 179577"/>
                    <a:gd name="connsiteY2" fmla="*/ 1106029 h 1229649"/>
                    <a:gd name="connsiteX3" fmla="*/ 121716 w 179577"/>
                    <a:gd name="connsiteY3" fmla="*/ 882034 h 1229649"/>
                    <a:gd name="connsiteX4" fmla="*/ 124842 w 179577"/>
                    <a:gd name="connsiteY4" fmla="*/ 635802 h 1229649"/>
                    <a:gd name="connsiteX5" fmla="*/ 43605 w 179577"/>
                    <a:gd name="connsiteY5" fmla="*/ 311257 h 1229649"/>
                    <a:gd name="connsiteX6" fmla="*/ 20257 w 179577"/>
                    <a:gd name="connsiteY6" fmla="*/ 247468 h 1229649"/>
                    <a:gd name="connsiteX7" fmla="*/ 48345 w 179577"/>
                    <a:gd name="connsiteY7" fmla="*/ 27205 h 1229649"/>
                    <a:gd name="connsiteX8" fmla="*/ 162561 w 179577"/>
                    <a:gd name="connsiteY8" fmla="*/ -378 h 1229649"/>
                    <a:gd name="connsiteX9" fmla="*/ 178995 w 179577"/>
                    <a:gd name="connsiteY9" fmla="*/ 17926 h 1229649"/>
                    <a:gd name="connsiteX10" fmla="*/ 162561 w 179577"/>
                    <a:gd name="connsiteY10" fmla="*/ 34365 h 1229649"/>
                    <a:gd name="connsiteX11" fmla="*/ 67205 w 179577"/>
                    <a:gd name="connsiteY11" fmla="*/ 56351 h 1229649"/>
                    <a:gd name="connsiteX12" fmla="*/ 53085 w 179577"/>
                    <a:gd name="connsiteY12" fmla="*/ 236021 h 1229649"/>
                    <a:gd name="connsiteX13" fmla="*/ 76180 w 179577"/>
                    <a:gd name="connsiteY13" fmla="*/ 299104 h 1229649"/>
                    <a:gd name="connsiteX14" fmla="*/ 159636 w 179577"/>
                    <a:gd name="connsiteY14" fmla="*/ 635197 h 1229649"/>
                    <a:gd name="connsiteX15" fmla="*/ 156459 w 179577"/>
                    <a:gd name="connsiteY15" fmla="*/ 882892 h 1229649"/>
                    <a:gd name="connsiteX16" fmla="*/ 154644 w 179577"/>
                    <a:gd name="connsiteY16" fmla="*/ 1103911 h 1229649"/>
                    <a:gd name="connsiteX17" fmla="*/ 159686 w 179577"/>
                    <a:gd name="connsiteY17" fmla="*/ 1211824 h 1229649"/>
                    <a:gd name="connsiteX18" fmla="*/ 142340 w 179577"/>
                    <a:gd name="connsiteY18" fmla="*/ 1229170 h 1229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79577" h="1229649">
                      <a:moveTo>
                        <a:pt x="142390" y="1229271"/>
                      </a:moveTo>
                      <a:cubicBezTo>
                        <a:pt x="132799" y="1229271"/>
                        <a:pt x="125024" y="1221506"/>
                        <a:pt x="124993" y="1211925"/>
                      </a:cubicBezTo>
                      <a:cubicBezTo>
                        <a:pt x="124993" y="1211622"/>
                        <a:pt x="124993" y="1185047"/>
                        <a:pt x="119950" y="1106029"/>
                      </a:cubicBezTo>
                      <a:cubicBezTo>
                        <a:pt x="117278" y="1063368"/>
                        <a:pt x="119446" y="975273"/>
                        <a:pt x="121716" y="882034"/>
                      </a:cubicBezTo>
                      <a:cubicBezTo>
                        <a:pt x="123833" y="794242"/>
                        <a:pt x="126052" y="703424"/>
                        <a:pt x="124842" y="635802"/>
                      </a:cubicBezTo>
                      <a:cubicBezTo>
                        <a:pt x="122875" y="523553"/>
                        <a:pt x="78903" y="405858"/>
                        <a:pt x="43605" y="311257"/>
                      </a:cubicBezTo>
                      <a:cubicBezTo>
                        <a:pt x="35184" y="288817"/>
                        <a:pt x="27216" y="267487"/>
                        <a:pt x="20257" y="247468"/>
                      </a:cubicBezTo>
                      <a:cubicBezTo>
                        <a:pt x="-22202" y="125789"/>
                        <a:pt x="6945" y="53931"/>
                        <a:pt x="48345" y="27205"/>
                      </a:cubicBezTo>
                      <a:cubicBezTo>
                        <a:pt x="90653" y="-76"/>
                        <a:pt x="159888" y="126"/>
                        <a:pt x="162561" y="-378"/>
                      </a:cubicBezTo>
                      <a:cubicBezTo>
                        <a:pt x="172157" y="126"/>
                        <a:pt x="179514" y="8345"/>
                        <a:pt x="178995" y="17926"/>
                      </a:cubicBezTo>
                      <a:cubicBezTo>
                        <a:pt x="178516" y="26802"/>
                        <a:pt x="171431" y="33912"/>
                        <a:pt x="162561" y="34365"/>
                      </a:cubicBezTo>
                      <a:cubicBezTo>
                        <a:pt x="161956" y="34365"/>
                        <a:pt x="100889" y="34668"/>
                        <a:pt x="67205" y="56351"/>
                      </a:cubicBezTo>
                      <a:cubicBezTo>
                        <a:pt x="38310" y="75009"/>
                        <a:pt x="17232" y="133302"/>
                        <a:pt x="53085" y="236021"/>
                      </a:cubicBezTo>
                      <a:cubicBezTo>
                        <a:pt x="59994" y="255839"/>
                        <a:pt x="67860" y="276917"/>
                        <a:pt x="76180" y="299104"/>
                      </a:cubicBezTo>
                      <a:cubicBezTo>
                        <a:pt x="112437" y="396175"/>
                        <a:pt x="157569" y="516997"/>
                        <a:pt x="159636" y="635197"/>
                      </a:cubicBezTo>
                      <a:cubicBezTo>
                        <a:pt x="160847" y="703575"/>
                        <a:pt x="158628" y="794746"/>
                        <a:pt x="156459" y="882892"/>
                      </a:cubicBezTo>
                      <a:cubicBezTo>
                        <a:pt x="154241" y="975374"/>
                        <a:pt x="152072" y="1062712"/>
                        <a:pt x="154644" y="1103911"/>
                      </a:cubicBezTo>
                      <a:cubicBezTo>
                        <a:pt x="159686" y="1184241"/>
                        <a:pt x="159686" y="1210714"/>
                        <a:pt x="159686" y="1211824"/>
                      </a:cubicBezTo>
                      <a:cubicBezTo>
                        <a:pt x="159686" y="1221405"/>
                        <a:pt x="151921" y="1229170"/>
                        <a:pt x="142340" y="1229170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B625EAAC-EFCE-D643-14A7-AD7D1A2F84D0}"/>
                    </a:ext>
                  </a:extLst>
                </p:cNvPr>
                <p:cNvSpPr/>
                <p:nvPr/>
              </p:nvSpPr>
              <p:spPr>
                <a:xfrm>
                  <a:off x="3924799" y="3876759"/>
                  <a:ext cx="265366" cy="757576"/>
                </a:xfrm>
                <a:custGeom>
                  <a:avLst/>
                  <a:gdLst>
                    <a:gd name="connsiteX0" fmla="*/ 343552 w 361845"/>
                    <a:gd name="connsiteY0" fmla="*/ 1032629 h 1033007"/>
                    <a:gd name="connsiteX1" fmla="*/ 333870 w 361845"/>
                    <a:gd name="connsiteY1" fmla="*/ 1029654 h 1033007"/>
                    <a:gd name="connsiteX2" fmla="*/ 244665 w 361845"/>
                    <a:gd name="connsiteY2" fmla="*/ 901520 h 1033007"/>
                    <a:gd name="connsiteX3" fmla="*/ 216729 w 361845"/>
                    <a:gd name="connsiteY3" fmla="*/ 657859 h 1033007"/>
                    <a:gd name="connsiteX4" fmla="*/ 195701 w 361845"/>
                    <a:gd name="connsiteY4" fmla="*/ 388229 h 1033007"/>
                    <a:gd name="connsiteX5" fmla="*/ 181582 w 361845"/>
                    <a:gd name="connsiteY5" fmla="*/ 269424 h 1033007"/>
                    <a:gd name="connsiteX6" fmla="*/ 174270 w 361845"/>
                    <a:gd name="connsiteY6" fmla="*/ 186170 h 1033007"/>
                    <a:gd name="connsiteX7" fmla="*/ 113758 w 361845"/>
                    <a:gd name="connsiteY7" fmla="*/ 34386 h 1033007"/>
                    <a:gd name="connsiteX8" fmla="*/ 55264 w 361845"/>
                    <a:gd name="connsiteY8" fmla="*/ 89149 h 1033007"/>
                    <a:gd name="connsiteX9" fmla="*/ 53398 w 361845"/>
                    <a:gd name="connsiteY9" fmla="*/ 348846 h 1033007"/>
                    <a:gd name="connsiteX10" fmla="*/ 54154 w 361845"/>
                    <a:gd name="connsiteY10" fmla="*/ 584892 h 1033007"/>
                    <a:gd name="connsiteX11" fmla="*/ 53448 w 361845"/>
                    <a:gd name="connsiteY11" fmla="*/ 650850 h 1033007"/>
                    <a:gd name="connsiteX12" fmla="*/ 33933 w 361845"/>
                    <a:gd name="connsiteY12" fmla="*/ 878980 h 1033007"/>
                    <a:gd name="connsiteX13" fmla="*/ 13889 w 361845"/>
                    <a:gd name="connsiteY13" fmla="*/ 893149 h 1033007"/>
                    <a:gd name="connsiteX14" fmla="*/ -306 w 361845"/>
                    <a:gd name="connsiteY14" fmla="*/ 873130 h 1033007"/>
                    <a:gd name="connsiteX15" fmla="*/ 18704 w 361845"/>
                    <a:gd name="connsiteY15" fmla="*/ 650497 h 1033007"/>
                    <a:gd name="connsiteX16" fmla="*/ 19461 w 361845"/>
                    <a:gd name="connsiteY16" fmla="*/ 584438 h 1033007"/>
                    <a:gd name="connsiteX17" fmla="*/ 18755 w 361845"/>
                    <a:gd name="connsiteY17" fmla="*/ 350762 h 1033007"/>
                    <a:gd name="connsiteX18" fmla="*/ 20621 w 361845"/>
                    <a:gd name="connsiteY18" fmla="*/ 86578 h 1033007"/>
                    <a:gd name="connsiteX19" fmla="*/ 111792 w 361845"/>
                    <a:gd name="connsiteY19" fmla="*/ -257 h 1033007"/>
                    <a:gd name="connsiteX20" fmla="*/ 209115 w 361845"/>
                    <a:gd name="connsiteY20" fmla="*/ 183043 h 1033007"/>
                    <a:gd name="connsiteX21" fmla="*/ 216427 w 361845"/>
                    <a:gd name="connsiteY21" fmla="*/ 266449 h 1033007"/>
                    <a:gd name="connsiteX22" fmla="*/ 230143 w 361845"/>
                    <a:gd name="connsiteY22" fmla="*/ 382178 h 1033007"/>
                    <a:gd name="connsiteX23" fmla="*/ 251624 w 361845"/>
                    <a:gd name="connsiteY23" fmla="*/ 660078 h 1033007"/>
                    <a:gd name="connsiteX24" fmla="*/ 277947 w 361845"/>
                    <a:gd name="connsiteY24" fmla="*/ 890830 h 1033007"/>
                    <a:gd name="connsiteX25" fmla="*/ 353586 w 361845"/>
                    <a:gd name="connsiteY25" fmla="*/ 1000860 h 1033007"/>
                    <a:gd name="connsiteX26" fmla="*/ 358377 w 361845"/>
                    <a:gd name="connsiteY26" fmla="*/ 1024913 h 1033007"/>
                    <a:gd name="connsiteX27" fmla="*/ 343854 w 361845"/>
                    <a:gd name="connsiteY27" fmla="*/ 1032629 h 103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61845" h="1033007">
                      <a:moveTo>
                        <a:pt x="343552" y="1032629"/>
                      </a:moveTo>
                      <a:cubicBezTo>
                        <a:pt x="340123" y="1032629"/>
                        <a:pt x="336744" y="1031570"/>
                        <a:pt x="333870" y="1029654"/>
                      </a:cubicBezTo>
                      <a:cubicBezTo>
                        <a:pt x="297866" y="1005398"/>
                        <a:pt x="257978" y="942668"/>
                        <a:pt x="244665" y="901520"/>
                      </a:cubicBezTo>
                      <a:cubicBezTo>
                        <a:pt x="237101" y="878122"/>
                        <a:pt x="213149" y="714034"/>
                        <a:pt x="216729" y="657859"/>
                      </a:cubicBezTo>
                      <a:cubicBezTo>
                        <a:pt x="220209" y="602995"/>
                        <a:pt x="205787" y="445261"/>
                        <a:pt x="195701" y="388229"/>
                      </a:cubicBezTo>
                      <a:cubicBezTo>
                        <a:pt x="187885" y="343753"/>
                        <a:pt x="186272" y="325045"/>
                        <a:pt x="181582" y="269424"/>
                      </a:cubicBezTo>
                      <a:cubicBezTo>
                        <a:pt x="179767" y="248295"/>
                        <a:pt x="177497" y="221721"/>
                        <a:pt x="174270" y="186170"/>
                      </a:cubicBezTo>
                      <a:cubicBezTo>
                        <a:pt x="161815" y="49313"/>
                        <a:pt x="135240" y="33075"/>
                        <a:pt x="113758" y="34386"/>
                      </a:cubicBezTo>
                      <a:cubicBezTo>
                        <a:pt x="81536" y="36252"/>
                        <a:pt x="57482" y="58742"/>
                        <a:pt x="55264" y="89149"/>
                      </a:cubicBezTo>
                      <a:cubicBezTo>
                        <a:pt x="52541" y="126465"/>
                        <a:pt x="49918" y="284754"/>
                        <a:pt x="53398" y="348846"/>
                      </a:cubicBezTo>
                      <a:cubicBezTo>
                        <a:pt x="56323" y="402247"/>
                        <a:pt x="55264" y="490947"/>
                        <a:pt x="54154" y="584892"/>
                      </a:cubicBezTo>
                      <a:lnTo>
                        <a:pt x="53448" y="650850"/>
                      </a:lnTo>
                      <a:cubicBezTo>
                        <a:pt x="52359" y="727261"/>
                        <a:pt x="45839" y="803491"/>
                        <a:pt x="33933" y="878980"/>
                      </a:cubicBezTo>
                      <a:cubicBezTo>
                        <a:pt x="32320" y="888460"/>
                        <a:pt x="23344" y="894813"/>
                        <a:pt x="13889" y="893149"/>
                      </a:cubicBezTo>
                      <a:cubicBezTo>
                        <a:pt x="4434" y="891536"/>
                        <a:pt x="-1920" y="882610"/>
                        <a:pt x="-306" y="873130"/>
                      </a:cubicBezTo>
                      <a:cubicBezTo>
                        <a:pt x="11206" y="799457"/>
                        <a:pt x="17555" y="725058"/>
                        <a:pt x="18704" y="650497"/>
                      </a:cubicBezTo>
                      <a:lnTo>
                        <a:pt x="19461" y="584438"/>
                      </a:lnTo>
                      <a:cubicBezTo>
                        <a:pt x="20570" y="491149"/>
                        <a:pt x="21579" y="402903"/>
                        <a:pt x="18755" y="350762"/>
                      </a:cubicBezTo>
                      <a:cubicBezTo>
                        <a:pt x="15124" y="284149"/>
                        <a:pt x="17797" y="125608"/>
                        <a:pt x="20621" y="86578"/>
                      </a:cubicBezTo>
                      <a:cubicBezTo>
                        <a:pt x="24151" y="38320"/>
                        <a:pt x="61668" y="2618"/>
                        <a:pt x="111792" y="-257"/>
                      </a:cubicBezTo>
                      <a:cubicBezTo>
                        <a:pt x="182389" y="-4140"/>
                        <a:pt x="200240" y="85468"/>
                        <a:pt x="209115" y="183043"/>
                      </a:cubicBezTo>
                      <a:cubicBezTo>
                        <a:pt x="212342" y="218644"/>
                        <a:pt x="214611" y="245320"/>
                        <a:pt x="216427" y="266449"/>
                      </a:cubicBezTo>
                      <a:cubicBezTo>
                        <a:pt x="221167" y="322372"/>
                        <a:pt x="222579" y="339265"/>
                        <a:pt x="230143" y="382178"/>
                      </a:cubicBezTo>
                      <a:cubicBezTo>
                        <a:pt x="240732" y="442135"/>
                        <a:pt x="255356" y="602037"/>
                        <a:pt x="251624" y="660078"/>
                      </a:cubicBezTo>
                      <a:cubicBezTo>
                        <a:pt x="248246" y="712673"/>
                        <a:pt x="272148" y="872827"/>
                        <a:pt x="277947" y="890830"/>
                      </a:cubicBezTo>
                      <a:cubicBezTo>
                        <a:pt x="289242" y="925775"/>
                        <a:pt x="324743" y="981597"/>
                        <a:pt x="353586" y="1000860"/>
                      </a:cubicBezTo>
                      <a:cubicBezTo>
                        <a:pt x="361554" y="1006205"/>
                        <a:pt x="363672" y="1016946"/>
                        <a:pt x="358377" y="1024913"/>
                      </a:cubicBezTo>
                      <a:cubicBezTo>
                        <a:pt x="355150" y="1029754"/>
                        <a:pt x="349704" y="1032679"/>
                        <a:pt x="343854" y="1032629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62140F9B-FA2B-5CFE-A3E0-E774955C5F53}"/>
                    </a:ext>
                  </a:extLst>
                </p:cNvPr>
                <p:cNvSpPr/>
                <p:nvPr/>
              </p:nvSpPr>
              <p:spPr>
                <a:xfrm>
                  <a:off x="4060105" y="4443775"/>
                  <a:ext cx="238995" cy="930924"/>
                </a:xfrm>
                <a:custGeom>
                  <a:avLst/>
                  <a:gdLst>
                    <a:gd name="connsiteX0" fmla="*/ 62284 w 325886"/>
                    <a:gd name="connsiteY0" fmla="*/ 1268900 h 1269379"/>
                    <a:gd name="connsiteX1" fmla="*/ 47156 w 325886"/>
                    <a:gd name="connsiteY1" fmla="*/ 1259924 h 1269379"/>
                    <a:gd name="connsiteX2" fmla="*/ 2125 w 325886"/>
                    <a:gd name="connsiteY2" fmla="*/ 909712 h 1269379"/>
                    <a:gd name="connsiteX3" fmla="*/ 96120 w 325886"/>
                    <a:gd name="connsiteY3" fmla="*/ 705485 h 1269379"/>
                    <a:gd name="connsiteX4" fmla="*/ 218455 w 325886"/>
                    <a:gd name="connsiteY4" fmla="*/ 510637 h 1269379"/>
                    <a:gd name="connsiteX5" fmla="*/ 236306 w 325886"/>
                    <a:gd name="connsiteY5" fmla="*/ 474128 h 1269379"/>
                    <a:gd name="connsiteX6" fmla="*/ 287589 w 325886"/>
                    <a:gd name="connsiteY6" fmla="*/ 276810 h 1269379"/>
                    <a:gd name="connsiteX7" fmla="*/ 175037 w 325886"/>
                    <a:gd name="connsiteY7" fmla="*/ 133599 h 1269379"/>
                    <a:gd name="connsiteX8" fmla="*/ 162431 w 325886"/>
                    <a:gd name="connsiteY8" fmla="*/ 124724 h 1269379"/>
                    <a:gd name="connsiteX9" fmla="*/ 48669 w 325886"/>
                    <a:gd name="connsiteY9" fmla="*/ 29317 h 1269379"/>
                    <a:gd name="connsiteX10" fmla="*/ 48568 w 325886"/>
                    <a:gd name="connsiteY10" fmla="*/ 4759 h 1269379"/>
                    <a:gd name="connsiteX11" fmla="*/ 73126 w 325886"/>
                    <a:gd name="connsiteY11" fmla="*/ 4658 h 1269379"/>
                    <a:gd name="connsiteX12" fmla="*/ 182551 w 325886"/>
                    <a:gd name="connsiteY12" fmla="*/ 96384 h 1269379"/>
                    <a:gd name="connsiteX13" fmla="*/ 195006 w 325886"/>
                    <a:gd name="connsiteY13" fmla="*/ 105209 h 1269379"/>
                    <a:gd name="connsiteX14" fmla="*/ 321728 w 325886"/>
                    <a:gd name="connsiteY14" fmla="*/ 270305 h 1269379"/>
                    <a:gd name="connsiteX15" fmla="*/ 267418 w 325886"/>
                    <a:gd name="connsiteY15" fmla="*/ 489559 h 1269379"/>
                    <a:gd name="connsiteX16" fmla="*/ 249870 w 325886"/>
                    <a:gd name="connsiteY16" fmla="*/ 525463 h 1269379"/>
                    <a:gd name="connsiteX17" fmla="*/ 123300 w 325886"/>
                    <a:gd name="connsiteY17" fmla="*/ 727169 h 1269379"/>
                    <a:gd name="connsiteX18" fmla="*/ 36718 w 325886"/>
                    <a:gd name="connsiteY18" fmla="*/ 912839 h 1269379"/>
                    <a:gd name="connsiteX19" fmla="*/ 77563 w 325886"/>
                    <a:gd name="connsiteY19" fmla="*/ 1243233 h 1269379"/>
                    <a:gd name="connsiteX20" fmla="*/ 70705 w 325886"/>
                    <a:gd name="connsiteY20" fmla="*/ 1266833 h 1269379"/>
                    <a:gd name="connsiteX21" fmla="*/ 62435 w 325886"/>
                    <a:gd name="connsiteY21" fmla="*/ 1269001 h 126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25886" h="1269379">
                      <a:moveTo>
                        <a:pt x="62284" y="1268900"/>
                      </a:moveTo>
                      <a:cubicBezTo>
                        <a:pt x="55981" y="1268849"/>
                        <a:pt x="50181" y="1265421"/>
                        <a:pt x="47156" y="1259924"/>
                      </a:cubicBezTo>
                      <a:cubicBezTo>
                        <a:pt x="-2111" y="1170720"/>
                        <a:pt x="-4481" y="985453"/>
                        <a:pt x="2125" y="909712"/>
                      </a:cubicBezTo>
                      <a:cubicBezTo>
                        <a:pt x="9639" y="823080"/>
                        <a:pt x="59410" y="751676"/>
                        <a:pt x="96120" y="705485"/>
                      </a:cubicBezTo>
                      <a:cubicBezTo>
                        <a:pt x="144378" y="645528"/>
                        <a:pt x="185425" y="580125"/>
                        <a:pt x="218455" y="510637"/>
                      </a:cubicBezTo>
                      <a:cubicBezTo>
                        <a:pt x="224203" y="498434"/>
                        <a:pt x="230254" y="486281"/>
                        <a:pt x="236306" y="474128"/>
                      </a:cubicBezTo>
                      <a:cubicBezTo>
                        <a:pt x="269335" y="407616"/>
                        <a:pt x="300498" y="344835"/>
                        <a:pt x="287589" y="276810"/>
                      </a:cubicBezTo>
                      <a:cubicBezTo>
                        <a:pt x="273520" y="202733"/>
                        <a:pt x="230103" y="172225"/>
                        <a:pt x="175037" y="133599"/>
                      </a:cubicBezTo>
                      <a:lnTo>
                        <a:pt x="162431" y="124724"/>
                      </a:lnTo>
                      <a:cubicBezTo>
                        <a:pt x="122241" y="95729"/>
                        <a:pt x="84219" y="63859"/>
                        <a:pt x="48669" y="29317"/>
                      </a:cubicBezTo>
                      <a:cubicBezTo>
                        <a:pt x="41861" y="22559"/>
                        <a:pt x="41811" y="11566"/>
                        <a:pt x="48568" y="4759"/>
                      </a:cubicBezTo>
                      <a:cubicBezTo>
                        <a:pt x="55325" y="-2049"/>
                        <a:pt x="66318" y="-2099"/>
                        <a:pt x="73126" y="4658"/>
                      </a:cubicBezTo>
                      <a:cubicBezTo>
                        <a:pt x="107365" y="37839"/>
                        <a:pt x="143924" y="68448"/>
                        <a:pt x="182551" y="96384"/>
                      </a:cubicBezTo>
                      <a:lnTo>
                        <a:pt x="195006" y="105209"/>
                      </a:lnTo>
                      <a:cubicBezTo>
                        <a:pt x="251584" y="144945"/>
                        <a:pt x="305037" y="182462"/>
                        <a:pt x="321728" y="270305"/>
                      </a:cubicBezTo>
                      <a:cubicBezTo>
                        <a:pt x="336856" y="349777"/>
                        <a:pt x="301557" y="420878"/>
                        <a:pt x="267418" y="489559"/>
                      </a:cubicBezTo>
                      <a:cubicBezTo>
                        <a:pt x="261468" y="501510"/>
                        <a:pt x="255518" y="513461"/>
                        <a:pt x="249870" y="525463"/>
                      </a:cubicBezTo>
                      <a:cubicBezTo>
                        <a:pt x="215731" y="597421"/>
                        <a:pt x="173222" y="665093"/>
                        <a:pt x="123300" y="727169"/>
                      </a:cubicBezTo>
                      <a:cubicBezTo>
                        <a:pt x="89363" y="769880"/>
                        <a:pt x="43424" y="835535"/>
                        <a:pt x="36718" y="912839"/>
                      </a:cubicBezTo>
                      <a:cubicBezTo>
                        <a:pt x="30666" y="982226"/>
                        <a:pt x="32583" y="1161845"/>
                        <a:pt x="77563" y="1243233"/>
                      </a:cubicBezTo>
                      <a:cubicBezTo>
                        <a:pt x="82202" y="1251654"/>
                        <a:pt x="79126" y="1262244"/>
                        <a:pt x="70705" y="1266833"/>
                      </a:cubicBezTo>
                      <a:cubicBezTo>
                        <a:pt x="68134" y="1268244"/>
                        <a:pt x="65309" y="1269001"/>
                        <a:pt x="62435" y="1269001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6805C69-524F-8380-5DB7-8E98CEF26A98}"/>
                    </a:ext>
                  </a:extLst>
                </p:cNvPr>
                <p:cNvSpPr/>
                <p:nvPr/>
              </p:nvSpPr>
              <p:spPr>
                <a:xfrm>
                  <a:off x="3953163" y="3893555"/>
                  <a:ext cx="104116" cy="117127"/>
                </a:xfrm>
                <a:custGeom>
                  <a:avLst/>
                  <a:gdLst>
                    <a:gd name="connsiteX0" fmla="*/ 74327 w 141969"/>
                    <a:gd name="connsiteY0" fmla="*/ 159333 h 159711"/>
                    <a:gd name="connsiteX1" fmla="*/ -557 w 141969"/>
                    <a:gd name="connsiteY1" fmla="*/ 116622 h 159711"/>
                    <a:gd name="connsiteX2" fmla="*/ 10487 w 141969"/>
                    <a:gd name="connsiteY2" fmla="*/ 37402 h 159711"/>
                    <a:gd name="connsiteX3" fmla="*/ 13159 w 141969"/>
                    <a:gd name="connsiteY3" fmla="*/ 33065 h 159711"/>
                    <a:gd name="connsiteX4" fmla="*/ 75688 w 141969"/>
                    <a:gd name="connsiteY4" fmla="*/ 187 h 159711"/>
                    <a:gd name="connsiteX5" fmla="*/ 140436 w 141969"/>
                    <a:gd name="connsiteY5" fmla="*/ 94888 h 159711"/>
                    <a:gd name="connsiteX6" fmla="*/ 130350 w 141969"/>
                    <a:gd name="connsiteY6" fmla="*/ 140574 h 159711"/>
                    <a:gd name="connsiteX7" fmla="*/ 74327 w 141969"/>
                    <a:gd name="connsiteY7" fmla="*/ 159333 h 159711"/>
                    <a:gd name="connsiteX8" fmla="*/ 64645 w 141969"/>
                    <a:gd name="connsiteY8" fmla="*/ 12592 h 159711"/>
                    <a:gd name="connsiteX9" fmla="*/ 24304 w 141969"/>
                    <a:gd name="connsiteY9" fmla="*/ 39974 h 159711"/>
                    <a:gd name="connsiteX10" fmla="*/ 21530 w 141969"/>
                    <a:gd name="connsiteY10" fmla="*/ 44361 h 159711"/>
                    <a:gd name="connsiteX11" fmla="*/ 21530 w 141969"/>
                    <a:gd name="connsiteY11" fmla="*/ 44361 h 159711"/>
                    <a:gd name="connsiteX12" fmla="*/ 12504 w 141969"/>
                    <a:gd name="connsiteY12" fmla="*/ 116622 h 159711"/>
                    <a:gd name="connsiteX13" fmla="*/ 74377 w 141969"/>
                    <a:gd name="connsiteY13" fmla="*/ 146273 h 159711"/>
                    <a:gd name="connsiteX14" fmla="*/ 120820 w 141969"/>
                    <a:gd name="connsiteY14" fmla="*/ 132052 h 159711"/>
                    <a:gd name="connsiteX15" fmla="*/ 127577 w 141969"/>
                    <a:gd name="connsiteY15" fmla="*/ 96754 h 159711"/>
                    <a:gd name="connsiteX16" fmla="*/ 74327 w 141969"/>
                    <a:gd name="connsiteY16" fmla="*/ 13147 h 159711"/>
                    <a:gd name="connsiteX17" fmla="*/ 64645 w 141969"/>
                    <a:gd name="connsiteY17" fmla="*/ 12592 h 159711"/>
                    <a:gd name="connsiteX18" fmla="*/ 15983 w 141969"/>
                    <a:gd name="connsiteY18" fmla="*/ 40882 h 159711"/>
                    <a:gd name="connsiteX19" fmla="*/ 15983 w 141969"/>
                    <a:gd name="connsiteY19" fmla="*/ 40882 h 159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1969" h="159711">
                      <a:moveTo>
                        <a:pt x="74327" y="159333"/>
                      </a:moveTo>
                      <a:cubicBezTo>
                        <a:pt x="37061" y="159333"/>
                        <a:pt x="-557" y="146122"/>
                        <a:pt x="-557" y="116622"/>
                      </a:cubicBezTo>
                      <a:cubicBezTo>
                        <a:pt x="-557" y="88434"/>
                        <a:pt x="1360" y="51824"/>
                        <a:pt x="10487" y="37402"/>
                      </a:cubicBezTo>
                      <a:lnTo>
                        <a:pt x="13159" y="33065"/>
                      </a:lnTo>
                      <a:cubicBezTo>
                        <a:pt x="24505" y="14861"/>
                        <a:pt x="36154" y="-3897"/>
                        <a:pt x="75688" y="187"/>
                      </a:cubicBezTo>
                      <a:cubicBezTo>
                        <a:pt x="121929" y="5230"/>
                        <a:pt x="134788" y="56564"/>
                        <a:pt x="140436" y="94888"/>
                      </a:cubicBezTo>
                      <a:cubicBezTo>
                        <a:pt x="143259" y="114353"/>
                        <a:pt x="139982" y="129733"/>
                        <a:pt x="130350" y="140574"/>
                      </a:cubicBezTo>
                      <a:cubicBezTo>
                        <a:pt x="119710" y="153181"/>
                        <a:pt x="101305" y="159333"/>
                        <a:pt x="74327" y="159333"/>
                      </a:cubicBezTo>
                      <a:close/>
                      <a:moveTo>
                        <a:pt x="64645" y="12592"/>
                      </a:moveTo>
                      <a:cubicBezTo>
                        <a:pt x="41196" y="12592"/>
                        <a:pt x="34389" y="23837"/>
                        <a:pt x="24304" y="39974"/>
                      </a:cubicBezTo>
                      <a:lnTo>
                        <a:pt x="21530" y="44361"/>
                      </a:lnTo>
                      <a:lnTo>
                        <a:pt x="21530" y="44361"/>
                      </a:lnTo>
                      <a:cubicBezTo>
                        <a:pt x="15882" y="53286"/>
                        <a:pt x="12504" y="80315"/>
                        <a:pt x="12504" y="116622"/>
                      </a:cubicBezTo>
                      <a:cubicBezTo>
                        <a:pt x="12504" y="136087"/>
                        <a:pt x="43617" y="146273"/>
                        <a:pt x="74377" y="146273"/>
                      </a:cubicBezTo>
                      <a:cubicBezTo>
                        <a:pt x="97321" y="146273"/>
                        <a:pt x="112499" y="141634"/>
                        <a:pt x="120820" y="132052"/>
                      </a:cubicBezTo>
                      <a:cubicBezTo>
                        <a:pt x="127577" y="124186"/>
                        <a:pt x="129846" y="112336"/>
                        <a:pt x="127577" y="96754"/>
                      </a:cubicBezTo>
                      <a:cubicBezTo>
                        <a:pt x="119509" y="41991"/>
                        <a:pt x="103120" y="16071"/>
                        <a:pt x="74327" y="13147"/>
                      </a:cubicBezTo>
                      <a:cubicBezTo>
                        <a:pt x="70797" y="12794"/>
                        <a:pt x="67570" y="12592"/>
                        <a:pt x="64645" y="12592"/>
                      </a:cubicBezTo>
                      <a:close/>
                      <a:moveTo>
                        <a:pt x="15983" y="40882"/>
                      </a:moveTo>
                      <a:lnTo>
                        <a:pt x="15983" y="40882"/>
                      </a:ln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A17988B2-CA30-AEE7-57B5-68605906364E}"/>
                    </a:ext>
                  </a:extLst>
                </p:cNvPr>
                <p:cNvSpPr/>
                <p:nvPr/>
              </p:nvSpPr>
              <p:spPr>
                <a:xfrm>
                  <a:off x="3971877" y="4074756"/>
                  <a:ext cx="64171" cy="12618"/>
                </a:xfrm>
                <a:custGeom>
                  <a:avLst/>
                  <a:gdLst>
                    <a:gd name="connsiteX0" fmla="*/ 80577 w 87501"/>
                    <a:gd name="connsiteY0" fmla="*/ 16738 h 17206"/>
                    <a:gd name="connsiteX1" fmla="*/ 79367 w 87501"/>
                    <a:gd name="connsiteY1" fmla="*/ 16738 h 17206"/>
                    <a:gd name="connsiteX2" fmla="*/ 8165 w 87501"/>
                    <a:gd name="connsiteY2" fmla="*/ 16436 h 17206"/>
                    <a:gd name="connsiteX3" fmla="*/ -166 w 87501"/>
                    <a:gd name="connsiteY3" fmla="*/ 12538 h 17206"/>
                    <a:gd name="connsiteX4" fmla="*/ 3526 w 87501"/>
                    <a:gd name="connsiteY4" fmla="*/ 4283 h 17206"/>
                    <a:gd name="connsiteX5" fmla="*/ 81787 w 87501"/>
                    <a:gd name="connsiteY5" fmla="*/ 3981 h 17206"/>
                    <a:gd name="connsiteX6" fmla="*/ 86830 w 87501"/>
                    <a:gd name="connsiteY6" fmla="*/ 11545 h 17206"/>
                    <a:gd name="connsiteX7" fmla="*/ 80577 w 87501"/>
                    <a:gd name="connsiteY7" fmla="*/ 16738 h 17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01" h="17206">
                      <a:moveTo>
                        <a:pt x="80577" y="16738"/>
                      </a:moveTo>
                      <a:lnTo>
                        <a:pt x="79367" y="16738"/>
                      </a:lnTo>
                      <a:cubicBezTo>
                        <a:pt x="31916" y="7864"/>
                        <a:pt x="8417" y="16335"/>
                        <a:pt x="8165" y="16436"/>
                      </a:cubicBezTo>
                      <a:cubicBezTo>
                        <a:pt x="4786" y="17661"/>
                        <a:pt x="1055" y="15917"/>
                        <a:pt x="-166" y="12538"/>
                      </a:cubicBezTo>
                      <a:cubicBezTo>
                        <a:pt x="-1361" y="9240"/>
                        <a:pt x="273" y="5589"/>
                        <a:pt x="3526" y="4283"/>
                      </a:cubicBezTo>
                      <a:cubicBezTo>
                        <a:pt x="4584" y="3880"/>
                        <a:pt x="30201" y="-5802"/>
                        <a:pt x="81787" y="3981"/>
                      </a:cubicBezTo>
                      <a:cubicBezTo>
                        <a:pt x="85267" y="4692"/>
                        <a:pt x="87485" y="8065"/>
                        <a:pt x="86830" y="11545"/>
                      </a:cubicBezTo>
                      <a:cubicBezTo>
                        <a:pt x="86225" y="14515"/>
                        <a:pt x="83603" y="16663"/>
                        <a:pt x="80577" y="16738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FEFEF23-4827-2068-4EB6-6CA1F8EEBD64}"/>
                    </a:ext>
                  </a:extLst>
                </p:cNvPr>
                <p:cNvSpPr/>
                <p:nvPr/>
              </p:nvSpPr>
              <p:spPr>
                <a:xfrm>
                  <a:off x="3974362" y="4261331"/>
                  <a:ext cx="73959" cy="12362"/>
                </a:xfrm>
                <a:custGeom>
                  <a:avLst/>
                  <a:gdLst>
                    <a:gd name="connsiteX0" fmla="*/ 93728 w 100848"/>
                    <a:gd name="connsiteY0" fmla="*/ 16378 h 16857"/>
                    <a:gd name="connsiteX1" fmla="*/ 92468 w 100848"/>
                    <a:gd name="connsiteY1" fmla="*/ 16378 h 16857"/>
                    <a:gd name="connsiteX2" fmla="*/ 6743 w 100848"/>
                    <a:gd name="connsiteY2" fmla="*/ 16378 h 16857"/>
                    <a:gd name="connsiteX3" fmla="*/ -514 w 100848"/>
                    <a:gd name="connsiteY3" fmla="*/ 10610 h 16857"/>
                    <a:gd name="connsiteX4" fmla="*/ 4171 w 100848"/>
                    <a:gd name="connsiteY4" fmla="*/ 3570 h 16857"/>
                    <a:gd name="connsiteX5" fmla="*/ 94938 w 100848"/>
                    <a:gd name="connsiteY5" fmla="*/ 3570 h 16857"/>
                    <a:gd name="connsiteX6" fmla="*/ 100183 w 100848"/>
                    <a:gd name="connsiteY6" fmla="*/ 11114 h 16857"/>
                    <a:gd name="connsiteX7" fmla="*/ 93728 w 100848"/>
                    <a:gd name="connsiteY7" fmla="*/ 16479 h 16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848" h="16857">
                      <a:moveTo>
                        <a:pt x="93728" y="16378"/>
                      </a:moveTo>
                      <a:cubicBezTo>
                        <a:pt x="93325" y="16429"/>
                        <a:pt x="92871" y="16429"/>
                        <a:pt x="92468" y="16378"/>
                      </a:cubicBezTo>
                      <a:cubicBezTo>
                        <a:pt x="64128" y="11477"/>
                        <a:pt x="35107" y="11477"/>
                        <a:pt x="6743" y="16378"/>
                      </a:cubicBezTo>
                      <a:cubicBezTo>
                        <a:pt x="3147" y="16787"/>
                        <a:pt x="-105" y="14205"/>
                        <a:pt x="-514" y="10610"/>
                      </a:cubicBezTo>
                      <a:cubicBezTo>
                        <a:pt x="-877" y="7433"/>
                        <a:pt x="1105" y="4463"/>
                        <a:pt x="4171" y="3570"/>
                      </a:cubicBezTo>
                      <a:cubicBezTo>
                        <a:pt x="34200" y="-1695"/>
                        <a:pt x="64935" y="-1695"/>
                        <a:pt x="94938" y="3570"/>
                      </a:cubicBezTo>
                      <a:cubicBezTo>
                        <a:pt x="98468" y="4200"/>
                        <a:pt x="100838" y="7574"/>
                        <a:pt x="100183" y="11114"/>
                      </a:cubicBezTo>
                      <a:cubicBezTo>
                        <a:pt x="99628" y="14245"/>
                        <a:pt x="96905" y="16515"/>
                        <a:pt x="93728" y="16479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EC13ECC-A8B1-315C-7E11-00EA82108F85}"/>
                    </a:ext>
                  </a:extLst>
                </p:cNvPr>
                <p:cNvSpPr/>
                <p:nvPr/>
              </p:nvSpPr>
              <p:spPr>
                <a:xfrm>
                  <a:off x="3993718" y="4283536"/>
                  <a:ext cx="73835" cy="16155"/>
                </a:xfrm>
                <a:custGeom>
                  <a:avLst/>
                  <a:gdLst>
                    <a:gd name="connsiteX0" fmla="*/ 93658 w 100679"/>
                    <a:gd name="connsiteY0" fmla="*/ 21500 h 22029"/>
                    <a:gd name="connsiteX1" fmla="*/ 91389 w 100679"/>
                    <a:gd name="connsiteY1" fmla="*/ 21096 h 22029"/>
                    <a:gd name="connsiteX2" fmla="*/ 7731 w 100679"/>
                    <a:gd name="connsiteY2" fmla="*/ 16558 h 22029"/>
                    <a:gd name="connsiteX3" fmla="*/ -312 w 100679"/>
                    <a:gd name="connsiteY3" fmla="*/ 12045 h 22029"/>
                    <a:gd name="connsiteX4" fmla="*/ 4201 w 100679"/>
                    <a:gd name="connsiteY4" fmla="*/ 4002 h 22029"/>
                    <a:gd name="connsiteX5" fmla="*/ 95877 w 100679"/>
                    <a:gd name="connsiteY5" fmla="*/ 9045 h 22029"/>
                    <a:gd name="connsiteX6" fmla="*/ 99709 w 100679"/>
                    <a:gd name="connsiteY6" fmla="*/ 17400 h 22029"/>
                    <a:gd name="connsiteX7" fmla="*/ 93658 w 100679"/>
                    <a:gd name="connsiteY7" fmla="*/ 21651 h 22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679" h="22029">
                      <a:moveTo>
                        <a:pt x="93658" y="21500"/>
                      </a:moveTo>
                      <a:cubicBezTo>
                        <a:pt x="92902" y="21515"/>
                        <a:pt x="92095" y="21374"/>
                        <a:pt x="91389" y="21096"/>
                      </a:cubicBezTo>
                      <a:cubicBezTo>
                        <a:pt x="64511" y="11677"/>
                        <a:pt x="35466" y="10103"/>
                        <a:pt x="7731" y="16558"/>
                      </a:cubicBezTo>
                      <a:cubicBezTo>
                        <a:pt x="4262" y="17531"/>
                        <a:pt x="662" y="15514"/>
                        <a:pt x="-312" y="12045"/>
                      </a:cubicBezTo>
                      <a:cubicBezTo>
                        <a:pt x="-1285" y="8576"/>
                        <a:pt x="732" y="4975"/>
                        <a:pt x="4201" y="4002"/>
                      </a:cubicBezTo>
                      <a:cubicBezTo>
                        <a:pt x="34609" y="-3229"/>
                        <a:pt x="66428" y="-1480"/>
                        <a:pt x="95877" y="9045"/>
                      </a:cubicBezTo>
                      <a:cubicBezTo>
                        <a:pt x="99255" y="10290"/>
                        <a:pt x="100970" y="14032"/>
                        <a:pt x="99709" y="17400"/>
                      </a:cubicBezTo>
                      <a:cubicBezTo>
                        <a:pt x="98801" y="19942"/>
                        <a:pt x="96381" y="21636"/>
                        <a:pt x="93658" y="21651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D8DB232-5B25-2AE3-F5AB-793D7D1CA8AF}"/>
                    </a:ext>
                  </a:extLst>
                </p:cNvPr>
                <p:cNvSpPr/>
                <p:nvPr/>
              </p:nvSpPr>
              <p:spPr>
                <a:xfrm>
                  <a:off x="3993023" y="3955447"/>
                  <a:ext cx="24523" cy="90236"/>
                </a:xfrm>
                <a:custGeom>
                  <a:avLst/>
                  <a:gdLst>
                    <a:gd name="connsiteX0" fmla="*/ 32127 w 33439"/>
                    <a:gd name="connsiteY0" fmla="*/ 89614 h 123043"/>
                    <a:gd name="connsiteX1" fmla="*/ 28092 w 33439"/>
                    <a:gd name="connsiteY1" fmla="*/ 10192 h 123043"/>
                    <a:gd name="connsiteX2" fmla="*/ 6056 w 33439"/>
                    <a:gd name="connsiteY2" fmla="*/ 10192 h 123043"/>
                    <a:gd name="connsiteX3" fmla="*/ 11401 w 33439"/>
                    <a:gd name="connsiteY3" fmla="*/ 121130 h 123043"/>
                    <a:gd name="connsiteX4" fmla="*/ 30160 w 33439"/>
                    <a:gd name="connsiteY4" fmla="*/ 115584 h 123043"/>
                    <a:gd name="connsiteX5" fmla="*/ 32127 w 33439"/>
                    <a:gd name="connsiteY5" fmla="*/ 89614 h 12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439" h="123043">
                      <a:moveTo>
                        <a:pt x="32127" y="89614"/>
                      </a:moveTo>
                      <a:cubicBezTo>
                        <a:pt x="30160" y="36414"/>
                        <a:pt x="25168" y="44230"/>
                        <a:pt x="28092" y="10192"/>
                      </a:cubicBezTo>
                      <a:cubicBezTo>
                        <a:pt x="29353" y="-3927"/>
                        <a:pt x="7266" y="-3877"/>
                        <a:pt x="6056" y="10192"/>
                      </a:cubicBezTo>
                      <a:cubicBezTo>
                        <a:pt x="-1155" y="92993"/>
                        <a:pt x="-6147" y="112760"/>
                        <a:pt x="11401" y="121130"/>
                      </a:cubicBezTo>
                      <a:cubicBezTo>
                        <a:pt x="18138" y="124534"/>
                        <a:pt x="26358" y="122099"/>
                        <a:pt x="30160" y="115584"/>
                      </a:cubicBezTo>
                      <a:cubicBezTo>
                        <a:pt x="34497" y="108474"/>
                        <a:pt x="32429" y="97682"/>
                        <a:pt x="32127" y="89614"/>
                      </a:cubicBezTo>
                      <a:close/>
                    </a:path>
                  </a:pathLst>
                </a:custGeom>
                <a:grpFill/>
                <a:ln w="50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712C4CA-823C-B141-FCFD-EB560FC718F1}"/>
              </a:ext>
            </a:extLst>
          </p:cNvPr>
          <p:cNvSpPr txBox="1"/>
          <p:nvPr/>
        </p:nvSpPr>
        <p:spPr>
          <a:xfrm>
            <a:off x="6094618" y="4665105"/>
            <a:ext cx="4964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Presented by: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Madavan S</a:t>
            </a:r>
          </a:p>
          <a:p>
            <a:pPr algn="ctr"/>
            <a:r>
              <a:rPr lang="en-I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Mentorness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Data Analyst Intern</a:t>
            </a:r>
          </a:p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Batch – MIP-DA-11</a:t>
            </a:r>
          </a:p>
        </p:txBody>
      </p:sp>
    </p:spTree>
    <p:extLst>
      <p:ext uri="{BB962C8B-B14F-4D97-AF65-F5344CB8AC3E}">
        <p14:creationId xmlns:p14="http://schemas.microsoft.com/office/powerpoint/2010/main" val="395737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10062788" y="-1"/>
            <a:ext cx="2129212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Future Scope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30F2A1C1-FDB3-FD8E-0C01-F9EE14B3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39" y="1220385"/>
            <a:ext cx="9323649" cy="544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Enhanced 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Incorporate machine learning models to predict future election outcomes based on historical data trends and voter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Develop capabilities to integrate and analyze real-time election data, allowing for dynamic updates and live tracking of election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Voter 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Use social media and public opinion data to analyze voter sentiment and its impact on election outcomes, providing deeper insights into electoral behavior.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Expanded Geographic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Extend the analysis to include more granular geographic levels, such as districts and wards, to capture a more detailed view of voting patterns and local political dynamics.</a:t>
            </a:r>
          </a:p>
        </p:txBody>
      </p:sp>
    </p:spTree>
    <p:extLst>
      <p:ext uri="{BB962C8B-B14F-4D97-AF65-F5344CB8AC3E}">
        <p14:creationId xmlns:p14="http://schemas.microsoft.com/office/powerpoint/2010/main" val="271859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E8DD2-6078-1768-94BB-DDF5FF03035E}"/>
              </a:ext>
            </a:extLst>
          </p:cNvPr>
          <p:cNvSpPr/>
          <p:nvPr/>
        </p:nvSpPr>
        <p:spPr>
          <a:xfrm>
            <a:off x="74546" y="1341514"/>
            <a:ext cx="9988242" cy="4896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10062788" y="-1"/>
            <a:ext cx="2129212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 descr="Indian People Display Their Voter Id Editorial Stock Photo - Stock Image |  Shutterstock">
            <a:extLst>
              <a:ext uri="{FF2B5EF4-FFF2-40B4-BE49-F238E27FC236}">
                <a16:creationId xmlns:a16="http://schemas.microsoft.com/office/drawing/2014/main" id="{F26CD4AD-B5C2-43C5-910B-04C980487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t="2799" r="4184" b="1622"/>
          <a:stretch>
            <a:fillRect/>
          </a:stretch>
        </p:blipFill>
        <p:spPr bwMode="auto">
          <a:xfrm>
            <a:off x="9252857" y="2094178"/>
            <a:ext cx="2864597" cy="2505738"/>
          </a:xfrm>
          <a:custGeom>
            <a:avLst/>
            <a:gdLst>
              <a:gd name="connsiteX0" fmla="*/ 310440 w 3963120"/>
              <a:gd name="connsiteY0" fmla="*/ 0 h 3049809"/>
              <a:gd name="connsiteX1" fmla="*/ 3652680 w 3963120"/>
              <a:gd name="connsiteY1" fmla="*/ 0 h 3049809"/>
              <a:gd name="connsiteX2" fmla="*/ 3963120 w 3963120"/>
              <a:gd name="connsiteY2" fmla="*/ 310440 h 3049809"/>
              <a:gd name="connsiteX3" fmla="*/ 3963120 w 3963120"/>
              <a:gd name="connsiteY3" fmla="*/ 2739369 h 3049809"/>
              <a:gd name="connsiteX4" fmla="*/ 3652680 w 3963120"/>
              <a:gd name="connsiteY4" fmla="*/ 3049809 h 3049809"/>
              <a:gd name="connsiteX5" fmla="*/ 310440 w 3963120"/>
              <a:gd name="connsiteY5" fmla="*/ 3049809 h 3049809"/>
              <a:gd name="connsiteX6" fmla="*/ 0 w 3963120"/>
              <a:gd name="connsiteY6" fmla="*/ 2739369 h 3049809"/>
              <a:gd name="connsiteX7" fmla="*/ 0 w 3963120"/>
              <a:gd name="connsiteY7" fmla="*/ 310440 h 3049809"/>
              <a:gd name="connsiteX8" fmla="*/ 310440 w 3963120"/>
              <a:gd name="connsiteY8" fmla="*/ 0 h 304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3120" h="3049809">
                <a:moveTo>
                  <a:pt x="310440" y="0"/>
                </a:moveTo>
                <a:lnTo>
                  <a:pt x="3652680" y="0"/>
                </a:lnTo>
                <a:cubicBezTo>
                  <a:pt x="3824131" y="0"/>
                  <a:pt x="3963120" y="138989"/>
                  <a:pt x="3963120" y="310440"/>
                </a:cubicBezTo>
                <a:lnTo>
                  <a:pt x="3963120" y="2739369"/>
                </a:lnTo>
                <a:cubicBezTo>
                  <a:pt x="3963120" y="2910820"/>
                  <a:pt x="3824131" y="3049809"/>
                  <a:pt x="3652680" y="3049809"/>
                </a:cubicBezTo>
                <a:lnTo>
                  <a:pt x="310440" y="3049809"/>
                </a:lnTo>
                <a:cubicBezTo>
                  <a:pt x="138989" y="3049809"/>
                  <a:pt x="0" y="2910820"/>
                  <a:pt x="0" y="2739369"/>
                </a:cubicBezTo>
                <a:lnTo>
                  <a:pt x="0" y="310440"/>
                </a:lnTo>
                <a:cubicBezTo>
                  <a:pt x="0" y="138989"/>
                  <a:pt x="138989" y="0"/>
                  <a:pt x="310440" y="0"/>
                </a:cubicBezTo>
                <a:close/>
              </a:path>
            </a:pathLst>
          </a:custGeom>
          <a:noFill/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078FFDB-6214-8134-4B9B-6BECA58B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53" y="1211752"/>
            <a:ext cx="8665028" cy="502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The analysis provides valuable insights into voter behavior and trends, enabling better understanding of election dynamics.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The interactive dashboard enhances accessibility, making complex data easily interpretable for stakeholders and decision-makers.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Informed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Findings support strategic planning for future elections, guiding campaign efforts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Foundation for Future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This project lays the groundwork for further studies, encouraging ongoing analysis of electoral data and evolving voter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419245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DE49D-29EB-0988-720B-FEE15CB74B21}"/>
              </a:ext>
            </a:extLst>
          </p:cNvPr>
          <p:cNvSpPr/>
          <p:nvPr/>
        </p:nvSpPr>
        <p:spPr>
          <a:xfrm>
            <a:off x="1101879" y="1252269"/>
            <a:ext cx="9988242" cy="435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71626-6EAE-5243-9257-3999EA20F773}"/>
              </a:ext>
            </a:extLst>
          </p:cNvPr>
          <p:cNvSpPr txBox="1"/>
          <p:nvPr/>
        </p:nvSpPr>
        <p:spPr>
          <a:xfrm>
            <a:off x="4773385" y="3075057"/>
            <a:ext cx="26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pic>
        <p:nvPicPr>
          <p:cNvPr id="4" name="Picture 12" descr="Election commission of India logo png download. Stock Illustration | Adobe  Stock">
            <a:extLst>
              <a:ext uri="{FF2B5EF4-FFF2-40B4-BE49-F238E27FC236}">
                <a16:creationId xmlns:a16="http://schemas.microsoft.com/office/drawing/2014/main" id="{1F45C486-C801-DB85-DF72-DE51381E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" y="0"/>
            <a:ext cx="1329187" cy="110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9505950" y="-1"/>
            <a:ext cx="2686050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54" descr="A 2019-es indiai választás és külpolitikai hatásai | PAGEO Geopolitical  Institute">
            <a:extLst>
              <a:ext uri="{FF2B5EF4-FFF2-40B4-BE49-F238E27FC236}">
                <a16:creationId xmlns:a16="http://schemas.microsoft.com/office/drawing/2014/main" id="{1019A8AA-A587-3694-EB2A-38A76489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1865" r="10149" b="1865"/>
          <a:stretch>
            <a:fillRect/>
          </a:stretch>
        </p:blipFill>
        <p:spPr bwMode="auto">
          <a:xfrm>
            <a:off x="8691718" y="2370862"/>
            <a:ext cx="3500282" cy="3051588"/>
          </a:xfrm>
          <a:custGeom>
            <a:avLst/>
            <a:gdLst>
              <a:gd name="connsiteX0" fmla="*/ 618239 w 4606506"/>
              <a:gd name="connsiteY0" fmla="*/ 0 h 3709358"/>
              <a:gd name="connsiteX1" fmla="*/ 4606506 w 4606506"/>
              <a:gd name="connsiteY1" fmla="*/ 0 h 3709358"/>
              <a:gd name="connsiteX2" fmla="*/ 4606506 w 4606506"/>
              <a:gd name="connsiteY2" fmla="*/ 3091119 h 3709358"/>
              <a:gd name="connsiteX3" fmla="*/ 3988267 w 4606506"/>
              <a:gd name="connsiteY3" fmla="*/ 3709358 h 3709358"/>
              <a:gd name="connsiteX4" fmla="*/ 0 w 4606506"/>
              <a:gd name="connsiteY4" fmla="*/ 3709358 h 3709358"/>
              <a:gd name="connsiteX5" fmla="*/ 0 w 4606506"/>
              <a:gd name="connsiteY5" fmla="*/ 618239 h 3709358"/>
              <a:gd name="connsiteX6" fmla="*/ 618239 w 4606506"/>
              <a:gd name="connsiteY6" fmla="*/ 0 h 370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06506" h="3709358">
                <a:moveTo>
                  <a:pt x="618239" y="0"/>
                </a:moveTo>
                <a:lnTo>
                  <a:pt x="4606506" y="0"/>
                </a:lnTo>
                <a:lnTo>
                  <a:pt x="4606506" y="3091119"/>
                </a:lnTo>
                <a:cubicBezTo>
                  <a:pt x="4606506" y="3432563"/>
                  <a:pt x="4329711" y="3709358"/>
                  <a:pt x="3988267" y="3709358"/>
                </a:cubicBezTo>
                <a:lnTo>
                  <a:pt x="0" y="3709358"/>
                </a:lnTo>
                <a:lnTo>
                  <a:pt x="0" y="618239"/>
                </a:lnTo>
                <a:cubicBezTo>
                  <a:pt x="0" y="276795"/>
                  <a:pt x="276795" y="0"/>
                  <a:pt x="61823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Introduction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94A16B7-CB8A-A83F-3A83-1A081FCDB5BA}"/>
              </a:ext>
            </a:extLst>
          </p:cNvPr>
          <p:cNvSpPr txBox="1"/>
          <p:nvPr/>
        </p:nvSpPr>
        <p:spPr>
          <a:xfrm>
            <a:off x="737419" y="1230360"/>
            <a:ext cx="7954299" cy="50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Analyze the 2024 election data to gain insights into election results, party performance, and voter trends using Power BI, focusing on interactive visualizations and dashboards.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Combine election results with party alliance data to provide a comprehensive view of political dynamics across constituencies.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 detailed analyses, including overall results, state-wise and constituency-wise performance, and comparison of parties and alliances.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user-friendly dashboard with filters and key performance indicators to explore and understand the election outcomes effectively.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457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9505950" y="-1"/>
            <a:ext cx="2686050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Problem Statement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30CFE3A-83A8-0ED5-B6FF-A3BAED614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06" y="2668337"/>
            <a:ext cx="3694193" cy="24566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431109B-B2B9-5680-88ED-68D9E6CD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" y="1159824"/>
            <a:ext cx="7671435" cy="502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Provide a detailed analysis of the 2024 election results, encompassing overall performance, state-wise, and constituency-wise dynamics.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Address the need to accurately combine and clean election results and party alliance data to ensure reliable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Compare the performance of political parties and alliances, highlighting key metrics like seats won, vote margins, and election status.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Develop interactive dashboards to facilitate an in-depth exploration of election data, allowing stakeholders to filter and analyze results by various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672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9505950" y="-1"/>
            <a:ext cx="2686050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Dataset Description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B431109B-B2B9-5680-88ED-68D9E6CD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39" y="1100598"/>
            <a:ext cx="649549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 Election Results Data: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`_id`: Unique identifier for each record.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`State`: Name of the state.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`Const. No.`: Constituency number.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`Constituency`: Name of the constituency.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`Leading Candidate`: Name of the leading candidate.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`Leading Party`: Name of the leading party.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`Trailing Candidate`: Name of the trailing candidate.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`Trailing Party`: Name of the trailing party.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`Margin`: Vote margin between the leading and trailing candidates. </a:t>
            </a:r>
          </a:p>
          <a:p>
            <a:pPr marL="285750" indent="-285750">
              <a:buFontTx/>
              <a:buChar char="-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`Status`: Status of the election result.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Party Alliance Data: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`Party Name`: Name of the political party.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`Alliance Name`: Name of the political alliance the party belongs to.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84D98-57B5-2F2A-75DF-F338ECE6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198005"/>
            <a:ext cx="6353174" cy="1318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637B4-7F11-85D7-F0D6-C6328E8B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107" y="4629150"/>
            <a:ext cx="493056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9505950" y="-1"/>
            <a:ext cx="2686050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Processing in </a:t>
              </a:r>
              <a:r>
                <a:rPr lang="en-GB" sz="3600" b="1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PowerQuery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DE0B921-4495-3476-82BE-71BB374B6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" y="1100597"/>
            <a:ext cx="5274186" cy="5618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281CB6-2E2C-4AF8-6457-17F809DB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92" y="1088197"/>
            <a:ext cx="5274185" cy="56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10062788" y="-1"/>
            <a:ext cx="2129212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Creating New Calculated Columns</a:t>
              </a:r>
              <a:endPara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B959F4-B0E7-7D82-0917-7EA442B1C5BC}"/>
              </a:ext>
            </a:extLst>
          </p:cNvPr>
          <p:cNvSpPr txBox="1"/>
          <p:nvPr/>
        </p:nvSpPr>
        <p:spPr>
          <a:xfrm>
            <a:off x="739139" y="1230360"/>
            <a:ext cx="93981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% Margin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Election_Data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[Margin]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Election_Data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[Margin]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</a:p>
          <a:p>
            <a:endParaRPr lang="en-IN" dirty="0"/>
          </a:p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Purpose: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The `% Margin` column calculates the percentage of the vote margin relative to the total vote margin across all constituencies.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Formula Explanation: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  - DIVIDE: A DAX function that performs division, handling divide-by-zero errors gracefully.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  -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Election_Data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[Margin]: Represents the vote margin for each record in the `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Election_Data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` table.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  - SUM(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Election_Data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[Margin]): Calculates the total vote margin across all records in the `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Election_Data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` table.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Calculation: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Each constituency's margin is divided by the total margin, resulting in the percentage contribution of that constituency's margin to the overall total. This provides a normalized view of the margin, highlighting its relative significance.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Usage: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Helps in understanding the impact of each constituency's vote margin within the larger context of the election results. Useful for comparing the relative performance of candidates across different constituencies.</a:t>
            </a:r>
          </a:p>
        </p:txBody>
      </p:sp>
    </p:spTree>
    <p:extLst>
      <p:ext uri="{BB962C8B-B14F-4D97-AF65-F5344CB8AC3E}">
        <p14:creationId xmlns:p14="http://schemas.microsoft.com/office/powerpoint/2010/main" val="384441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FEF9A51-2BEF-7F8D-3367-9A63A509DDF6}"/>
              </a:ext>
            </a:extLst>
          </p:cNvPr>
          <p:cNvSpPr/>
          <p:nvPr/>
        </p:nvSpPr>
        <p:spPr>
          <a:xfrm>
            <a:off x="10062788" y="-1"/>
            <a:ext cx="2129212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7422DF-26D9-7471-4A20-1B58DFAE3C04}"/>
              </a:ext>
            </a:extLst>
          </p:cNvPr>
          <p:cNvGrpSpPr/>
          <p:nvPr/>
        </p:nvGrpSpPr>
        <p:grpSpPr>
          <a:xfrm>
            <a:off x="1" y="0"/>
            <a:ext cx="12191998" cy="1230360"/>
            <a:chOff x="1" y="0"/>
            <a:chExt cx="12191998" cy="14859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495A7-B68D-966A-FEF2-A403578A03D7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60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4DCB21A1-B420-63E0-5239-B994FA5A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11779-2ADF-8429-C7A2-3C15A4C93ADE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780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Creating New </a:t>
              </a:r>
              <a:r>
                <a:rPr lang="en-GB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Measures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4C71DF-9C10-03E3-AFE6-92B19D8CAC5A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FE990A-3698-C133-11A3-2EB44B03C9D0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C040BC-4A62-158F-A220-6B0A6841CEED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7E782F-7EB0-A2C0-67D6-81577C75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39" y="1100598"/>
            <a:ext cx="9323649" cy="502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Constituencies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Calculates the number of unique constituencies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DISTINCTCOUNT('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Election_Data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'[Const. No.]).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Votes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Sums the vote margins across all constituencies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SUM(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Election_Data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[Margin]).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Wins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Counts the number of rows where the election status is "Result Declared"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CALCULATE(COUNTROWS('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Election_Data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'),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Election_Data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'[Status] = "Result Declared").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Win 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Calculates the win rate by dividing the total wins by the total number of constituencies, defined 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ariable Small" pitchFamily="2" charset="0"/>
                <a:cs typeface="Segoe UI" panose="020B0502040204020203" pitchFamily="34" charset="0"/>
              </a:rPr>
              <a:t>[Total Wins] / [Total Constituencies]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56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265BB-6DF1-0130-BC23-3D83BF6A7169}"/>
              </a:ext>
            </a:extLst>
          </p:cNvPr>
          <p:cNvSpPr/>
          <p:nvPr/>
        </p:nvSpPr>
        <p:spPr>
          <a:xfrm>
            <a:off x="10062788" y="-1"/>
            <a:ext cx="2129212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A537A35-9111-9E8F-8E6F-A621771F9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078503"/>
                  </p:ext>
                </p:extLst>
              </p:nvPr>
            </p:nvGraphicFramePr>
            <p:xfrm>
              <a:off x="522514" y="555171"/>
              <a:ext cx="11404015" cy="60619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A537A35-9111-9E8F-8E6F-A621771F99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14" y="555171"/>
                <a:ext cx="11404015" cy="60619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12" descr="Election commission of India logo png download. Stock Illustration | Adobe  Stock">
            <a:extLst>
              <a:ext uri="{FF2B5EF4-FFF2-40B4-BE49-F238E27FC236}">
                <a16:creationId xmlns:a16="http://schemas.microsoft.com/office/drawing/2014/main" id="{181C82B9-1D3E-E197-ED2C-0E489FD8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" y="0"/>
            <a:ext cx="894283" cy="8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4D0EB37-3F74-F1DA-AFD4-57FA86E9BBD8}"/>
              </a:ext>
            </a:extLst>
          </p:cNvPr>
          <p:cNvSpPr/>
          <p:nvPr/>
        </p:nvSpPr>
        <p:spPr>
          <a:xfrm>
            <a:off x="10062788" y="-1"/>
            <a:ext cx="2129212" cy="6694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94105-C749-CCA8-AC0F-D7A47C0F0656}"/>
              </a:ext>
            </a:extLst>
          </p:cNvPr>
          <p:cNvGrpSpPr/>
          <p:nvPr/>
        </p:nvGrpSpPr>
        <p:grpSpPr>
          <a:xfrm>
            <a:off x="1" y="0"/>
            <a:ext cx="12191998" cy="1485900"/>
            <a:chOff x="1" y="0"/>
            <a:chExt cx="12191998" cy="14859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0C900D-532E-2886-AB3A-17647DDFF24D}"/>
                </a:ext>
              </a:extLst>
            </p:cNvPr>
            <p:cNvSpPr/>
            <p:nvPr/>
          </p:nvSpPr>
          <p:spPr>
            <a:xfrm>
              <a:off x="1" y="0"/>
              <a:ext cx="1478279" cy="1485900"/>
            </a:xfrm>
            <a:custGeom>
              <a:avLst/>
              <a:gdLst>
                <a:gd name="connsiteX0" fmla="*/ 0 w 1478279"/>
                <a:gd name="connsiteY0" fmla="*/ 0 h 1485900"/>
                <a:gd name="connsiteX1" fmla="*/ 1254480 w 1478279"/>
                <a:gd name="connsiteY1" fmla="*/ 0 h 1485900"/>
                <a:gd name="connsiteX2" fmla="*/ 1324858 w 1478279"/>
                <a:gd name="connsiteY2" fmla="*/ 85299 h 1485900"/>
                <a:gd name="connsiteX3" fmla="*/ 1478279 w 1478279"/>
                <a:gd name="connsiteY3" fmla="*/ 587566 h 1485900"/>
                <a:gd name="connsiteX4" fmla="*/ 579945 w 1478279"/>
                <a:gd name="connsiteY4" fmla="*/ 1485900 h 1485900"/>
                <a:gd name="connsiteX5" fmla="*/ 77678 w 1478279"/>
                <a:gd name="connsiteY5" fmla="*/ 1332479 h 1485900"/>
                <a:gd name="connsiteX6" fmla="*/ 0 w 1478279"/>
                <a:gd name="connsiteY6" fmla="*/ 1268389 h 1485900"/>
                <a:gd name="connsiteX7" fmla="*/ 0 w 1478279"/>
                <a:gd name="connsiteY7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279" h="1485900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12" descr="Election commission of India logo png download. Stock Illustration | Adobe  Stock">
              <a:extLst>
                <a:ext uri="{FF2B5EF4-FFF2-40B4-BE49-F238E27FC236}">
                  <a16:creationId xmlns:a16="http://schemas.microsoft.com/office/drawing/2014/main" id="{3DE0F6B7-378C-2C3B-7EC3-034F11B37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" y="0"/>
              <a:ext cx="1329187" cy="132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91186-3590-E08F-8B9F-0D8140425EA2}"/>
                </a:ext>
              </a:extLst>
            </p:cNvPr>
            <p:cNvSpPr txBox="1"/>
            <p:nvPr/>
          </p:nvSpPr>
          <p:spPr>
            <a:xfrm>
              <a:off x="1692215" y="341428"/>
              <a:ext cx="104997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3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Results &amp; Discussion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9FA15-A426-5089-0A74-191762EF48C0}"/>
              </a:ext>
            </a:extLst>
          </p:cNvPr>
          <p:cNvGrpSpPr/>
          <p:nvPr/>
        </p:nvGrpSpPr>
        <p:grpSpPr>
          <a:xfrm>
            <a:off x="3" y="6694097"/>
            <a:ext cx="12191997" cy="163904"/>
            <a:chOff x="3" y="6694097"/>
            <a:chExt cx="12191997" cy="1639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7D8FE3-EBAD-4D37-CE38-A8B42B1AABF6}"/>
                </a:ext>
              </a:extLst>
            </p:cNvPr>
            <p:cNvSpPr/>
            <p:nvPr/>
          </p:nvSpPr>
          <p:spPr>
            <a:xfrm rot="162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0BE839-F2A8-55AB-F6E2-AB294721ACA4}"/>
                </a:ext>
              </a:extLst>
            </p:cNvPr>
            <p:cNvSpPr/>
            <p:nvPr/>
          </p:nvSpPr>
          <p:spPr>
            <a:xfrm rot="162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3414-06F5-63A8-32DB-5646452551ED}"/>
              </a:ext>
            </a:extLst>
          </p:cNvPr>
          <p:cNvGrpSpPr/>
          <p:nvPr/>
        </p:nvGrpSpPr>
        <p:grpSpPr>
          <a:xfrm>
            <a:off x="682480" y="1912918"/>
            <a:ext cx="10827040" cy="4283038"/>
            <a:chOff x="682480" y="1912918"/>
            <a:chExt cx="10827040" cy="380963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E35E3A-4F90-5983-C013-5E0E22E8E8B3}"/>
                </a:ext>
              </a:extLst>
            </p:cNvPr>
            <p:cNvGrpSpPr/>
            <p:nvPr/>
          </p:nvGrpSpPr>
          <p:grpSpPr>
            <a:xfrm>
              <a:off x="682480" y="1912918"/>
              <a:ext cx="10827040" cy="3809637"/>
              <a:chOff x="682480" y="1912918"/>
              <a:chExt cx="10827040" cy="380963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2FA7579-B4AE-E3A2-5D13-01F2461F9C4B}"/>
                  </a:ext>
                </a:extLst>
              </p:cNvPr>
              <p:cNvGrpSpPr/>
              <p:nvPr/>
            </p:nvGrpSpPr>
            <p:grpSpPr>
              <a:xfrm>
                <a:off x="682480" y="1912918"/>
                <a:ext cx="10827040" cy="3809637"/>
                <a:chOff x="682480" y="1912918"/>
                <a:chExt cx="10827040" cy="3809637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0B0E584-5515-21EA-84D6-1F9ED9942E21}"/>
                    </a:ext>
                  </a:extLst>
                </p:cNvPr>
                <p:cNvSpPr/>
                <p:nvPr/>
              </p:nvSpPr>
              <p:spPr>
                <a:xfrm>
                  <a:off x="838199" y="1912918"/>
                  <a:ext cx="10671321" cy="99450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681C721-E881-8272-13AD-7D478968419A}"/>
                    </a:ext>
                  </a:extLst>
                </p:cNvPr>
                <p:cNvGrpSpPr/>
                <p:nvPr/>
              </p:nvGrpSpPr>
              <p:grpSpPr>
                <a:xfrm>
                  <a:off x="682480" y="2092502"/>
                  <a:ext cx="311440" cy="311437"/>
                  <a:chOff x="817606" y="2135330"/>
                  <a:chExt cx="225457" cy="225457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8F85E17-F3A7-53F9-03A7-47BCAF125A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17606" y="2135330"/>
                    <a:ext cx="225457" cy="22545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>
                    <a:outerShdw blurRad="177800" dist="63500" dir="5400000" algn="ctr" rotWithShape="0">
                      <a:srgbClr val="000000">
                        <a:alpha val="25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Freeform 5">
                    <a:extLst>
                      <a:ext uri="{FF2B5EF4-FFF2-40B4-BE49-F238E27FC236}">
                        <a16:creationId xmlns:a16="http://schemas.microsoft.com/office/drawing/2014/main" id="{5D483AF6-D0F5-D629-49FE-1A36AF431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68548" y="2212127"/>
                    <a:ext cx="123574" cy="77100"/>
                  </a:xfrm>
                  <a:custGeom>
                    <a:avLst/>
                    <a:gdLst>
                      <a:gd name="T0" fmla="*/ 167 w 333"/>
                      <a:gd name="T1" fmla="*/ 0 h 207"/>
                      <a:gd name="T2" fmla="*/ 195 w 333"/>
                      <a:gd name="T3" fmla="*/ 12 h 207"/>
                      <a:gd name="T4" fmla="*/ 318 w 333"/>
                      <a:gd name="T5" fmla="*/ 135 h 207"/>
                      <a:gd name="T6" fmla="*/ 318 w 333"/>
                      <a:gd name="T7" fmla="*/ 191 h 207"/>
                      <a:gd name="T8" fmla="*/ 261 w 333"/>
                      <a:gd name="T9" fmla="*/ 191 h 207"/>
                      <a:gd name="T10" fmla="*/ 167 w 333"/>
                      <a:gd name="T11" fmla="*/ 97 h 207"/>
                      <a:gd name="T12" fmla="*/ 72 w 333"/>
                      <a:gd name="T13" fmla="*/ 191 h 207"/>
                      <a:gd name="T14" fmla="*/ 16 w 333"/>
                      <a:gd name="T15" fmla="*/ 191 h 207"/>
                      <a:gd name="T16" fmla="*/ 16 w 333"/>
                      <a:gd name="T17" fmla="*/ 135 h 207"/>
                      <a:gd name="T18" fmla="*/ 139 w 333"/>
                      <a:gd name="T19" fmla="*/ 12 h 207"/>
                      <a:gd name="T20" fmla="*/ 167 w 333"/>
                      <a:gd name="T21" fmla="*/ 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33" h="207">
                        <a:moveTo>
                          <a:pt x="167" y="0"/>
                        </a:moveTo>
                        <a:cubicBezTo>
                          <a:pt x="177" y="0"/>
                          <a:pt x="187" y="4"/>
                          <a:pt x="195" y="12"/>
                        </a:cubicBezTo>
                        <a:cubicBezTo>
                          <a:pt x="318" y="135"/>
                          <a:pt x="318" y="135"/>
                          <a:pt x="318" y="135"/>
                        </a:cubicBezTo>
                        <a:cubicBezTo>
                          <a:pt x="333" y="150"/>
                          <a:pt x="333" y="176"/>
                          <a:pt x="318" y="191"/>
                        </a:cubicBezTo>
                        <a:cubicBezTo>
                          <a:pt x="302" y="207"/>
                          <a:pt x="277" y="207"/>
                          <a:pt x="261" y="191"/>
                        </a:cubicBezTo>
                        <a:cubicBezTo>
                          <a:pt x="167" y="97"/>
                          <a:pt x="167" y="97"/>
                          <a:pt x="167" y="97"/>
                        </a:cubicBezTo>
                        <a:cubicBezTo>
                          <a:pt x="72" y="191"/>
                          <a:pt x="72" y="191"/>
                          <a:pt x="72" y="191"/>
                        </a:cubicBezTo>
                        <a:cubicBezTo>
                          <a:pt x="57" y="207"/>
                          <a:pt x="32" y="207"/>
                          <a:pt x="16" y="191"/>
                        </a:cubicBezTo>
                        <a:cubicBezTo>
                          <a:pt x="0" y="176"/>
                          <a:pt x="0" y="150"/>
                          <a:pt x="16" y="135"/>
                        </a:cubicBezTo>
                        <a:cubicBezTo>
                          <a:pt x="139" y="12"/>
                          <a:pt x="139" y="12"/>
                          <a:pt x="139" y="12"/>
                        </a:cubicBezTo>
                        <a:cubicBezTo>
                          <a:pt x="146" y="4"/>
                          <a:pt x="157" y="0"/>
                          <a:pt x="1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0" name="Freeform 5">
                  <a:extLst>
                    <a:ext uri="{FF2B5EF4-FFF2-40B4-BE49-F238E27FC236}">
                      <a16:creationId xmlns:a16="http://schemas.microsoft.com/office/drawing/2014/main" id="{E4F2106F-10A5-904E-7B31-8B3EA8760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3891270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36556088-2CF3-2BE6-0EC1-1B7DFD5E2A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4737612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reeform 5">
                  <a:extLst>
                    <a:ext uri="{FF2B5EF4-FFF2-40B4-BE49-F238E27FC236}">
                      <a16:creationId xmlns:a16="http://schemas.microsoft.com/office/drawing/2014/main" id="{442A5435-67EE-D8DD-3EA7-AABA0EF2B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5583953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16D875-CD9D-E14B-F592-549E664B4EEE}"/>
                  </a:ext>
                </a:extLst>
              </p:cNvPr>
              <p:cNvGrpSpPr/>
              <p:nvPr/>
            </p:nvGrpSpPr>
            <p:grpSpPr>
              <a:xfrm>
                <a:off x="6525555" y="2166488"/>
                <a:ext cx="106504" cy="2709726"/>
                <a:chOff x="784949" y="2166488"/>
                <a:chExt cx="106504" cy="2709726"/>
              </a:xfrm>
            </p:grpSpPr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74FEE20C-B2A9-3074-47AB-E4CFAFE9C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2198586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 5">
                  <a:extLst>
                    <a:ext uri="{FF2B5EF4-FFF2-40B4-BE49-F238E27FC236}">
                      <a16:creationId xmlns:a16="http://schemas.microsoft.com/office/drawing/2014/main" id="{0C479399-B659-ECB8-1F1D-A6EFF8713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3044928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Freeform 5">
                  <a:extLst>
                    <a:ext uri="{FF2B5EF4-FFF2-40B4-BE49-F238E27FC236}">
                      <a16:creationId xmlns:a16="http://schemas.microsoft.com/office/drawing/2014/main" id="{4EA1ECFE-DFDD-2CAC-B924-A39FF5726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3891270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Freeform 5">
                  <a:extLst>
                    <a:ext uri="{FF2B5EF4-FFF2-40B4-BE49-F238E27FC236}">
                      <a16:creationId xmlns:a16="http://schemas.microsoft.com/office/drawing/2014/main" id="{B94BA5C4-A7AF-FD0A-787C-A4E7A887FF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52851" y="4737612"/>
                  <a:ext cx="170700" cy="106504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7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E96540-18C1-5189-037B-1BBD4565182E}"/>
                </a:ext>
              </a:extLst>
            </p:cNvPr>
            <p:cNvSpPr txBox="1"/>
            <p:nvPr/>
          </p:nvSpPr>
          <p:spPr>
            <a:xfrm>
              <a:off x="1149638" y="2026549"/>
              <a:ext cx="1035987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Dominant Party Analysis: </a:t>
              </a:r>
              <a:r>
                <a:rPr lang="en-US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The </a:t>
              </a:r>
              <a:r>
                <a:rPr lang="en-US" b="0" i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Bharatiya</a:t>
              </a:r>
              <a:r>
                <a:rPr lang="en-US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Janata Party (BJP) leads with the highest total votes and a significant number of wins, indicating its strong influence and widespread support across constituencies.</a:t>
              </a:r>
              <a:endParaRPr lang="en-GB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87CE-6C8A-5CCE-CC7B-C1B431D1AF22}"/>
              </a:ext>
            </a:extLst>
          </p:cNvPr>
          <p:cNvGrpSpPr/>
          <p:nvPr/>
        </p:nvGrpSpPr>
        <p:grpSpPr>
          <a:xfrm>
            <a:off x="682482" y="2980444"/>
            <a:ext cx="10827037" cy="994509"/>
            <a:chOff x="682482" y="2980444"/>
            <a:chExt cx="10827037" cy="99450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ECC8E97-E3C0-9C4B-C627-C08CD8F375F6}"/>
                </a:ext>
              </a:extLst>
            </p:cNvPr>
            <p:cNvSpPr/>
            <p:nvPr/>
          </p:nvSpPr>
          <p:spPr>
            <a:xfrm>
              <a:off x="838198" y="2980444"/>
              <a:ext cx="10671321" cy="9945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301A92-B31A-4544-493C-9951D4EC7214}"/>
                </a:ext>
              </a:extLst>
            </p:cNvPr>
            <p:cNvSpPr/>
            <p:nvPr/>
          </p:nvSpPr>
          <p:spPr>
            <a:xfrm rot="16200000">
              <a:off x="682483" y="3130892"/>
              <a:ext cx="311437" cy="3114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8F1D7DF-BB5F-EFD3-CCC2-D587CB1BDF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2851" y="3240633"/>
              <a:ext cx="170700" cy="106504"/>
            </a:xfrm>
            <a:custGeom>
              <a:avLst/>
              <a:gdLst>
                <a:gd name="T0" fmla="*/ 167 w 333"/>
                <a:gd name="T1" fmla="*/ 0 h 207"/>
                <a:gd name="T2" fmla="*/ 195 w 333"/>
                <a:gd name="T3" fmla="*/ 12 h 207"/>
                <a:gd name="T4" fmla="*/ 318 w 333"/>
                <a:gd name="T5" fmla="*/ 135 h 207"/>
                <a:gd name="T6" fmla="*/ 318 w 333"/>
                <a:gd name="T7" fmla="*/ 191 h 207"/>
                <a:gd name="T8" fmla="*/ 261 w 333"/>
                <a:gd name="T9" fmla="*/ 191 h 207"/>
                <a:gd name="T10" fmla="*/ 167 w 333"/>
                <a:gd name="T11" fmla="*/ 97 h 207"/>
                <a:gd name="T12" fmla="*/ 72 w 333"/>
                <a:gd name="T13" fmla="*/ 191 h 207"/>
                <a:gd name="T14" fmla="*/ 16 w 333"/>
                <a:gd name="T15" fmla="*/ 191 h 207"/>
                <a:gd name="T16" fmla="*/ 16 w 333"/>
                <a:gd name="T17" fmla="*/ 135 h 207"/>
                <a:gd name="T18" fmla="*/ 139 w 333"/>
                <a:gd name="T19" fmla="*/ 12 h 207"/>
                <a:gd name="T20" fmla="*/ 167 w 333"/>
                <a:gd name="T2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207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0223B0-78CC-2D5B-DD00-8194BDA562A1}"/>
              </a:ext>
            </a:extLst>
          </p:cNvPr>
          <p:cNvGrpSpPr/>
          <p:nvPr/>
        </p:nvGrpSpPr>
        <p:grpSpPr>
          <a:xfrm>
            <a:off x="682480" y="4014960"/>
            <a:ext cx="10827037" cy="994509"/>
            <a:chOff x="682482" y="2980444"/>
            <a:chExt cx="10827037" cy="99450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9457348-0593-0052-8204-F4B96B9A6F0E}"/>
                </a:ext>
              </a:extLst>
            </p:cNvPr>
            <p:cNvSpPr/>
            <p:nvPr/>
          </p:nvSpPr>
          <p:spPr>
            <a:xfrm>
              <a:off x="838198" y="2980444"/>
              <a:ext cx="10671321" cy="9945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82A3A7-D98F-C214-F931-756322C1EF8B}"/>
                </a:ext>
              </a:extLst>
            </p:cNvPr>
            <p:cNvSpPr/>
            <p:nvPr/>
          </p:nvSpPr>
          <p:spPr>
            <a:xfrm rot="16200000">
              <a:off x="682483" y="3130892"/>
              <a:ext cx="311437" cy="3114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5D09622-62FB-3980-3260-92DDA3C8D6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2851" y="3240633"/>
              <a:ext cx="170700" cy="106504"/>
            </a:xfrm>
            <a:custGeom>
              <a:avLst/>
              <a:gdLst>
                <a:gd name="T0" fmla="*/ 167 w 333"/>
                <a:gd name="T1" fmla="*/ 0 h 207"/>
                <a:gd name="T2" fmla="*/ 195 w 333"/>
                <a:gd name="T3" fmla="*/ 12 h 207"/>
                <a:gd name="T4" fmla="*/ 318 w 333"/>
                <a:gd name="T5" fmla="*/ 135 h 207"/>
                <a:gd name="T6" fmla="*/ 318 w 333"/>
                <a:gd name="T7" fmla="*/ 191 h 207"/>
                <a:gd name="T8" fmla="*/ 261 w 333"/>
                <a:gd name="T9" fmla="*/ 191 h 207"/>
                <a:gd name="T10" fmla="*/ 167 w 333"/>
                <a:gd name="T11" fmla="*/ 97 h 207"/>
                <a:gd name="T12" fmla="*/ 72 w 333"/>
                <a:gd name="T13" fmla="*/ 191 h 207"/>
                <a:gd name="T14" fmla="*/ 16 w 333"/>
                <a:gd name="T15" fmla="*/ 191 h 207"/>
                <a:gd name="T16" fmla="*/ 16 w 333"/>
                <a:gd name="T17" fmla="*/ 135 h 207"/>
                <a:gd name="T18" fmla="*/ 139 w 333"/>
                <a:gd name="T19" fmla="*/ 12 h 207"/>
                <a:gd name="T20" fmla="*/ 167 w 333"/>
                <a:gd name="T2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207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CC1F7C6-BE01-EAC1-1CF4-93D66795C089}"/>
              </a:ext>
            </a:extLst>
          </p:cNvPr>
          <p:cNvSpPr txBox="1"/>
          <p:nvPr/>
        </p:nvSpPr>
        <p:spPr>
          <a:xfrm>
            <a:off x="1149638" y="4138159"/>
            <a:ext cx="1035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State-wise Insights: </a:t>
            </a: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Visualizing the total wins by state highlights key battleground regions and showcases which states have higher political engagement and varied party representation.</a:t>
            </a:r>
            <a:endParaRPr lang="en-GB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3636DD-45C3-482C-848F-1F27FF49ED55}"/>
              </a:ext>
            </a:extLst>
          </p:cNvPr>
          <p:cNvSpPr txBox="1"/>
          <p:nvPr/>
        </p:nvSpPr>
        <p:spPr>
          <a:xfrm>
            <a:off x="1149638" y="3113703"/>
            <a:ext cx="1035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Alliance Performance: </a:t>
            </a:r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NDA alliance has the highest number of overall wins, but the INDIA alliance outperforms in trailing positions, suggesting competitive dynamics between the alliances.</a:t>
            </a:r>
            <a:endParaRPr lang="en-GB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E8711B-5E74-8453-49AE-31616F14EC22}"/>
              </a:ext>
            </a:extLst>
          </p:cNvPr>
          <p:cNvGrpSpPr/>
          <p:nvPr/>
        </p:nvGrpSpPr>
        <p:grpSpPr>
          <a:xfrm>
            <a:off x="682479" y="5060964"/>
            <a:ext cx="10827037" cy="994509"/>
            <a:chOff x="682482" y="2980444"/>
            <a:chExt cx="10827037" cy="99450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74215CB-9CD2-AF8B-E1B1-98F9F3DDB81F}"/>
                </a:ext>
              </a:extLst>
            </p:cNvPr>
            <p:cNvSpPr/>
            <p:nvPr/>
          </p:nvSpPr>
          <p:spPr>
            <a:xfrm>
              <a:off x="838198" y="2980444"/>
              <a:ext cx="10671321" cy="9945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F7A5A5E-616F-022D-3C8B-717A39E8730A}"/>
                </a:ext>
              </a:extLst>
            </p:cNvPr>
            <p:cNvSpPr/>
            <p:nvPr/>
          </p:nvSpPr>
          <p:spPr>
            <a:xfrm rot="16200000">
              <a:off x="682483" y="3130892"/>
              <a:ext cx="311437" cy="3114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77800" dist="635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54CCE48B-89D1-B585-085F-B5B97E77C9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2851" y="3240633"/>
              <a:ext cx="170700" cy="106504"/>
            </a:xfrm>
            <a:custGeom>
              <a:avLst/>
              <a:gdLst>
                <a:gd name="T0" fmla="*/ 167 w 333"/>
                <a:gd name="T1" fmla="*/ 0 h 207"/>
                <a:gd name="T2" fmla="*/ 195 w 333"/>
                <a:gd name="T3" fmla="*/ 12 h 207"/>
                <a:gd name="T4" fmla="*/ 318 w 333"/>
                <a:gd name="T5" fmla="*/ 135 h 207"/>
                <a:gd name="T6" fmla="*/ 318 w 333"/>
                <a:gd name="T7" fmla="*/ 191 h 207"/>
                <a:gd name="T8" fmla="*/ 261 w 333"/>
                <a:gd name="T9" fmla="*/ 191 h 207"/>
                <a:gd name="T10" fmla="*/ 167 w 333"/>
                <a:gd name="T11" fmla="*/ 97 h 207"/>
                <a:gd name="T12" fmla="*/ 72 w 333"/>
                <a:gd name="T13" fmla="*/ 191 h 207"/>
                <a:gd name="T14" fmla="*/ 16 w 333"/>
                <a:gd name="T15" fmla="*/ 191 h 207"/>
                <a:gd name="T16" fmla="*/ 16 w 333"/>
                <a:gd name="T17" fmla="*/ 135 h 207"/>
                <a:gd name="T18" fmla="*/ 139 w 333"/>
                <a:gd name="T19" fmla="*/ 12 h 207"/>
                <a:gd name="T20" fmla="*/ 167 w 333"/>
                <a:gd name="T2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207">
                  <a:moveTo>
                    <a:pt x="167" y="0"/>
                  </a:moveTo>
                  <a:cubicBezTo>
                    <a:pt x="177" y="0"/>
                    <a:pt x="187" y="4"/>
                    <a:pt x="195" y="12"/>
                  </a:cubicBezTo>
                  <a:cubicBezTo>
                    <a:pt x="318" y="135"/>
                    <a:pt x="318" y="135"/>
                    <a:pt x="318" y="135"/>
                  </a:cubicBezTo>
                  <a:cubicBezTo>
                    <a:pt x="333" y="150"/>
                    <a:pt x="333" y="176"/>
                    <a:pt x="318" y="191"/>
                  </a:cubicBezTo>
                  <a:cubicBezTo>
                    <a:pt x="302" y="207"/>
                    <a:pt x="277" y="207"/>
                    <a:pt x="261" y="191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72" y="191"/>
                    <a:pt x="72" y="191"/>
                    <a:pt x="72" y="191"/>
                  </a:cubicBezTo>
                  <a:cubicBezTo>
                    <a:pt x="57" y="207"/>
                    <a:pt x="32" y="207"/>
                    <a:pt x="16" y="191"/>
                  </a:cubicBezTo>
                  <a:cubicBezTo>
                    <a:pt x="0" y="176"/>
                    <a:pt x="0" y="150"/>
                    <a:pt x="16" y="135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6" y="4"/>
                    <a:pt x="157" y="0"/>
                    <a:pt x="1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D04FB1-8581-1130-9184-22C8E1DBCBD2}"/>
              </a:ext>
            </a:extLst>
          </p:cNvPr>
          <p:cNvSpPr txBox="1"/>
          <p:nvPr/>
        </p:nvSpPr>
        <p:spPr>
          <a:xfrm>
            <a:off x="1149637" y="5096553"/>
            <a:ext cx="10359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Constituency-specific Trends: </a:t>
            </a: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Detailed analysis of constituencies reveals hotspots with higher voter turnout and multiple wins, providing insights into local political landscapes and voter behavior patterns.</a:t>
            </a:r>
            <a:endParaRPr lang="en-GB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9E00"/>
      </a:accent1>
      <a:accent2>
        <a:srgbClr val="00B050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88271ED-9217-41EF-9680-D2FC57D17AD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227bOBD9lUDPxoKkRInMW5ImwALdbjYJ0odFUAzJkaNWlry6pMkG/vcOJTsXJ3aauxZbv1i8aDhz5swMKV4GLqunOVx8ggkGm8F2WX6bQPVtIwpGQdH3RamVUqmY2SgyQoNNXEij5bTJyqIONi+DBqoxNsdZ3ULuBVHn3yejAPJ8H8a+lUJe4yiYYlWXBeTZv9hPpqGmanE2CvB8mpcVeJGHDTToxZ7RdGqTCvw3vyLYJjvDQ7RN3wvInE0SZaQVTLAkYZbTtLqf0Gl27xQvult+pywayApaxveFKddWpiJkSnCnJECofH+dFeN8rvD1u0cXUw9OfQr0T2iYr7SslzObkTkxI7xC42xoQkw0MypxD8rKJoTWXVlpHHOOkimD3CaWgUT2oKwGzxtTnt+VZjUqx2xqdch0zBJGP/92muXNHAhzsXs+rciH5Nle2g55ZFxWmaWVOl9VWPeuuQx2yryddE+7t/oPy7ayeIBpN1Q0WXNBknbz3jtfPkADgVdovyqJF93gRwRHRm3sg2/7wdPy+06FtDqhx2ajK4W23BkUlnqXtfkDoW4rfBF1jsoG8o3jsiEK31XmhHrWusDmbU2QotuGaueUTLrtDGpUDqvtiw7oD1m14LUYLan+ejbNThZRRVO+3oibucN73V7RwycdJxMD0qGOw9gqwwTXcQID4+SXrTzPPOWGQsvPWfEkVrqyaJuB0XFuy3ux8aZve0LqSFotLWNSK5mEXLLEPEjI93f+6K2D46iCLH8gOn4x8pmA9pSUkdEmYbFjxhgXMy2UHhIlFwo/rVRC5Ybj/JumePSpQIWMShI6NIrqFBMgtRgG+ETUjQO/X/4Po37Dhh5ublLjIqGVs8wwgj6M42HA/bzaOxTAl3KcH43owBM5VJaHkk4uzojEDgnyp+/CB4X59cbbD4NOotRhakTMOCcHiKFsM9aklXfbZKw8Fj7IgWl2VjZHYHJcZsK9xf2g/F6/VmFfOvnoiM70YENmJHJHUYecr2bA/IPMXjdohJEyjkIAxkUSJXGsYjJv7pujcvqJWr0cL+Z48TGFWL5XlZNO4PyrT92af1qk3cxyABwuBuj5r8XDOkke4BWAjILeG8xvqg7Rj/08yH2jW2DFiXIHCpe5jrKjhTZphrkL/Hp/vmjEr9bmzu6R/BBs8s7XvfnCB9Aj0fp8il6nDiyyspnr9PsSao8g7aPw7OzoomelmCsGzWZdcnuDj0Q3FbydEfjPnMi3xuMKx7DAcvdt1d1rizkFwxepaV6IEDEK2i45gYaFGkCyNSX8Vi6h866IVJhww1wC1nEVm/9hLrlK0t5ZLvuVTF4D0GFlk3s1HHA6WaHva+QT5ElqgGvOFAiUPI4g8q8+7d6Bh0JYFLHViQylgDhyz7jFYJbLlHEpNWOaSVSsPyGulQYdRNtt0xBQdxVk2oU8VEyLhHHl71nCZ4pErclUSqhcMQOa24g9V0sJ3GrHhFGU3p22KmYPXyytE9lJve4JJliNu9As26aegsV9KPp0Me1ZmGE3j+hPDEQ3f+7qwseMCkS//jHkbZc1/c3fIo7p9wNdyLe4cRwAAA==&quot;"/>
    <we:property name="creatorSessionId" value="&quot;0ca53c03-eac3-4584-9e9d-29033df7e66f&quot;"/>
    <we:property name="creatorTenantId" value="&quot;eae8e7ff-804e-4368-ac47-aea7f88e3500&quot;"/>
    <we:property name="creatorUserId" value="&quot;10032003A5B077D3&quot;"/>
    <we:property name="datasetId" value="&quot;c4bac3bc-86b0-4aa6-8221-6336d49189d2&quot;"/>
    <we:property name="embedUrl" value="&quot;/reportEmbed?reportId=e57ae9b5-07c0-478d-9c53-e5963ff3459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WVPjOBD+K5SfU1uSbNkWb8BA1dYMxwLFPGxRVEtqB884dtYHA0vlv0/LTjgCSYbbWzt5iXW41f31192Sde3ZtBpncLUHI/TWvc2i+D6C8vta4A28fNq3v/95d+Pw89nexu42dRfjOi3yylu/9mooh1ifpFUDmZNAnX+fDjzIsgMYulYCWYUDb4xlVeSQpf9iN5mG6rLBycDDy3FWlOBEHtVQoxN7QdOpTWvzP3xaEUydXuARmrrrBWTWRFGspRFMsChihtO0qpvQavboFCe6XX6ryGtIc1rG9fkJV0Ymwmex4DaWAH7s+qs0H2ZThW/fPb4aO1Sqc6B/QkN/o2WdnMmEzAlZHDJfW+NrHyPFdBzZlbLSEaH1UFYShpyjZLFGbiLDQCJbKavGy1oXlw+lGYWxZSYxymcqZBGjn3s7SbN6CoS+2r4cl+RD8mwnbYs8MizK1NBKra9KrDrXXHtbRdaM2qfte/1HRVMaPMSkHcrrtL4iSdtZ552zT1CD5xQ6KAviRTv4BcGSUWsH4Npu8Lz4sVUirU7oscngRqENewG5od55bXYRqqbEV1HnuKghWzspaqLwQ2VOqWepC0zWVAQp2k0ot87JpPvOoEZpsdy8aoH+lJYzXovBnOpvZ9PkdBZVNOXbnbiZOrzT7Q09fNpyMtIgLarQD02smeAqjKBnnDzbyLLUUa4vtPya5s9ipS3ypu4ZHae2fBQb7/q2I6QKpFHSMCZVLCOfSxbplYT8eOcP3js4jktIsxXR8ZuRLwS0o6QMtNIRCy3TWtuQKRGrPlFypvDzSiWUtj/Ov2uKQ58KlM+oJKFFHVOdYgKkEv0An4i6duj2y/9h1O/Y0MHNdaJtIFRsDdOMoPfDsB9wv6z29gXwuRznRgM68AQWY8N9SScXq0Vk+gT583fhvcL8duPthkFFQWIx0SJknJMDRF+2GUvSyodtMhYeC1dyYJxeFPUx6AznmfBocT8sflRvVdjnTj4qoDM9GJ9pidxS1CHnixkw/RKz0w5qoaUMAx+AcREFURjGIZk39c1xMd6jVifHiTmZfUwhlu+UxagVOP3cUzX6nwZpNzMfAEezAXr+a/awTJIDeAEgA6/zBnObqiN0Y78OctdoF1hwotyC3Ka2pexgpk2SYmY9t97+q0b8Ym0e7B7JD946b33dmS9cAD0Rra/n6HRqwSIr66lOf86h9gTSPgnP1o42ehaKuWHQZNImt3f4SHRXwfsZgf/KiXxjOCxxCDMst99X3Z0mn1LQf5Wa5oQIEaKg7ZIVqJmvACRbUsLv5RI674og9iOumY3AWB6H+n+YS26StHOWTX8nk7cAtF/Z5FENe5xOFuj7FvkEeZRo4IqzGARKHgYQuFefd+/AfSEMitCoSPpSQBjYF9xiMMNlwriUijHFJMasOyEulQYtRJtNXRNQDxVkyvrcj5kSEeOxu2fxXygSlSJTKaHymGlQ3ATspVpK4EZZJnRM6d0qE4ds9cXSMpGt1Nseb4TlsA3NoqmrMRg8gLxLF+OOhSm284j+xEC00+e2LnxJqUB0659A1rRZ0938ee0ipFI6DfslL7j7wFnc0+8niHOXEpocAAA=&quot;"/>
    <we:property name="isFiltersActionButtonVisible" value="true"/>
    <we:property name="isVisualContainerHeaderHidden" value="false"/>
    <we:property name="pageDisplayName" value="&quot;Overall Analysis&quot;"/>
    <we:property name="pageName" value="&quot;ae0dc778b5c2020770c1&quot;"/>
    <we:property name="reportEmbeddedTime" value="&quot;2024-07-16T11:12:23.288Z&quot;"/>
    <we:property name="reportName" value="&quot;Election Result Analysis Dashboard&quot;"/>
    <we:property name="reportState" value="&quot;CONNECTED&quot;"/>
    <we:property name="reportUrl" value="&quot;/groups/me/reports/e57ae9b5-07c0-478d-9c53-e5963ff34592/ae0dc778b5c2020770c1?bookmarkGuid=b32829ff-bb1e-4b9a-83c1-50630538e8c4&amp;bookmarkUsage=1&amp;ctid=eae8e7ff-804e-4368-ac47-aea7f88e3500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958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Segoe UI</vt:lpstr>
      <vt:lpstr>Segoe UI Variable Small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K</dc:creator>
  <cp:lastModifiedBy>Madavan S</cp:lastModifiedBy>
  <cp:revision>108</cp:revision>
  <dcterms:created xsi:type="dcterms:W3CDTF">2024-03-17T03:15:25Z</dcterms:created>
  <dcterms:modified xsi:type="dcterms:W3CDTF">2024-07-16T16:10:03Z</dcterms:modified>
</cp:coreProperties>
</file>