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5D988-E97C-447A-AAC4-563093A25FD9}" v="1317" dt="2022-12-24T06:17:2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r-m-cloud/flask-library-app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cs typeface="Calibri Light"/>
              </a:rPr>
              <a:t>DEPLOY PYTHON BASED WEB APPLICATION THROUGH MANUAL AND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7BE9-4AE8-0C5D-7356-12268929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Update the ubuntu machine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      </a:t>
            </a:r>
            <a:r>
              <a:rPr lang="en-US" dirty="0" err="1">
                <a:cs typeface="Calibri Light"/>
              </a:rPr>
              <a:t>sudo</a:t>
            </a:r>
            <a:r>
              <a:rPr lang="en-US" dirty="0">
                <a:cs typeface="Calibri Light"/>
              </a:rPr>
              <a:t> apt update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     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970A-6269-E9D1-5D4F-F149CB59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Sudo apt-get full-upgrade –y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And install the required packages tools related for deploy the project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Sudo apt-get install python3-pip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And after the clone the code from the repository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Git clone </a:t>
            </a:r>
            <a:r>
              <a:rPr lang="en-US" dirty="0">
                <a:cs typeface="Calibri"/>
                <a:hlinkClick r:id="rId2"/>
              </a:rPr>
              <a:t>https://github.com/amar-m-cloud/flask-library-app.git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Go to the source code directory cd flask-library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1E32-670E-248C-2A7C-C83F1DA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Install the requirements packages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            pip3 install –r requirements.txt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6F2E05A-277A-38D3-D432-80CA4682F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822" y="1825625"/>
            <a:ext cx="10513324" cy="4892112"/>
          </a:xfrm>
        </p:spPr>
      </p:pic>
    </p:spTree>
    <p:extLst>
      <p:ext uri="{BB962C8B-B14F-4D97-AF65-F5344CB8AC3E}">
        <p14:creationId xmlns:p14="http://schemas.microsoft.com/office/powerpoint/2010/main" val="218540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BF2E-ED10-C582-9CC3-384B5643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Run the flask server-python3 app.py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edit the file app.py</a:t>
            </a:r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234F7A-CB9C-922C-ABE8-71265726C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90" y="1825625"/>
            <a:ext cx="10636227" cy="4892112"/>
          </a:xfrm>
        </p:spPr>
      </p:pic>
    </p:spTree>
    <p:extLst>
      <p:ext uri="{BB962C8B-B14F-4D97-AF65-F5344CB8AC3E}">
        <p14:creationId xmlns:p14="http://schemas.microsoft.com/office/powerpoint/2010/main" val="258407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8FEA-F5B5-03D6-2F42-6B623C4C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Calibri Light"/>
              </a:rPr>
              <a:t>And again run the command python3 app.py and copy the public </a:t>
            </a:r>
            <a:r>
              <a:rPr lang="en-US" sz="3600" dirty="0" err="1">
                <a:cs typeface="Calibri Light"/>
              </a:rPr>
              <a:t>ip</a:t>
            </a:r>
            <a:r>
              <a:rPr lang="en-US" sz="3600" dirty="0">
                <a:cs typeface="Calibri Light"/>
              </a:rPr>
              <a:t> on the browser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06D13B-C070-DCD4-CFD4-D581FFB21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15" y="1825625"/>
            <a:ext cx="10071595" cy="5146955"/>
          </a:xfrm>
        </p:spPr>
      </p:pic>
    </p:spTree>
    <p:extLst>
      <p:ext uri="{BB962C8B-B14F-4D97-AF65-F5344CB8AC3E}">
        <p14:creationId xmlns:p14="http://schemas.microsoft.com/office/powerpoint/2010/main" val="381067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4252-AFC2-EA9A-B2EA-4F59908F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>
                <a:cs typeface="Calibri Light"/>
              </a:rPr>
              <a:t>Vpc</a:t>
            </a:r>
            <a:r>
              <a:rPr lang="en-US" sz="3200" dirty="0">
                <a:cs typeface="Calibri Light"/>
              </a:rPr>
              <a:t>-virtual private cloud this is logically isolated from other networks it contains the subnets route tables, security groups and internet gateway.</a:t>
            </a:r>
            <a:endParaRPr lang="en-US" sz="2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FC51-4306-F9BC-62B1-66BBE7EC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 Create a </a:t>
            </a:r>
            <a:r>
              <a:rPr lang="en-US" dirty="0" err="1">
                <a:cs typeface="Calibri"/>
              </a:rPr>
              <a:t>custamized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vpc</a:t>
            </a:r>
            <a:r>
              <a:rPr lang="en-US" dirty="0">
                <a:cs typeface="Calibri"/>
              </a:rPr>
              <a:t> with the </a:t>
            </a:r>
            <a:r>
              <a:rPr lang="en-US" dirty="0" err="1">
                <a:cs typeface="Calibri"/>
              </a:rPr>
              <a:t>cidr</a:t>
            </a:r>
            <a:r>
              <a:rPr lang="en-US" dirty="0">
                <a:cs typeface="Calibri"/>
              </a:rPr>
              <a:t> range-192.168.0.0/24  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</a:t>
            </a:r>
            <a:r>
              <a:rPr lang="en-US" dirty="0" err="1">
                <a:cs typeface="Calibri"/>
              </a:rPr>
              <a:t>Cidr</a:t>
            </a:r>
            <a:r>
              <a:rPr lang="en-US" dirty="0">
                <a:cs typeface="Calibri"/>
              </a:rPr>
              <a:t>(classless intern domain route)-it is same as the </a:t>
            </a:r>
            <a:r>
              <a:rPr lang="en-US" dirty="0" err="1">
                <a:cs typeface="Calibri"/>
              </a:rPr>
              <a:t>ip</a:t>
            </a:r>
            <a:r>
              <a:rPr lang="en-US" dirty="0">
                <a:cs typeface="Calibri"/>
              </a:rPr>
              <a:t> address but it ends with the slash after number the num indicates that how many addresses are allow.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Subnets-the </a:t>
            </a:r>
            <a:r>
              <a:rPr lang="en-US" dirty="0" err="1">
                <a:cs typeface="Calibri"/>
              </a:rPr>
              <a:t>vpc</a:t>
            </a:r>
            <a:r>
              <a:rPr lang="en-US" dirty="0">
                <a:cs typeface="Calibri"/>
              </a:rPr>
              <a:t> can be divided into smaller chunks easy to manage and s</a:t>
            </a:r>
          </a:p>
        </p:txBody>
      </p:sp>
    </p:spTree>
    <p:extLst>
      <p:ext uri="{BB962C8B-B14F-4D97-AF65-F5344CB8AC3E}">
        <p14:creationId xmlns:p14="http://schemas.microsoft.com/office/powerpoint/2010/main" val="406469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2D1B2-DE5A-A422-578A-77BE77EF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the vpc with cidr 192.168.0.0/24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6E8F10-D207-CC27-6EAB-74F411E19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5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8A852-250D-6416-F3F2-4151D051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 subnet with cidr range is 192.168.0.0/16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D6F3C7-E893-D3A0-1011-FECAAEFC2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8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8CBFB-EB64-02B6-DBA6-EAAE5E9B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 after the create internet gateway and connect the internet gateway to the vpc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9E5EA5-57BC-768E-F98B-D5287AB39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33" r="-137" b="5362"/>
          <a:stretch/>
        </p:blipFill>
        <p:spPr>
          <a:xfrm>
            <a:off x="5208104" y="1315722"/>
            <a:ext cx="6472362" cy="36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8917E-892A-2DC9-EE04-F01D3E9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the route table and edit the route and subnet associations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FDA3C3-307B-EE62-9A68-9AD60784F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93" r="-127" b="4651"/>
          <a:stretch/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19F91-220B-D2F6-D339-4225A032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 security groups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826807E-DE33-C475-31CF-C092A0FA8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0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8404-1560-647D-1503-21187A30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Ec2-elastic cloud compute virtual machine in the cloud on which you have </a:t>
            </a:r>
            <a:r>
              <a:rPr lang="en-US" dirty="0" err="1">
                <a:cs typeface="Calibri Light"/>
              </a:rPr>
              <a:t>os</a:t>
            </a:r>
            <a:r>
              <a:rPr lang="en-US" dirty="0">
                <a:cs typeface="Calibri Light"/>
              </a:rPr>
              <a:t>-level control you can run this cloud server whenever you want.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0612E8-BA13-FC44-CA1F-FBBE21FF6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06" y="1825625"/>
            <a:ext cx="10722259" cy="4867531"/>
          </a:xfrm>
        </p:spPr>
      </p:pic>
    </p:spTree>
    <p:extLst>
      <p:ext uri="{BB962C8B-B14F-4D97-AF65-F5344CB8AC3E}">
        <p14:creationId xmlns:p14="http://schemas.microsoft.com/office/powerpoint/2010/main" val="2276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1EF0-CEED-635A-B274-3F4460F0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Connect the instance to the terminal</a:t>
            </a:r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FAFD2F9-C752-3BE6-0AD7-CC87DBA8A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54" y="1825625"/>
            <a:ext cx="11422808" cy="4781499"/>
          </a:xfrm>
        </p:spPr>
      </p:pic>
    </p:spTree>
    <p:extLst>
      <p:ext uri="{BB962C8B-B14F-4D97-AF65-F5344CB8AC3E}">
        <p14:creationId xmlns:p14="http://schemas.microsoft.com/office/powerpoint/2010/main" val="255840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DEPLOY PYTHON BASED WEB APPLICATION THROUGH MANUAL AND AUTOMATION</vt:lpstr>
      <vt:lpstr>Vpc-virtual private cloud this is logically isolated from other networks it contains the subnets route tables, security groups and internet gateway.</vt:lpstr>
      <vt:lpstr>Create the vpc with cidr 192.168.0.0/24</vt:lpstr>
      <vt:lpstr>Create a subnet with cidr range is 192.168.0.0/16</vt:lpstr>
      <vt:lpstr>And after the create internet gateway and connect the internet gateway to the vpc</vt:lpstr>
      <vt:lpstr>Create the route table and edit the route and subnet associations</vt:lpstr>
      <vt:lpstr>Create security groups</vt:lpstr>
      <vt:lpstr>Ec2-elastic cloud compute virtual machine in the cloud on which you have os-level control you can run this cloud server whenever you want.</vt:lpstr>
      <vt:lpstr>Connect the instance to the terminal</vt:lpstr>
      <vt:lpstr>Update the ubuntu machine       sudo apt update       </vt:lpstr>
      <vt:lpstr>Install the requirements packages             pip3 install –r requirements.txt</vt:lpstr>
      <vt:lpstr>Run the flask server-python3 app.py edit the file app.py</vt:lpstr>
      <vt:lpstr>And again run the command python3 app.py and copy the public ip on the 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245</cp:revision>
  <dcterms:created xsi:type="dcterms:W3CDTF">2022-12-24T05:05:33Z</dcterms:created>
  <dcterms:modified xsi:type="dcterms:W3CDTF">2023-01-02T04:11:25Z</dcterms:modified>
</cp:coreProperties>
</file>