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DF9A7D-38C2-418F-A058-4D55BF4528E4}" v="4" dt="2023-01-04T04:29:09.445"/>
    <p1510:client id="{464C6191-F861-4594-B722-C788119F2942}" v="928" dt="2023-01-03T11:04:00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Deploy Three-Tier Architecture in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AWS using Terraform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devops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2F40066-BCA2-82B3-FC3A-710A6BBB2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855" y="191013"/>
            <a:ext cx="10546097" cy="5985950"/>
          </a:xfrm>
        </p:spPr>
      </p:pic>
    </p:spTree>
    <p:extLst>
      <p:ext uri="{BB962C8B-B14F-4D97-AF65-F5344CB8AC3E}">
        <p14:creationId xmlns:p14="http://schemas.microsoft.com/office/powerpoint/2010/main" val="363538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E23A-DC1A-4EDA-52E6-DCB4A44C8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916"/>
            <a:ext cx="10515600" cy="58630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And after create an </a:t>
            </a:r>
            <a:r>
              <a:rPr lang="en-US" dirty="0" err="1">
                <a:cs typeface="Calibri" panose="020F0502020204030204"/>
              </a:rPr>
              <a:t>rds</a:t>
            </a:r>
            <a:r>
              <a:rPr lang="en-US" dirty="0">
                <a:cs typeface="Calibri" panose="020F0502020204030204"/>
              </a:rPr>
              <a:t> load balancers and shown the output 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Create a repository in git hub push the files to your repo by using </a:t>
            </a:r>
            <a:r>
              <a:rPr lang="en-US">
                <a:cs typeface="Calibri" panose="020F0502020204030204"/>
              </a:rPr>
              <a:t>following commands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                Git add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              Git commit –m "</a:t>
            </a:r>
            <a:r>
              <a:rPr lang="en-US" dirty="0" err="1">
                <a:cs typeface="Calibri" panose="020F0502020204030204"/>
              </a:rPr>
              <a:t>xyz</a:t>
            </a:r>
            <a:r>
              <a:rPr lang="en-US" dirty="0">
                <a:cs typeface="Calibri" panose="020F0502020204030204"/>
              </a:rPr>
              <a:t>"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 panose="020F0502020204030204"/>
              </a:rPr>
              <a:t>                  Git push remote origin &lt;paste </a:t>
            </a:r>
            <a:r>
              <a:rPr lang="en-US" dirty="0" err="1">
                <a:ea typeface="Calibri"/>
                <a:cs typeface="Calibri" panose="020F0502020204030204"/>
              </a:rPr>
              <a:t>git</a:t>
            </a:r>
            <a:r>
              <a:rPr lang="en-US" dirty="0">
                <a:ea typeface="Calibri"/>
                <a:cs typeface="Calibri" panose="020F0502020204030204"/>
              </a:rPr>
              <a:t> repo </a:t>
            </a:r>
            <a:r>
              <a:rPr lang="en-US">
                <a:ea typeface="Calibri"/>
                <a:cs typeface="Calibri" panose="020F0502020204030204"/>
              </a:rPr>
              <a:t>address&gt;</a:t>
            </a:r>
            <a:endParaRPr lang="en-US" dirty="0" err="1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                  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326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BDD3-C8B7-665A-6802-265F76FB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cs typeface="Calibri Light"/>
              </a:rPr>
              <a:t>Terraform-</a:t>
            </a:r>
            <a:r>
              <a:rPr lang="en-US" sz="2400" dirty="0">
                <a:ea typeface="+mj-lt"/>
                <a:cs typeface="+mj-lt"/>
              </a:rPr>
              <a:t>Terraform is an open-source infrastructure-as-code software tool created by </a:t>
            </a:r>
            <a:r>
              <a:rPr lang="en-US" sz="2400" dirty="0" err="1">
                <a:ea typeface="+mj-lt"/>
                <a:cs typeface="+mj-lt"/>
              </a:rPr>
              <a:t>HashiCorp</a:t>
            </a:r>
            <a:r>
              <a:rPr lang="en-US" sz="2400" dirty="0">
                <a:ea typeface="+mj-lt"/>
                <a:cs typeface="+mj-lt"/>
              </a:rPr>
              <a:t>. Users define and provide data center infrastructure using a declarative configuration language known as </a:t>
            </a:r>
            <a:r>
              <a:rPr lang="en-US" sz="2400" dirty="0" err="1">
                <a:ea typeface="+mj-lt"/>
                <a:cs typeface="+mj-lt"/>
              </a:rPr>
              <a:t>HashiCorp</a:t>
            </a:r>
            <a:endParaRPr lang="en-US" sz="2800" dirty="0" err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B3813-6DF4-3C03-B48E-0396B97FE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Terraform commands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Terraform </a:t>
            </a:r>
            <a:r>
              <a:rPr lang="en-US" dirty="0" err="1">
                <a:cs typeface="Calibri"/>
              </a:rPr>
              <a:t>init</a:t>
            </a:r>
            <a:r>
              <a:rPr lang="en-US" dirty="0">
                <a:cs typeface="Calibri"/>
              </a:rPr>
              <a:t>-initializes the current directory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Terraform refresh-refreshes the state file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Terraform validate-check whether the configuration is valid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Terraform plan-show changes required by current configuration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Terraform apply-create or update infrastructure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Terraform destroy-destroy previously-created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62019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11F2-C196-F351-2759-1F509C56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cs typeface="Calibri Light"/>
              </a:rPr>
              <a:t>Key features of terraform</a:t>
            </a:r>
            <a:br>
              <a:rPr lang="en-US" sz="2400" dirty="0">
                <a:cs typeface="Calibri Light"/>
              </a:rPr>
            </a:br>
            <a:r>
              <a:rPr lang="en-US" sz="2400" dirty="0">
                <a:cs typeface="Calibri Light"/>
              </a:rPr>
              <a:t>      A console that allows user to observe functions</a:t>
            </a:r>
            <a:br>
              <a:rPr lang="en-US" sz="2400" dirty="0">
                <a:cs typeface="Calibri Light"/>
              </a:rPr>
            </a:br>
            <a:r>
              <a:rPr lang="en-US" sz="2400" dirty="0">
                <a:cs typeface="Calibri Light"/>
              </a:rPr>
              <a:t>      The ability to translate HCL code into JSON format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E88E6-AAF4-4CE9-7782-B3949B68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Sign into the </a:t>
            </a:r>
            <a:r>
              <a:rPr lang="en-US" dirty="0" err="1">
                <a:cs typeface="Calibri" panose="020F0502020204030204"/>
              </a:rPr>
              <a:t>aws</a:t>
            </a:r>
            <a:r>
              <a:rPr lang="en-US" dirty="0">
                <a:cs typeface="Calibri" panose="020F0502020204030204"/>
              </a:rPr>
              <a:t> console and search ec2 instance 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Click on launch instance and create a instance give the SSH security group and key pair.</a:t>
            </a:r>
          </a:p>
        </p:txBody>
      </p:sp>
    </p:spTree>
    <p:extLst>
      <p:ext uri="{BB962C8B-B14F-4D97-AF65-F5344CB8AC3E}">
        <p14:creationId xmlns:p14="http://schemas.microsoft.com/office/powerpoint/2010/main" val="252025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C81E4B-3E9D-4CF8-8082-C704AA65B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80" y="492125"/>
            <a:ext cx="11803446" cy="7164014"/>
          </a:xfrm>
        </p:spPr>
      </p:pic>
    </p:spTree>
    <p:extLst>
      <p:ext uri="{BB962C8B-B14F-4D97-AF65-F5344CB8AC3E}">
        <p14:creationId xmlns:p14="http://schemas.microsoft.com/office/powerpoint/2010/main" val="115510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8001-72D1-179E-C739-253F7774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cs typeface="Calibri Light"/>
              </a:rPr>
              <a:t>Connect the instance to the terminal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DEBA444-9CC6-F216-1826-CA8015526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338" y="1346303"/>
            <a:ext cx="10636227" cy="5199369"/>
          </a:xfrm>
        </p:spPr>
      </p:pic>
    </p:spTree>
    <p:extLst>
      <p:ext uri="{BB962C8B-B14F-4D97-AF65-F5344CB8AC3E}">
        <p14:creationId xmlns:p14="http://schemas.microsoft.com/office/powerpoint/2010/main" val="91881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159ED-41AA-F972-5CC0-63C0A78E7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593"/>
            <a:ext cx="10515600" cy="55803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Install the terraform in terminal by using the following commands</a:t>
            </a:r>
            <a:endParaRPr lang="en-US"/>
          </a:p>
          <a:p>
            <a:pPr marL="0" indent="0">
              <a:buNone/>
            </a:pPr>
            <a:r>
              <a:rPr lang="en-US" dirty="0">
                <a:cs typeface="Calibri"/>
              </a:rPr>
              <a:t>   Go to terraform website-install terraform in amazon </a:t>
            </a:r>
            <a:r>
              <a:rPr lang="en-US" dirty="0" err="1">
                <a:cs typeface="Calibri"/>
              </a:rPr>
              <a:t>linux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 </a:t>
            </a:r>
            <a:r>
              <a:rPr lang="en-US" dirty="0" err="1">
                <a:ea typeface="+mn-lt"/>
                <a:cs typeface="+mn-lt"/>
              </a:rPr>
              <a:t>sudo</a:t>
            </a:r>
            <a:r>
              <a:rPr lang="en-US" dirty="0">
                <a:ea typeface="+mn-lt"/>
                <a:cs typeface="+mn-lt"/>
              </a:rPr>
              <a:t> yum install -y yum-utils shadow-utils 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 </a:t>
            </a:r>
            <a:r>
              <a:rPr lang="en-US" dirty="0" err="1">
                <a:ea typeface="+mn-lt"/>
                <a:cs typeface="+mn-lt"/>
              </a:rPr>
              <a:t>sudo</a:t>
            </a:r>
            <a:r>
              <a:rPr lang="en-US" dirty="0">
                <a:ea typeface="+mn-lt"/>
                <a:cs typeface="+mn-lt"/>
              </a:rPr>
              <a:t> yum-config-manager --add-repo https://rpm.releases.hashicorp.com/AmazonLinux/hashicorp.repo $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Sudo yum –y install terraform</a:t>
            </a:r>
          </a:p>
          <a:p>
            <a:pPr marL="0" indent="0">
              <a:buNone/>
            </a:pP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    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5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E2208-F7F5-890D-ACB4-4913168CF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755"/>
            <a:ext cx="10515600" cy="59122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In terminal create one directory by using command-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  </a:t>
            </a:r>
            <a:r>
              <a:rPr lang="en-US" dirty="0" err="1">
                <a:cs typeface="Calibri"/>
              </a:rPr>
              <a:t>Mkdir</a:t>
            </a:r>
            <a:r>
              <a:rPr lang="en-US" dirty="0">
                <a:cs typeface="Calibri"/>
              </a:rPr>
              <a:t> terraform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Go to that directory cd terraform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Create a file in the directory-vi vpc.tf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Create a </a:t>
            </a:r>
            <a:r>
              <a:rPr lang="en-US" dirty="0" err="1">
                <a:cs typeface="Calibri"/>
              </a:rPr>
              <a:t>vpc</a:t>
            </a:r>
            <a:r>
              <a:rPr lang="en-US" dirty="0">
                <a:cs typeface="Calibri"/>
              </a:rPr>
              <a:t> and after create  a subnets-vi subnet.tf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And after create a route tables and security groups-web_sg.tf and database_sg.tf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And then create a two ec2 instances by using the resource of above created security groups and subnet id 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Copy the public </a:t>
            </a:r>
            <a:r>
              <a:rPr lang="en-US" dirty="0" err="1">
                <a:cs typeface="Calibri"/>
              </a:rPr>
              <a:t>ip</a:t>
            </a:r>
            <a:r>
              <a:rPr lang="en-US" dirty="0">
                <a:cs typeface="Calibri"/>
              </a:rPr>
              <a:t> address on the browser </a:t>
            </a:r>
          </a:p>
        </p:txBody>
      </p:sp>
    </p:spTree>
    <p:extLst>
      <p:ext uri="{BB962C8B-B14F-4D97-AF65-F5344CB8AC3E}">
        <p14:creationId xmlns:p14="http://schemas.microsoft.com/office/powerpoint/2010/main" val="379967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9F34666-3BB9-E9E9-0964-C9C11F388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29" y="350787"/>
            <a:ext cx="11660419" cy="6342369"/>
          </a:xfrm>
        </p:spPr>
      </p:pic>
    </p:spTree>
    <p:extLst>
      <p:ext uri="{BB962C8B-B14F-4D97-AF65-F5344CB8AC3E}">
        <p14:creationId xmlns:p14="http://schemas.microsoft.com/office/powerpoint/2010/main" val="185803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A0348D8C-5D63-E29A-5183-82B0491A4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58" y="424529"/>
            <a:ext cx="10902516" cy="6108853"/>
          </a:xfrm>
        </p:spPr>
      </p:pic>
    </p:spTree>
    <p:extLst>
      <p:ext uri="{BB962C8B-B14F-4D97-AF65-F5344CB8AC3E}">
        <p14:creationId xmlns:p14="http://schemas.microsoft.com/office/powerpoint/2010/main" val="418986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Deploy Three-Tier Architecture in AWS using Terraform</vt:lpstr>
      <vt:lpstr>Terraform-Terraform is an open-source infrastructure-as-code software tool created by HashiCorp. Users define and provide data center infrastructure using a declarative configuration language known as HashiCorp</vt:lpstr>
      <vt:lpstr>Key features of terraform       A console that allows user to observe functions       The ability to translate HCL code into JSON format</vt:lpstr>
      <vt:lpstr>PowerPoint Presentation</vt:lpstr>
      <vt:lpstr>Connect the instance to the terminal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250</cp:revision>
  <dcterms:created xsi:type="dcterms:W3CDTF">2023-01-03T08:45:24Z</dcterms:created>
  <dcterms:modified xsi:type="dcterms:W3CDTF">2023-01-04T04:30:58Z</dcterms:modified>
</cp:coreProperties>
</file>