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58" r:id="rId5"/>
    <p:sldId id="257" r:id="rId6"/>
    <p:sldId id="259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core/blob/main/release-notes/6.0/known-issues.md" TargetMode="External"/><Relationship Id="rId13" Type="http://schemas.openxmlformats.org/officeDocument/2006/relationships/hyperlink" Target="https://github.com/dotnet/winforms/issues?q=milestone%3A6.0.2+is%3Aclosed+label%3Aservicing-approved+" TargetMode="External"/><Relationship Id="rId3" Type="http://schemas.openxmlformats.org/officeDocument/2006/relationships/hyperlink" Target="https://github.com/dotnet/core/blob/main/release-notes/5.0/5.0.14/5.0.14.md" TargetMode="External"/><Relationship Id="rId7" Type="http://schemas.openxmlformats.org/officeDocument/2006/relationships/hyperlink" Target="https://github.com/dotnet/core/issues/7172" TargetMode="External"/><Relationship Id="rId12" Type="http://schemas.openxmlformats.org/officeDocument/2006/relationships/hyperlink" Target="https://github.com/dotnet/runtime/issues?q=milestone%3A6.0.2+is%3Aclosed+label%3Aservicing-approved+" TargetMode="External"/><Relationship Id="rId2" Type="http://schemas.openxmlformats.org/officeDocument/2006/relationships/hyperlink" Target="https://github.com/dotnet/core/blob/main/release-notes/6.0/6.0.2/6.0.2.md" TargetMode="External"/><Relationship Id="rId1" Type="http://schemas.openxmlformats.org/officeDocument/2006/relationships/hyperlink" Target="https://dotnet.microsoft.com/download/dotnet/6.0" TargetMode="External"/><Relationship Id="rId6" Type="http://schemas.openxmlformats.org/officeDocument/2006/relationships/hyperlink" Target="https://github.com/dotnet/core/blob/main/release-notes/5.0/install-linux.md" TargetMode="External"/><Relationship Id="rId11" Type="http://schemas.openxmlformats.org/officeDocument/2006/relationships/hyperlink" Target="https://github.com/dotnet/efcore/issues?q=milestone%3A6.0.2+is%3Aclosed+label%3Aservicing-approved+" TargetMode="External"/><Relationship Id="rId5" Type="http://schemas.openxmlformats.org/officeDocument/2006/relationships/hyperlink" Target="https://github.com/dotnet/core/blob/main/release-notes/6.0/install-linux.md" TargetMode="External"/><Relationship Id="rId10" Type="http://schemas.openxmlformats.org/officeDocument/2006/relationships/hyperlink" Target="https://github.com/dotnet/aspnetcore/issues?q=milestone%3A6.0.2++is%3Aclosed+label%3Aservicing-approved+" TargetMode="External"/><Relationship Id="rId4" Type="http://schemas.openxmlformats.org/officeDocument/2006/relationships/hyperlink" Target="https://hub.docker.com/_/microsoft-dotnet" TargetMode="External"/><Relationship Id="rId9" Type="http://schemas.openxmlformats.org/officeDocument/2006/relationships/hyperlink" Target="https://github.com/dotnet/core/blob/main/release-notes/5.0/5.0-known-issues.md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core/blob/main/release-notes/6.0/known-issues.md" TargetMode="External"/><Relationship Id="rId13" Type="http://schemas.openxmlformats.org/officeDocument/2006/relationships/hyperlink" Target="https://github.com/dotnet/winforms/issues?q=milestone%3A6.0.2+is%3Aclosed+label%3Aservicing-approved+" TargetMode="External"/><Relationship Id="rId3" Type="http://schemas.openxmlformats.org/officeDocument/2006/relationships/hyperlink" Target="https://github.com/dotnet/core/blob/main/release-notes/5.0/5.0.14/5.0.14.md" TargetMode="External"/><Relationship Id="rId7" Type="http://schemas.openxmlformats.org/officeDocument/2006/relationships/hyperlink" Target="https://github.com/dotnet/core/issues/7172" TargetMode="External"/><Relationship Id="rId12" Type="http://schemas.openxmlformats.org/officeDocument/2006/relationships/hyperlink" Target="https://github.com/dotnet/runtime/issues?q=milestone%3A6.0.2+is%3Aclosed+label%3Aservicing-approved+" TargetMode="External"/><Relationship Id="rId2" Type="http://schemas.openxmlformats.org/officeDocument/2006/relationships/hyperlink" Target="https://github.com/dotnet/core/blob/main/release-notes/6.0/6.0.2/6.0.2.md" TargetMode="External"/><Relationship Id="rId1" Type="http://schemas.openxmlformats.org/officeDocument/2006/relationships/hyperlink" Target="https://dotnet.microsoft.com/download/dotnet/6.0" TargetMode="External"/><Relationship Id="rId6" Type="http://schemas.openxmlformats.org/officeDocument/2006/relationships/hyperlink" Target="https://github.com/dotnet/core/blob/main/release-notes/5.0/install-linux.md" TargetMode="External"/><Relationship Id="rId11" Type="http://schemas.openxmlformats.org/officeDocument/2006/relationships/hyperlink" Target="https://github.com/dotnet/efcore/issues?q=milestone%3A6.0.2+is%3Aclosed+label%3Aservicing-approved+" TargetMode="External"/><Relationship Id="rId5" Type="http://schemas.openxmlformats.org/officeDocument/2006/relationships/hyperlink" Target="https://github.com/dotnet/core/blob/main/release-notes/6.0/install-linux.md" TargetMode="External"/><Relationship Id="rId10" Type="http://schemas.openxmlformats.org/officeDocument/2006/relationships/hyperlink" Target="https://github.com/dotnet/aspnetcore/issues?q=milestone%3A6.0.2++is%3Aclosed+label%3Aservicing-approved+" TargetMode="External"/><Relationship Id="rId4" Type="http://schemas.openxmlformats.org/officeDocument/2006/relationships/hyperlink" Target="https://hub.docker.com/_/microsoft-dotnet" TargetMode="External"/><Relationship Id="rId9" Type="http://schemas.openxmlformats.org/officeDocument/2006/relationships/hyperlink" Target="https://github.com/dotnet/core/blob/main/release-notes/5.0/5.0-known-issues.m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10052-AEF5-431A-BA0D-A17F922C879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B208F9-6ADA-41F5-A32B-891B78CC0DA6}">
      <dgm:prSet/>
      <dgm:spPr/>
      <dgm:t>
        <a:bodyPr/>
        <a:lstStyle/>
        <a:p>
          <a:r>
            <a:rPr lang="en-US" b="0" i="0"/>
            <a:t>Installers and binaries: </a:t>
          </a:r>
          <a:r>
            <a:rPr lang="en-US" b="0" i="0" u="sng">
              <a:hlinkClick xmlns:r="http://schemas.openxmlformats.org/officeDocument/2006/relationships" r:id="rId1"/>
            </a:rPr>
            <a:t>6.0.2</a:t>
          </a:r>
          <a:r>
            <a:rPr lang="en-US" b="0" i="0"/>
            <a:t> | </a:t>
          </a:r>
          <a:r>
            <a:rPr lang="en-US" u="sng"/>
            <a:t>5.0.14</a:t>
          </a:r>
          <a:endParaRPr lang="en-US"/>
        </a:p>
      </dgm:t>
    </dgm:pt>
    <dgm:pt modelId="{673C2EDF-F9F0-4FE4-8860-46E6BBB98458}" type="parTrans" cxnId="{312C22DB-5552-4F9F-9FDF-AD21AABC424C}">
      <dgm:prSet/>
      <dgm:spPr/>
      <dgm:t>
        <a:bodyPr/>
        <a:lstStyle/>
        <a:p>
          <a:endParaRPr lang="en-US"/>
        </a:p>
      </dgm:t>
    </dgm:pt>
    <dgm:pt modelId="{3475285A-BE9F-4852-B654-15A1989F6535}" type="sibTrans" cxnId="{312C22DB-5552-4F9F-9FDF-AD21AABC424C}">
      <dgm:prSet/>
      <dgm:spPr/>
      <dgm:t>
        <a:bodyPr/>
        <a:lstStyle/>
        <a:p>
          <a:endParaRPr lang="en-US"/>
        </a:p>
      </dgm:t>
    </dgm:pt>
    <dgm:pt modelId="{84374C2D-2ACE-4C62-86BE-7AEA63ADA185}">
      <dgm:prSet/>
      <dgm:spPr/>
      <dgm:t>
        <a:bodyPr/>
        <a:lstStyle/>
        <a:p>
          <a:r>
            <a:rPr lang="en-US" b="0" i="0"/>
            <a:t>Release notes: </a:t>
          </a:r>
          <a:r>
            <a:rPr lang="en-US" b="0" i="0" u="sng">
              <a:hlinkClick xmlns:r="http://schemas.openxmlformats.org/officeDocument/2006/relationships" r:id="rId2"/>
            </a:rPr>
            <a:t>6.0.2</a:t>
          </a:r>
          <a:r>
            <a:rPr lang="en-US" b="0" i="0"/>
            <a:t> | </a:t>
          </a:r>
          <a:r>
            <a:rPr lang="en-US" b="0" i="0" u="sng">
              <a:hlinkClick xmlns:r="http://schemas.openxmlformats.org/officeDocument/2006/relationships" r:id="rId3"/>
            </a:rPr>
            <a:t>5.0.14</a:t>
          </a:r>
          <a:endParaRPr lang="en-US"/>
        </a:p>
      </dgm:t>
    </dgm:pt>
    <dgm:pt modelId="{D818781E-B046-4F07-A207-366F19FB40FC}" type="parTrans" cxnId="{A705A470-B777-49E8-B7B4-67225BDAD9B6}">
      <dgm:prSet/>
      <dgm:spPr/>
      <dgm:t>
        <a:bodyPr/>
        <a:lstStyle/>
        <a:p>
          <a:endParaRPr lang="en-US"/>
        </a:p>
      </dgm:t>
    </dgm:pt>
    <dgm:pt modelId="{041BDAFE-2799-418B-A128-F6B681D771E6}" type="sibTrans" cxnId="{A705A470-B777-49E8-B7B4-67225BDAD9B6}">
      <dgm:prSet/>
      <dgm:spPr/>
      <dgm:t>
        <a:bodyPr/>
        <a:lstStyle/>
        <a:p>
          <a:endParaRPr lang="en-US"/>
        </a:p>
      </dgm:t>
    </dgm:pt>
    <dgm:pt modelId="{EDF212EA-AF9E-47A4-9DAE-1A692ED989D2}">
      <dgm:prSet/>
      <dgm:spPr/>
      <dgm:t>
        <a:bodyPr/>
        <a:lstStyle/>
        <a:p>
          <a:r>
            <a:rPr lang="en-US" b="0" i="0" u="sng">
              <a:hlinkClick xmlns:r="http://schemas.openxmlformats.org/officeDocument/2006/relationships" r:id="rId4"/>
            </a:rPr>
            <a:t>Container images</a:t>
          </a:r>
          <a:endParaRPr lang="en-US"/>
        </a:p>
      </dgm:t>
    </dgm:pt>
    <dgm:pt modelId="{BBC7E955-9BEE-449D-B0E4-3E27C1A65C01}" type="parTrans" cxnId="{3F6988F1-3BAF-4E5F-A00D-D96C59D39466}">
      <dgm:prSet/>
      <dgm:spPr/>
      <dgm:t>
        <a:bodyPr/>
        <a:lstStyle/>
        <a:p>
          <a:endParaRPr lang="en-US"/>
        </a:p>
      </dgm:t>
    </dgm:pt>
    <dgm:pt modelId="{1FA4B6B0-BF6D-423F-BE7C-C0314DC8F218}" type="sibTrans" cxnId="{3F6988F1-3BAF-4E5F-A00D-D96C59D39466}">
      <dgm:prSet/>
      <dgm:spPr/>
      <dgm:t>
        <a:bodyPr/>
        <a:lstStyle/>
        <a:p>
          <a:endParaRPr lang="en-US"/>
        </a:p>
      </dgm:t>
    </dgm:pt>
    <dgm:pt modelId="{8D8E9895-6EB1-4ADE-A11D-7A457A2BB5BE}">
      <dgm:prSet/>
      <dgm:spPr/>
      <dgm:t>
        <a:bodyPr/>
        <a:lstStyle/>
        <a:p>
          <a:r>
            <a:rPr lang="en-US" b="0" i="0"/>
            <a:t>Linux packages: </a:t>
          </a:r>
          <a:r>
            <a:rPr lang="en-US" b="0" i="0" u="sng">
              <a:hlinkClick xmlns:r="http://schemas.openxmlformats.org/officeDocument/2006/relationships" r:id="rId5"/>
            </a:rPr>
            <a:t>6.0.2</a:t>
          </a:r>
          <a:r>
            <a:rPr lang="en-US" b="0" i="0"/>
            <a:t> | </a:t>
          </a:r>
          <a:r>
            <a:rPr lang="en-US" b="0" i="0" u="sng">
              <a:hlinkClick xmlns:r="http://schemas.openxmlformats.org/officeDocument/2006/relationships" r:id="rId6"/>
            </a:rPr>
            <a:t>5.0.14</a:t>
          </a:r>
          <a:endParaRPr lang="en-US"/>
        </a:p>
      </dgm:t>
    </dgm:pt>
    <dgm:pt modelId="{B916F2AF-B266-41E5-924C-75F05262EA25}" type="parTrans" cxnId="{BAB41B63-7D19-44CC-BFC1-EE3B907AE5B5}">
      <dgm:prSet/>
      <dgm:spPr/>
      <dgm:t>
        <a:bodyPr/>
        <a:lstStyle/>
        <a:p>
          <a:endParaRPr lang="en-US"/>
        </a:p>
      </dgm:t>
    </dgm:pt>
    <dgm:pt modelId="{D6B0E3FA-33AB-4D4E-A8AE-72E5B231812B}" type="sibTrans" cxnId="{BAB41B63-7D19-44CC-BFC1-EE3B907AE5B5}">
      <dgm:prSet/>
      <dgm:spPr/>
      <dgm:t>
        <a:bodyPr/>
        <a:lstStyle/>
        <a:p>
          <a:endParaRPr lang="en-US"/>
        </a:p>
      </dgm:t>
    </dgm:pt>
    <dgm:pt modelId="{4479B04E-7DC2-486F-AEAC-F38A402B16A2}">
      <dgm:prSet/>
      <dgm:spPr/>
      <dgm:t>
        <a:bodyPr/>
        <a:lstStyle/>
        <a:p>
          <a:r>
            <a:rPr lang="en-US" b="0" i="0" u="sng">
              <a:hlinkClick xmlns:r="http://schemas.openxmlformats.org/officeDocument/2006/relationships" r:id="rId7"/>
            </a:rPr>
            <a:t>Release feedback/issue</a:t>
          </a:r>
          <a:endParaRPr lang="en-US"/>
        </a:p>
      </dgm:t>
    </dgm:pt>
    <dgm:pt modelId="{E064B01B-500E-4C63-A998-A89D4783C48A}" type="parTrans" cxnId="{4FD0E7A2-8EBB-414D-82D2-38456481968F}">
      <dgm:prSet/>
      <dgm:spPr/>
      <dgm:t>
        <a:bodyPr/>
        <a:lstStyle/>
        <a:p>
          <a:endParaRPr lang="en-US"/>
        </a:p>
      </dgm:t>
    </dgm:pt>
    <dgm:pt modelId="{E61F8827-F2B2-4604-9F80-D0090E35153C}" type="sibTrans" cxnId="{4FD0E7A2-8EBB-414D-82D2-38456481968F}">
      <dgm:prSet/>
      <dgm:spPr/>
      <dgm:t>
        <a:bodyPr/>
        <a:lstStyle/>
        <a:p>
          <a:endParaRPr lang="en-US"/>
        </a:p>
      </dgm:t>
    </dgm:pt>
    <dgm:pt modelId="{5E4DA5F6-74F5-4EB3-8C2B-4ACE39AEC535}">
      <dgm:prSet/>
      <dgm:spPr/>
      <dgm:t>
        <a:bodyPr/>
        <a:lstStyle/>
        <a:p>
          <a:r>
            <a:rPr lang="en-US" b="0" i="0"/>
            <a:t>Known issues: </a:t>
          </a:r>
          <a:r>
            <a:rPr lang="en-US" b="0" i="0" u="sng">
              <a:hlinkClick xmlns:r="http://schemas.openxmlformats.org/officeDocument/2006/relationships" r:id="rId8"/>
            </a:rPr>
            <a:t>6.0</a:t>
          </a:r>
          <a:r>
            <a:rPr lang="en-US" b="0" i="0"/>
            <a:t> | </a:t>
          </a:r>
          <a:r>
            <a:rPr lang="en-US" b="0" i="0" u="sng">
              <a:hlinkClick xmlns:r="http://schemas.openxmlformats.org/officeDocument/2006/relationships" r:id="rId9"/>
            </a:rPr>
            <a:t>5.0</a:t>
          </a:r>
          <a:endParaRPr lang="en-US"/>
        </a:p>
      </dgm:t>
    </dgm:pt>
    <dgm:pt modelId="{55C882CB-BAFD-4F2D-8161-C4A3220879A1}" type="parTrans" cxnId="{96797680-C91F-4221-B0AD-A42B2714C3B1}">
      <dgm:prSet/>
      <dgm:spPr/>
      <dgm:t>
        <a:bodyPr/>
        <a:lstStyle/>
        <a:p>
          <a:endParaRPr lang="en-US"/>
        </a:p>
      </dgm:t>
    </dgm:pt>
    <dgm:pt modelId="{E69D8950-F33C-4BBD-B585-38F8207CAC12}" type="sibTrans" cxnId="{96797680-C91F-4221-B0AD-A42B2714C3B1}">
      <dgm:prSet/>
      <dgm:spPr/>
      <dgm:t>
        <a:bodyPr/>
        <a:lstStyle/>
        <a:p>
          <a:endParaRPr lang="en-US"/>
        </a:p>
      </dgm:t>
    </dgm:pt>
    <dgm:pt modelId="{5FE33327-13AF-4FDF-8646-901F8799E8B6}">
      <dgm:prSet/>
      <dgm:spPr/>
      <dgm:t>
        <a:bodyPr/>
        <a:lstStyle/>
        <a:p>
          <a:r>
            <a:rPr lang="en-US" b="1" i="0"/>
            <a:t>Improvements</a:t>
          </a:r>
          <a:endParaRPr lang="en-US"/>
        </a:p>
      </dgm:t>
    </dgm:pt>
    <dgm:pt modelId="{71C29FC2-7D7C-484D-A172-01479B6118CD}" type="parTrans" cxnId="{5C0977F7-41A4-49B5-8BFE-96828429B100}">
      <dgm:prSet/>
      <dgm:spPr/>
      <dgm:t>
        <a:bodyPr/>
        <a:lstStyle/>
        <a:p>
          <a:endParaRPr lang="en-US"/>
        </a:p>
      </dgm:t>
    </dgm:pt>
    <dgm:pt modelId="{BCBAA5DC-5A8F-4C49-BF35-2242D8473DB5}" type="sibTrans" cxnId="{5C0977F7-41A4-49B5-8BFE-96828429B100}">
      <dgm:prSet/>
      <dgm:spPr/>
      <dgm:t>
        <a:bodyPr/>
        <a:lstStyle/>
        <a:p>
          <a:endParaRPr lang="en-US"/>
        </a:p>
      </dgm:t>
    </dgm:pt>
    <dgm:pt modelId="{E738C08C-0447-40D1-B247-12B7E7CF1793}">
      <dgm:prSet/>
      <dgm:spPr/>
      <dgm:t>
        <a:bodyPr/>
        <a:lstStyle/>
        <a:p>
          <a:r>
            <a:rPr lang="en-US" b="0" i="0"/>
            <a:t>ASP.NET Core: </a:t>
          </a:r>
          <a:r>
            <a:rPr lang="en-US" b="0" i="0" u="sng">
              <a:hlinkClick xmlns:r="http://schemas.openxmlformats.org/officeDocument/2006/relationships" r:id="rId10"/>
            </a:rPr>
            <a:t>6.0.2</a:t>
          </a:r>
          <a:endParaRPr lang="en-US"/>
        </a:p>
      </dgm:t>
    </dgm:pt>
    <dgm:pt modelId="{856044B9-2EB3-4472-8FCC-2EF19D01E587}" type="parTrans" cxnId="{51B39EE4-CEBF-450C-B8A1-428B0B5F7476}">
      <dgm:prSet/>
      <dgm:spPr/>
      <dgm:t>
        <a:bodyPr/>
        <a:lstStyle/>
        <a:p>
          <a:endParaRPr lang="en-US"/>
        </a:p>
      </dgm:t>
    </dgm:pt>
    <dgm:pt modelId="{2DD85835-233D-46F4-8116-F5A80422B862}" type="sibTrans" cxnId="{51B39EE4-CEBF-450C-B8A1-428B0B5F7476}">
      <dgm:prSet/>
      <dgm:spPr/>
      <dgm:t>
        <a:bodyPr/>
        <a:lstStyle/>
        <a:p>
          <a:endParaRPr lang="en-US"/>
        </a:p>
      </dgm:t>
    </dgm:pt>
    <dgm:pt modelId="{FA07E511-6C62-4F64-828D-197565EEEE58}">
      <dgm:prSet/>
      <dgm:spPr/>
      <dgm:t>
        <a:bodyPr/>
        <a:lstStyle/>
        <a:p>
          <a:r>
            <a:rPr lang="en-US" b="0" i="0"/>
            <a:t>EF Core: </a:t>
          </a:r>
          <a:r>
            <a:rPr lang="en-US" b="0" i="0" u="sng">
              <a:hlinkClick xmlns:r="http://schemas.openxmlformats.org/officeDocument/2006/relationships" r:id="rId11"/>
            </a:rPr>
            <a:t>6.0.2</a:t>
          </a:r>
          <a:endParaRPr lang="en-US"/>
        </a:p>
      </dgm:t>
    </dgm:pt>
    <dgm:pt modelId="{C825E9FD-4EDC-4412-9255-116B75ACAF52}" type="parTrans" cxnId="{0BC9D679-D266-4421-9DBF-B0D99CD4F6EA}">
      <dgm:prSet/>
      <dgm:spPr/>
      <dgm:t>
        <a:bodyPr/>
        <a:lstStyle/>
        <a:p>
          <a:endParaRPr lang="en-US"/>
        </a:p>
      </dgm:t>
    </dgm:pt>
    <dgm:pt modelId="{987C14D7-7383-47DA-8F9E-39998501E1A6}" type="sibTrans" cxnId="{0BC9D679-D266-4421-9DBF-B0D99CD4F6EA}">
      <dgm:prSet/>
      <dgm:spPr/>
      <dgm:t>
        <a:bodyPr/>
        <a:lstStyle/>
        <a:p>
          <a:endParaRPr lang="en-US"/>
        </a:p>
      </dgm:t>
    </dgm:pt>
    <dgm:pt modelId="{68F393E4-2734-4C83-825E-2F73FCC244FE}">
      <dgm:prSet/>
      <dgm:spPr/>
      <dgm:t>
        <a:bodyPr/>
        <a:lstStyle/>
        <a:p>
          <a:r>
            <a:rPr lang="en-US" b="0" i="0"/>
            <a:t>Runtime: </a:t>
          </a:r>
          <a:r>
            <a:rPr lang="en-US" b="0" i="0" u="sng">
              <a:hlinkClick xmlns:r="http://schemas.openxmlformats.org/officeDocument/2006/relationships" r:id="rId12"/>
            </a:rPr>
            <a:t>6.0.2</a:t>
          </a:r>
          <a:endParaRPr lang="en-US"/>
        </a:p>
      </dgm:t>
    </dgm:pt>
    <dgm:pt modelId="{A5D13F77-E211-449E-95C4-692F33DB3776}" type="parTrans" cxnId="{DB772BFA-2A48-4313-AC5C-3CBC0E15CDC2}">
      <dgm:prSet/>
      <dgm:spPr/>
      <dgm:t>
        <a:bodyPr/>
        <a:lstStyle/>
        <a:p>
          <a:endParaRPr lang="en-US"/>
        </a:p>
      </dgm:t>
    </dgm:pt>
    <dgm:pt modelId="{7F3058C9-52A9-4DED-870F-C061C6F3AB76}" type="sibTrans" cxnId="{DB772BFA-2A48-4313-AC5C-3CBC0E15CDC2}">
      <dgm:prSet/>
      <dgm:spPr/>
      <dgm:t>
        <a:bodyPr/>
        <a:lstStyle/>
        <a:p>
          <a:endParaRPr lang="en-US"/>
        </a:p>
      </dgm:t>
    </dgm:pt>
    <dgm:pt modelId="{E3E52D22-2F6A-459A-9908-EAAE8FE1FA6F}">
      <dgm:prSet/>
      <dgm:spPr/>
      <dgm:t>
        <a:bodyPr/>
        <a:lstStyle/>
        <a:p>
          <a:r>
            <a:rPr lang="en-US" b="0" i="0"/>
            <a:t>Winforms: </a:t>
          </a:r>
          <a:r>
            <a:rPr lang="en-US" b="0" i="0" u="sng">
              <a:hlinkClick xmlns:r="http://schemas.openxmlformats.org/officeDocument/2006/relationships" r:id="rId13"/>
            </a:rPr>
            <a:t>6.0.2</a:t>
          </a:r>
          <a:endParaRPr lang="en-US"/>
        </a:p>
      </dgm:t>
    </dgm:pt>
    <dgm:pt modelId="{BBF99C26-DBDC-42E5-9812-91A354F00D3A}" type="parTrans" cxnId="{6AF1337D-1529-4750-9D3A-A4BAA8209701}">
      <dgm:prSet/>
      <dgm:spPr/>
      <dgm:t>
        <a:bodyPr/>
        <a:lstStyle/>
        <a:p>
          <a:endParaRPr lang="en-US"/>
        </a:p>
      </dgm:t>
    </dgm:pt>
    <dgm:pt modelId="{C71DADF9-1C2D-4D18-944E-658A5C5C9DB5}" type="sibTrans" cxnId="{6AF1337D-1529-4750-9D3A-A4BAA8209701}">
      <dgm:prSet/>
      <dgm:spPr/>
      <dgm:t>
        <a:bodyPr/>
        <a:lstStyle/>
        <a:p>
          <a:endParaRPr lang="en-US"/>
        </a:p>
      </dgm:t>
    </dgm:pt>
    <dgm:pt modelId="{55965220-2E33-4714-A7E2-FA6766827B3C}" type="pres">
      <dgm:prSet presAssocID="{2F810052-AEF5-431A-BA0D-A17F922C8799}" presName="diagram" presStyleCnt="0">
        <dgm:presLayoutVars>
          <dgm:dir/>
          <dgm:resizeHandles val="exact"/>
        </dgm:presLayoutVars>
      </dgm:prSet>
      <dgm:spPr/>
    </dgm:pt>
    <dgm:pt modelId="{1F42DDAB-218F-4A9C-9F7A-5A66724225E3}" type="pres">
      <dgm:prSet presAssocID="{DCB208F9-6ADA-41F5-A32B-891B78CC0DA6}" presName="node" presStyleLbl="node1" presStyleIdx="0" presStyleCnt="11">
        <dgm:presLayoutVars>
          <dgm:bulletEnabled val="1"/>
        </dgm:presLayoutVars>
      </dgm:prSet>
      <dgm:spPr/>
    </dgm:pt>
    <dgm:pt modelId="{AD4FB047-B663-4C2A-ADEF-12376B6F4961}" type="pres">
      <dgm:prSet presAssocID="{3475285A-BE9F-4852-B654-15A1989F6535}" presName="sibTrans" presStyleCnt="0"/>
      <dgm:spPr/>
    </dgm:pt>
    <dgm:pt modelId="{6F445E68-20C2-4929-A34F-8757CC988058}" type="pres">
      <dgm:prSet presAssocID="{84374C2D-2ACE-4C62-86BE-7AEA63ADA185}" presName="node" presStyleLbl="node1" presStyleIdx="1" presStyleCnt="11">
        <dgm:presLayoutVars>
          <dgm:bulletEnabled val="1"/>
        </dgm:presLayoutVars>
      </dgm:prSet>
      <dgm:spPr/>
    </dgm:pt>
    <dgm:pt modelId="{D02F7CFA-BE24-4245-85C3-A1F3B90C920B}" type="pres">
      <dgm:prSet presAssocID="{041BDAFE-2799-418B-A128-F6B681D771E6}" presName="sibTrans" presStyleCnt="0"/>
      <dgm:spPr/>
    </dgm:pt>
    <dgm:pt modelId="{B575EC99-07BA-494C-B439-1FC4E4172128}" type="pres">
      <dgm:prSet presAssocID="{EDF212EA-AF9E-47A4-9DAE-1A692ED989D2}" presName="node" presStyleLbl="node1" presStyleIdx="2" presStyleCnt="11">
        <dgm:presLayoutVars>
          <dgm:bulletEnabled val="1"/>
        </dgm:presLayoutVars>
      </dgm:prSet>
      <dgm:spPr/>
    </dgm:pt>
    <dgm:pt modelId="{CD34CA68-A545-40EC-B814-3C66D6A0BC0B}" type="pres">
      <dgm:prSet presAssocID="{1FA4B6B0-BF6D-423F-BE7C-C0314DC8F218}" presName="sibTrans" presStyleCnt="0"/>
      <dgm:spPr/>
    </dgm:pt>
    <dgm:pt modelId="{3649CF4F-A378-48BC-B497-B0AA0AFEAFD7}" type="pres">
      <dgm:prSet presAssocID="{8D8E9895-6EB1-4ADE-A11D-7A457A2BB5BE}" presName="node" presStyleLbl="node1" presStyleIdx="3" presStyleCnt="11">
        <dgm:presLayoutVars>
          <dgm:bulletEnabled val="1"/>
        </dgm:presLayoutVars>
      </dgm:prSet>
      <dgm:spPr/>
    </dgm:pt>
    <dgm:pt modelId="{82FDE5F4-82DC-49E9-A222-38379841BF99}" type="pres">
      <dgm:prSet presAssocID="{D6B0E3FA-33AB-4D4E-A8AE-72E5B231812B}" presName="sibTrans" presStyleCnt="0"/>
      <dgm:spPr/>
    </dgm:pt>
    <dgm:pt modelId="{E9AA8269-96AD-45A8-879A-ACCABDF86EFD}" type="pres">
      <dgm:prSet presAssocID="{4479B04E-7DC2-486F-AEAC-F38A402B16A2}" presName="node" presStyleLbl="node1" presStyleIdx="4" presStyleCnt="11">
        <dgm:presLayoutVars>
          <dgm:bulletEnabled val="1"/>
        </dgm:presLayoutVars>
      </dgm:prSet>
      <dgm:spPr/>
    </dgm:pt>
    <dgm:pt modelId="{4950C8EB-DA3C-43A6-BBF6-78A7AE41C872}" type="pres">
      <dgm:prSet presAssocID="{E61F8827-F2B2-4604-9F80-D0090E35153C}" presName="sibTrans" presStyleCnt="0"/>
      <dgm:spPr/>
    </dgm:pt>
    <dgm:pt modelId="{CEC67A2B-DC59-4C75-889B-0538228C3A25}" type="pres">
      <dgm:prSet presAssocID="{5E4DA5F6-74F5-4EB3-8C2B-4ACE39AEC535}" presName="node" presStyleLbl="node1" presStyleIdx="5" presStyleCnt="11">
        <dgm:presLayoutVars>
          <dgm:bulletEnabled val="1"/>
        </dgm:presLayoutVars>
      </dgm:prSet>
      <dgm:spPr/>
    </dgm:pt>
    <dgm:pt modelId="{9A3809B9-E69C-4FEA-B3C7-F9F77BB5A5C3}" type="pres">
      <dgm:prSet presAssocID="{E69D8950-F33C-4BBD-B585-38F8207CAC12}" presName="sibTrans" presStyleCnt="0"/>
      <dgm:spPr/>
    </dgm:pt>
    <dgm:pt modelId="{2F7ABC63-99BB-49F5-9ED5-54A058C7A1E4}" type="pres">
      <dgm:prSet presAssocID="{5FE33327-13AF-4FDF-8646-901F8799E8B6}" presName="node" presStyleLbl="node1" presStyleIdx="6" presStyleCnt="11">
        <dgm:presLayoutVars>
          <dgm:bulletEnabled val="1"/>
        </dgm:presLayoutVars>
      </dgm:prSet>
      <dgm:spPr/>
    </dgm:pt>
    <dgm:pt modelId="{66531E92-FB8C-474C-BEA0-56E4EFE47880}" type="pres">
      <dgm:prSet presAssocID="{BCBAA5DC-5A8F-4C49-BF35-2242D8473DB5}" presName="sibTrans" presStyleCnt="0"/>
      <dgm:spPr/>
    </dgm:pt>
    <dgm:pt modelId="{8408E656-D392-45E7-8FE6-7BA51A86C868}" type="pres">
      <dgm:prSet presAssocID="{E738C08C-0447-40D1-B247-12B7E7CF1793}" presName="node" presStyleLbl="node1" presStyleIdx="7" presStyleCnt="11">
        <dgm:presLayoutVars>
          <dgm:bulletEnabled val="1"/>
        </dgm:presLayoutVars>
      </dgm:prSet>
      <dgm:spPr/>
    </dgm:pt>
    <dgm:pt modelId="{8BC7F60F-D168-4003-B465-3BE20D76ACA2}" type="pres">
      <dgm:prSet presAssocID="{2DD85835-233D-46F4-8116-F5A80422B862}" presName="sibTrans" presStyleCnt="0"/>
      <dgm:spPr/>
    </dgm:pt>
    <dgm:pt modelId="{8BFCAA7A-DAFA-4221-BB94-576309FD6BA5}" type="pres">
      <dgm:prSet presAssocID="{FA07E511-6C62-4F64-828D-197565EEEE58}" presName="node" presStyleLbl="node1" presStyleIdx="8" presStyleCnt="11">
        <dgm:presLayoutVars>
          <dgm:bulletEnabled val="1"/>
        </dgm:presLayoutVars>
      </dgm:prSet>
      <dgm:spPr/>
    </dgm:pt>
    <dgm:pt modelId="{93813D7D-6C65-4979-82BF-9E4E7BA4FED3}" type="pres">
      <dgm:prSet presAssocID="{987C14D7-7383-47DA-8F9E-39998501E1A6}" presName="sibTrans" presStyleCnt="0"/>
      <dgm:spPr/>
    </dgm:pt>
    <dgm:pt modelId="{CE2CBE34-118E-4049-94CD-924E8290A898}" type="pres">
      <dgm:prSet presAssocID="{68F393E4-2734-4C83-825E-2F73FCC244FE}" presName="node" presStyleLbl="node1" presStyleIdx="9" presStyleCnt="11">
        <dgm:presLayoutVars>
          <dgm:bulletEnabled val="1"/>
        </dgm:presLayoutVars>
      </dgm:prSet>
      <dgm:spPr/>
    </dgm:pt>
    <dgm:pt modelId="{3328F288-5908-405A-8BEC-670EDB399208}" type="pres">
      <dgm:prSet presAssocID="{7F3058C9-52A9-4DED-870F-C061C6F3AB76}" presName="sibTrans" presStyleCnt="0"/>
      <dgm:spPr/>
    </dgm:pt>
    <dgm:pt modelId="{26928953-8A58-4E19-BB59-3DF9AB30F130}" type="pres">
      <dgm:prSet presAssocID="{E3E52D22-2F6A-459A-9908-EAAE8FE1FA6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F8A0C01-37F5-4765-A948-99707F406985}" type="presOf" srcId="{FA07E511-6C62-4F64-828D-197565EEEE58}" destId="{8BFCAA7A-DAFA-4221-BB94-576309FD6BA5}" srcOrd="0" destOrd="0" presId="urn:microsoft.com/office/officeart/2005/8/layout/default"/>
    <dgm:cxn modelId="{31FD7606-E328-46B7-8978-24DE39A9FF83}" type="presOf" srcId="{4479B04E-7DC2-486F-AEAC-F38A402B16A2}" destId="{E9AA8269-96AD-45A8-879A-ACCABDF86EFD}" srcOrd="0" destOrd="0" presId="urn:microsoft.com/office/officeart/2005/8/layout/default"/>
    <dgm:cxn modelId="{A8868F07-B462-4836-AEA3-63EC28F71FC9}" type="presOf" srcId="{5FE33327-13AF-4FDF-8646-901F8799E8B6}" destId="{2F7ABC63-99BB-49F5-9ED5-54A058C7A1E4}" srcOrd="0" destOrd="0" presId="urn:microsoft.com/office/officeart/2005/8/layout/default"/>
    <dgm:cxn modelId="{C68B5740-A69E-425D-A600-254761D50692}" type="presOf" srcId="{DCB208F9-6ADA-41F5-A32B-891B78CC0DA6}" destId="{1F42DDAB-218F-4A9C-9F7A-5A66724225E3}" srcOrd="0" destOrd="0" presId="urn:microsoft.com/office/officeart/2005/8/layout/default"/>
    <dgm:cxn modelId="{BAB41B63-7D19-44CC-BFC1-EE3B907AE5B5}" srcId="{2F810052-AEF5-431A-BA0D-A17F922C8799}" destId="{8D8E9895-6EB1-4ADE-A11D-7A457A2BB5BE}" srcOrd="3" destOrd="0" parTransId="{B916F2AF-B266-41E5-924C-75F05262EA25}" sibTransId="{D6B0E3FA-33AB-4D4E-A8AE-72E5B231812B}"/>
    <dgm:cxn modelId="{64B3FA47-45F6-43C6-BE22-47A40580342E}" type="presOf" srcId="{E3E52D22-2F6A-459A-9908-EAAE8FE1FA6F}" destId="{26928953-8A58-4E19-BB59-3DF9AB30F130}" srcOrd="0" destOrd="0" presId="urn:microsoft.com/office/officeart/2005/8/layout/default"/>
    <dgm:cxn modelId="{2A29986B-DC5B-4B59-BBCD-CE2679C1B7C0}" type="presOf" srcId="{E738C08C-0447-40D1-B247-12B7E7CF1793}" destId="{8408E656-D392-45E7-8FE6-7BA51A86C868}" srcOrd="0" destOrd="0" presId="urn:microsoft.com/office/officeart/2005/8/layout/default"/>
    <dgm:cxn modelId="{091E7150-8748-47F5-8BC9-580C808A2F8B}" type="presOf" srcId="{EDF212EA-AF9E-47A4-9DAE-1A692ED989D2}" destId="{B575EC99-07BA-494C-B439-1FC4E4172128}" srcOrd="0" destOrd="0" presId="urn:microsoft.com/office/officeart/2005/8/layout/default"/>
    <dgm:cxn modelId="{A705A470-B777-49E8-B7B4-67225BDAD9B6}" srcId="{2F810052-AEF5-431A-BA0D-A17F922C8799}" destId="{84374C2D-2ACE-4C62-86BE-7AEA63ADA185}" srcOrd="1" destOrd="0" parTransId="{D818781E-B046-4F07-A207-366F19FB40FC}" sibTransId="{041BDAFE-2799-418B-A128-F6B681D771E6}"/>
    <dgm:cxn modelId="{78BBB878-E56C-4023-8B4B-993485145159}" type="presOf" srcId="{8D8E9895-6EB1-4ADE-A11D-7A457A2BB5BE}" destId="{3649CF4F-A378-48BC-B497-B0AA0AFEAFD7}" srcOrd="0" destOrd="0" presId="urn:microsoft.com/office/officeart/2005/8/layout/default"/>
    <dgm:cxn modelId="{0BC9D679-D266-4421-9DBF-B0D99CD4F6EA}" srcId="{2F810052-AEF5-431A-BA0D-A17F922C8799}" destId="{FA07E511-6C62-4F64-828D-197565EEEE58}" srcOrd="8" destOrd="0" parTransId="{C825E9FD-4EDC-4412-9255-116B75ACAF52}" sibTransId="{987C14D7-7383-47DA-8F9E-39998501E1A6}"/>
    <dgm:cxn modelId="{6AF1337D-1529-4750-9D3A-A4BAA8209701}" srcId="{2F810052-AEF5-431A-BA0D-A17F922C8799}" destId="{E3E52D22-2F6A-459A-9908-EAAE8FE1FA6F}" srcOrd="10" destOrd="0" parTransId="{BBF99C26-DBDC-42E5-9812-91A354F00D3A}" sibTransId="{C71DADF9-1C2D-4D18-944E-658A5C5C9DB5}"/>
    <dgm:cxn modelId="{96797680-C91F-4221-B0AD-A42B2714C3B1}" srcId="{2F810052-AEF5-431A-BA0D-A17F922C8799}" destId="{5E4DA5F6-74F5-4EB3-8C2B-4ACE39AEC535}" srcOrd="5" destOrd="0" parTransId="{55C882CB-BAFD-4F2D-8161-C4A3220879A1}" sibTransId="{E69D8950-F33C-4BBD-B585-38F8207CAC12}"/>
    <dgm:cxn modelId="{358B2B8A-C963-4D07-A127-C4289B2BF101}" type="presOf" srcId="{84374C2D-2ACE-4C62-86BE-7AEA63ADA185}" destId="{6F445E68-20C2-4929-A34F-8757CC988058}" srcOrd="0" destOrd="0" presId="urn:microsoft.com/office/officeart/2005/8/layout/default"/>
    <dgm:cxn modelId="{47D07C9D-07F7-4E6B-80AE-8D83E956AA58}" type="presOf" srcId="{2F810052-AEF5-431A-BA0D-A17F922C8799}" destId="{55965220-2E33-4714-A7E2-FA6766827B3C}" srcOrd="0" destOrd="0" presId="urn:microsoft.com/office/officeart/2005/8/layout/default"/>
    <dgm:cxn modelId="{4FD0E7A2-8EBB-414D-82D2-38456481968F}" srcId="{2F810052-AEF5-431A-BA0D-A17F922C8799}" destId="{4479B04E-7DC2-486F-AEAC-F38A402B16A2}" srcOrd="4" destOrd="0" parTransId="{E064B01B-500E-4C63-A998-A89D4783C48A}" sibTransId="{E61F8827-F2B2-4604-9F80-D0090E35153C}"/>
    <dgm:cxn modelId="{2C281DAC-0E62-4560-9331-7D2BE31798E9}" type="presOf" srcId="{68F393E4-2734-4C83-825E-2F73FCC244FE}" destId="{CE2CBE34-118E-4049-94CD-924E8290A898}" srcOrd="0" destOrd="0" presId="urn:microsoft.com/office/officeart/2005/8/layout/default"/>
    <dgm:cxn modelId="{312C22DB-5552-4F9F-9FDF-AD21AABC424C}" srcId="{2F810052-AEF5-431A-BA0D-A17F922C8799}" destId="{DCB208F9-6ADA-41F5-A32B-891B78CC0DA6}" srcOrd="0" destOrd="0" parTransId="{673C2EDF-F9F0-4FE4-8860-46E6BBB98458}" sibTransId="{3475285A-BE9F-4852-B654-15A1989F6535}"/>
    <dgm:cxn modelId="{51B39EE4-CEBF-450C-B8A1-428B0B5F7476}" srcId="{2F810052-AEF5-431A-BA0D-A17F922C8799}" destId="{E738C08C-0447-40D1-B247-12B7E7CF1793}" srcOrd="7" destOrd="0" parTransId="{856044B9-2EB3-4472-8FCC-2EF19D01E587}" sibTransId="{2DD85835-233D-46F4-8116-F5A80422B862}"/>
    <dgm:cxn modelId="{3F6988F1-3BAF-4E5F-A00D-D96C59D39466}" srcId="{2F810052-AEF5-431A-BA0D-A17F922C8799}" destId="{EDF212EA-AF9E-47A4-9DAE-1A692ED989D2}" srcOrd="2" destOrd="0" parTransId="{BBC7E955-9BEE-449D-B0E4-3E27C1A65C01}" sibTransId="{1FA4B6B0-BF6D-423F-BE7C-C0314DC8F218}"/>
    <dgm:cxn modelId="{5C0977F7-41A4-49B5-8BFE-96828429B100}" srcId="{2F810052-AEF5-431A-BA0D-A17F922C8799}" destId="{5FE33327-13AF-4FDF-8646-901F8799E8B6}" srcOrd="6" destOrd="0" parTransId="{71C29FC2-7D7C-484D-A172-01479B6118CD}" sibTransId="{BCBAA5DC-5A8F-4C49-BF35-2242D8473DB5}"/>
    <dgm:cxn modelId="{17AE0FFA-4192-4F91-832A-9956371B18E9}" type="presOf" srcId="{5E4DA5F6-74F5-4EB3-8C2B-4ACE39AEC535}" destId="{CEC67A2B-DC59-4C75-889B-0538228C3A25}" srcOrd="0" destOrd="0" presId="urn:microsoft.com/office/officeart/2005/8/layout/default"/>
    <dgm:cxn modelId="{DB772BFA-2A48-4313-AC5C-3CBC0E15CDC2}" srcId="{2F810052-AEF5-431A-BA0D-A17F922C8799}" destId="{68F393E4-2734-4C83-825E-2F73FCC244FE}" srcOrd="9" destOrd="0" parTransId="{A5D13F77-E211-449E-95C4-692F33DB3776}" sibTransId="{7F3058C9-52A9-4DED-870F-C061C6F3AB76}"/>
    <dgm:cxn modelId="{09D3244A-15C9-4D5F-B74B-B6878BAF04B3}" type="presParOf" srcId="{55965220-2E33-4714-A7E2-FA6766827B3C}" destId="{1F42DDAB-218F-4A9C-9F7A-5A66724225E3}" srcOrd="0" destOrd="0" presId="urn:microsoft.com/office/officeart/2005/8/layout/default"/>
    <dgm:cxn modelId="{51B1052B-98FB-48B3-A261-E23E8779896E}" type="presParOf" srcId="{55965220-2E33-4714-A7E2-FA6766827B3C}" destId="{AD4FB047-B663-4C2A-ADEF-12376B6F4961}" srcOrd="1" destOrd="0" presId="urn:microsoft.com/office/officeart/2005/8/layout/default"/>
    <dgm:cxn modelId="{9D1EDC80-73C3-4CCE-B851-348EEB94FC69}" type="presParOf" srcId="{55965220-2E33-4714-A7E2-FA6766827B3C}" destId="{6F445E68-20C2-4929-A34F-8757CC988058}" srcOrd="2" destOrd="0" presId="urn:microsoft.com/office/officeart/2005/8/layout/default"/>
    <dgm:cxn modelId="{895E8E6B-5972-49CD-8ECC-234BF38BB042}" type="presParOf" srcId="{55965220-2E33-4714-A7E2-FA6766827B3C}" destId="{D02F7CFA-BE24-4245-85C3-A1F3B90C920B}" srcOrd="3" destOrd="0" presId="urn:microsoft.com/office/officeart/2005/8/layout/default"/>
    <dgm:cxn modelId="{5D3E9B7F-D4AB-46C7-A0A8-599B78A07F15}" type="presParOf" srcId="{55965220-2E33-4714-A7E2-FA6766827B3C}" destId="{B575EC99-07BA-494C-B439-1FC4E4172128}" srcOrd="4" destOrd="0" presId="urn:microsoft.com/office/officeart/2005/8/layout/default"/>
    <dgm:cxn modelId="{42F87AC6-F474-4B72-B31A-A4546333E017}" type="presParOf" srcId="{55965220-2E33-4714-A7E2-FA6766827B3C}" destId="{CD34CA68-A545-40EC-B814-3C66D6A0BC0B}" srcOrd="5" destOrd="0" presId="urn:microsoft.com/office/officeart/2005/8/layout/default"/>
    <dgm:cxn modelId="{C4F32B0D-7497-4796-A42C-019695F6A3C5}" type="presParOf" srcId="{55965220-2E33-4714-A7E2-FA6766827B3C}" destId="{3649CF4F-A378-48BC-B497-B0AA0AFEAFD7}" srcOrd="6" destOrd="0" presId="urn:microsoft.com/office/officeart/2005/8/layout/default"/>
    <dgm:cxn modelId="{5A1D796B-C6CE-437D-BC3A-667871F9EFA7}" type="presParOf" srcId="{55965220-2E33-4714-A7E2-FA6766827B3C}" destId="{82FDE5F4-82DC-49E9-A222-38379841BF99}" srcOrd="7" destOrd="0" presId="urn:microsoft.com/office/officeart/2005/8/layout/default"/>
    <dgm:cxn modelId="{6F59C02B-0B26-4359-B5B6-146E71E22A84}" type="presParOf" srcId="{55965220-2E33-4714-A7E2-FA6766827B3C}" destId="{E9AA8269-96AD-45A8-879A-ACCABDF86EFD}" srcOrd="8" destOrd="0" presId="urn:microsoft.com/office/officeart/2005/8/layout/default"/>
    <dgm:cxn modelId="{D2589DD7-6F95-4E0C-91EE-5153409B0BD1}" type="presParOf" srcId="{55965220-2E33-4714-A7E2-FA6766827B3C}" destId="{4950C8EB-DA3C-43A6-BBF6-78A7AE41C872}" srcOrd="9" destOrd="0" presId="urn:microsoft.com/office/officeart/2005/8/layout/default"/>
    <dgm:cxn modelId="{5A77AE20-77A4-4ED4-AF77-1B96F6B1CE45}" type="presParOf" srcId="{55965220-2E33-4714-A7E2-FA6766827B3C}" destId="{CEC67A2B-DC59-4C75-889B-0538228C3A25}" srcOrd="10" destOrd="0" presId="urn:microsoft.com/office/officeart/2005/8/layout/default"/>
    <dgm:cxn modelId="{B65E5B21-F2F4-4A22-85EC-1A4F44451279}" type="presParOf" srcId="{55965220-2E33-4714-A7E2-FA6766827B3C}" destId="{9A3809B9-E69C-4FEA-B3C7-F9F77BB5A5C3}" srcOrd="11" destOrd="0" presId="urn:microsoft.com/office/officeart/2005/8/layout/default"/>
    <dgm:cxn modelId="{C3BE8BE2-7FF6-4120-A0BA-75FA6F2E5650}" type="presParOf" srcId="{55965220-2E33-4714-A7E2-FA6766827B3C}" destId="{2F7ABC63-99BB-49F5-9ED5-54A058C7A1E4}" srcOrd="12" destOrd="0" presId="urn:microsoft.com/office/officeart/2005/8/layout/default"/>
    <dgm:cxn modelId="{F33B267E-001E-44DA-8C7A-8DE4788509BF}" type="presParOf" srcId="{55965220-2E33-4714-A7E2-FA6766827B3C}" destId="{66531E92-FB8C-474C-BEA0-56E4EFE47880}" srcOrd="13" destOrd="0" presId="urn:microsoft.com/office/officeart/2005/8/layout/default"/>
    <dgm:cxn modelId="{2A58233E-C2EC-44EF-BB66-B45F283476D3}" type="presParOf" srcId="{55965220-2E33-4714-A7E2-FA6766827B3C}" destId="{8408E656-D392-45E7-8FE6-7BA51A86C868}" srcOrd="14" destOrd="0" presId="urn:microsoft.com/office/officeart/2005/8/layout/default"/>
    <dgm:cxn modelId="{38640E0E-F5E7-43D8-B2D3-BD3BFEDBBE79}" type="presParOf" srcId="{55965220-2E33-4714-A7E2-FA6766827B3C}" destId="{8BC7F60F-D168-4003-B465-3BE20D76ACA2}" srcOrd="15" destOrd="0" presId="urn:microsoft.com/office/officeart/2005/8/layout/default"/>
    <dgm:cxn modelId="{CCC9FBD0-4703-45F0-A5DA-B1864C8D0055}" type="presParOf" srcId="{55965220-2E33-4714-A7E2-FA6766827B3C}" destId="{8BFCAA7A-DAFA-4221-BB94-576309FD6BA5}" srcOrd="16" destOrd="0" presId="urn:microsoft.com/office/officeart/2005/8/layout/default"/>
    <dgm:cxn modelId="{28112849-872A-46EF-B937-BC10F96D50DA}" type="presParOf" srcId="{55965220-2E33-4714-A7E2-FA6766827B3C}" destId="{93813D7D-6C65-4979-82BF-9E4E7BA4FED3}" srcOrd="17" destOrd="0" presId="urn:microsoft.com/office/officeart/2005/8/layout/default"/>
    <dgm:cxn modelId="{7C467949-8F05-49CF-9364-AF401F5BF719}" type="presParOf" srcId="{55965220-2E33-4714-A7E2-FA6766827B3C}" destId="{CE2CBE34-118E-4049-94CD-924E8290A898}" srcOrd="18" destOrd="0" presId="urn:microsoft.com/office/officeart/2005/8/layout/default"/>
    <dgm:cxn modelId="{C19DBCFD-9AF0-460E-B616-D16E907F8012}" type="presParOf" srcId="{55965220-2E33-4714-A7E2-FA6766827B3C}" destId="{3328F288-5908-405A-8BEC-670EDB399208}" srcOrd="19" destOrd="0" presId="urn:microsoft.com/office/officeart/2005/8/layout/default"/>
    <dgm:cxn modelId="{130EAFC9-58BE-45CB-9A54-C466BBB8D77B}" type="presParOf" srcId="{55965220-2E33-4714-A7E2-FA6766827B3C}" destId="{26928953-8A58-4E19-BB59-3DF9AB30F13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99556-054C-41FF-988C-DACF1D2E80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9DFEAA-46E9-491D-BA8F-24D575661B48}">
      <dgm:prSet/>
      <dgm:spPr/>
      <dgm:t>
        <a:bodyPr/>
        <a:lstStyle/>
        <a:p>
          <a:r>
            <a:rPr lang="en-US"/>
            <a:t>It is an Software platform</a:t>
          </a:r>
        </a:p>
      </dgm:t>
    </dgm:pt>
    <dgm:pt modelId="{FEC28B2A-AA8A-45B2-A8FE-75C933A91C83}" type="parTrans" cxnId="{A4559711-C51D-42B7-B582-67DAB495D025}">
      <dgm:prSet/>
      <dgm:spPr/>
      <dgm:t>
        <a:bodyPr/>
        <a:lstStyle/>
        <a:p>
          <a:endParaRPr lang="en-US"/>
        </a:p>
      </dgm:t>
    </dgm:pt>
    <dgm:pt modelId="{F5BAB11D-1FE7-4BFE-9324-9E9C4A93778F}" type="sibTrans" cxnId="{A4559711-C51D-42B7-B582-67DAB495D025}">
      <dgm:prSet/>
      <dgm:spPr/>
      <dgm:t>
        <a:bodyPr/>
        <a:lstStyle/>
        <a:p>
          <a:endParaRPr lang="en-US"/>
        </a:p>
      </dgm:t>
    </dgm:pt>
    <dgm:pt modelId="{0AC3176D-9C41-4C7D-9617-7DBFA66C8623}">
      <dgm:prSet/>
      <dgm:spPr/>
      <dgm:t>
        <a:bodyPr/>
        <a:lstStyle/>
        <a:p>
          <a:r>
            <a:rPr lang="en-US"/>
            <a:t>Language Neutral</a:t>
          </a:r>
        </a:p>
      </dgm:t>
    </dgm:pt>
    <dgm:pt modelId="{ABD6504A-9B20-4AB2-8162-14D993D7AD1E}" type="parTrans" cxnId="{1737768D-6ECB-4E25-BEA2-1F3F0D71E050}">
      <dgm:prSet/>
      <dgm:spPr/>
      <dgm:t>
        <a:bodyPr/>
        <a:lstStyle/>
        <a:p>
          <a:endParaRPr lang="en-US"/>
        </a:p>
      </dgm:t>
    </dgm:pt>
    <dgm:pt modelId="{EEB851F2-FB6E-4713-A5C9-F9931DCD1A89}" type="sibTrans" cxnId="{1737768D-6ECB-4E25-BEA2-1F3F0D71E050}">
      <dgm:prSet/>
      <dgm:spPr/>
      <dgm:t>
        <a:bodyPr/>
        <a:lstStyle/>
        <a:p>
          <a:endParaRPr lang="en-US"/>
        </a:p>
      </dgm:t>
    </dgm:pt>
    <dgm:pt modelId="{192F7E12-19FA-4F02-A832-E5E7A8B14A28}">
      <dgm:prSet/>
      <dgm:spPr/>
      <dgm:t>
        <a:bodyPr/>
        <a:lstStyle/>
        <a:p>
          <a:r>
            <a:rPr lang="en-US"/>
            <a:t>In other words:- .net is not a language(it is a runtime and alibrary for writing and executing written programs in any complaint language) </a:t>
          </a:r>
        </a:p>
      </dgm:t>
    </dgm:pt>
    <dgm:pt modelId="{D205DE8C-6880-40E5-8FC1-C50909A62059}" type="parTrans" cxnId="{81D13CD6-6632-4CCB-B099-57BCCD395C35}">
      <dgm:prSet/>
      <dgm:spPr/>
      <dgm:t>
        <a:bodyPr/>
        <a:lstStyle/>
        <a:p>
          <a:endParaRPr lang="en-US"/>
        </a:p>
      </dgm:t>
    </dgm:pt>
    <dgm:pt modelId="{2B02E725-2233-4B65-908B-F073AC47EDD5}" type="sibTrans" cxnId="{81D13CD6-6632-4CCB-B099-57BCCD395C35}">
      <dgm:prSet/>
      <dgm:spPr/>
      <dgm:t>
        <a:bodyPr/>
        <a:lstStyle/>
        <a:p>
          <a:endParaRPr lang="en-US"/>
        </a:p>
      </dgm:t>
    </dgm:pt>
    <dgm:pt modelId="{AC3E0349-E3BB-4387-BC8A-F5A072B5D9F5}" type="pres">
      <dgm:prSet presAssocID="{E4799556-054C-41FF-988C-DACF1D2E80C2}" presName="root" presStyleCnt="0">
        <dgm:presLayoutVars>
          <dgm:dir/>
          <dgm:resizeHandles val="exact"/>
        </dgm:presLayoutVars>
      </dgm:prSet>
      <dgm:spPr/>
    </dgm:pt>
    <dgm:pt modelId="{8623DBA9-5161-44FC-902B-B5866D392F62}" type="pres">
      <dgm:prSet presAssocID="{EB9DFEAA-46E9-491D-BA8F-24D575661B48}" presName="compNode" presStyleCnt="0"/>
      <dgm:spPr/>
    </dgm:pt>
    <dgm:pt modelId="{2387C38A-EC60-4FB4-AAE4-6247DE38D557}" type="pres">
      <dgm:prSet presAssocID="{EB9DFEAA-46E9-491D-BA8F-24D575661B48}" presName="bgRect" presStyleLbl="bgShp" presStyleIdx="0" presStyleCnt="3"/>
      <dgm:spPr/>
    </dgm:pt>
    <dgm:pt modelId="{E2AC9C16-95B6-4ECC-B056-1DDB7F4E0B50}" type="pres">
      <dgm:prSet presAssocID="{EB9DFEAA-46E9-491D-BA8F-24D575661B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03185B4-2E26-4A1F-ABAD-94F2A6A4CD7D}" type="pres">
      <dgm:prSet presAssocID="{EB9DFEAA-46E9-491D-BA8F-24D575661B48}" presName="spaceRect" presStyleCnt="0"/>
      <dgm:spPr/>
    </dgm:pt>
    <dgm:pt modelId="{FC60D186-0043-4BDA-BC07-360AC580E84C}" type="pres">
      <dgm:prSet presAssocID="{EB9DFEAA-46E9-491D-BA8F-24D575661B48}" presName="parTx" presStyleLbl="revTx" presStyleIdx="0" presStyleCnt="3">
        <dgm:presLayoutVars>
          <dgm:chMax val="0"/>
          <dgm:chPref val="0"/>
        </dgm:presLayoutVars>
      </dgm:prSet>
      <dgm:spPr/>
    </dgm:pt>
    <dgm:pt modelId="{13FD336A-328E-4AA6-81EB-1E0FD936B57A}" type="pres">
      <dgm:prSet presAssocID="{F5BAB11D-1FE7-4BFE-9324-9E9C4A93778F}" presName="sibTrans" presStyleCnt="0"/>
      <dgm:spPr/>
    </dgm:pt>
    <dgm:pt modelId="{038B679E-CEB3-4B14-93D0-17931A3A00DC}" type="pres">
      <dgm:prSet presAssocID="{0AC3176D-9C41-4C7D-9617-7DBFA66C8623}" presName="compNode" presStyleCnt="0"/>
      <dgm:spPr/>
    </dgm:pt>
    <dgm:pt modelId="{B7C7BCC8-7DD0-4411-9353-89D90268C328}" type="pres">
      <dgm:prSet presAssocID="{0AC3176D-9C41-4C7D-9617-7DBFA66C8623}" presName="bgRect" presStyleLbl="bgShp" presStyleIdx="1" presStyleCnt="3"/>
      <dgm:spPr/>
    </dgm:pt>
    <dgm:pt modelId="{10DE330A-6798-4440-B429-5E5765146865}" type="pres">
      <dgm:prSet presAssocID="{0AC3176D-9C41-4C7D-9617-7DBFA66C86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114C59E-12B0-461C-8493-18144C405CF9}" type="pres">
      <dgm:prSet presAssocID="{0AC3176D-9C41-4C7D-9617-7DBFA66C8623}" presName="spaceRect" presStyleCnt="0"/>
      <dgm:spPr/>
    </dgm:pt>
    <dgm:pt modelId="{51B78E08-5B69-4A46-9E3A-8091A3106FDA}" type="pres">
      <dgm:prSet presAssocID="{0AC3176D-9C41-4C7D-9617-7DBFA66C8623}" presName="parTx" presStyleLbl="revTx" presStyleIdx="1" presStyleCnt="3">
        <dgm:presLayoutVars>
          <dgm:chMax val="0"/>
          <dgm:chPref val="0"/>
        </dgm:presLayoutVars>
      </dgm:prSet>
      <dgm:spPr/>
    </dgm:pt>
    <dgm:pt modelId="{282AE7A8-CA0F-459F-9B61-D5602D91C91B}" type="pres">
      <dgm:prSet presAssocID="{EEB851F2-FB6E-4713-A5C9-F9931DCD1A89}" presName="sibTrans" presStyleCnt="0"/>
      <dgm:spPr/>
    </dgm:pt>
    <dgm:pt modelId="{988B0D59-1A25-4C0F-837E-9715C4CD0CFB}" type="pres">
      <dgm:prSet presAssocID="{192F7E12-19FA-4F02-A832-E5E7A8B14A28}" presName="compNode" presStyleCnt="0"/>
      <dgm:spPr/>
    </dgm:pt>
    <dgm:pt modelId="{6BAB83FD-72B9-409A-8CF2-644B89DCEF37}" type="pres">
      <dgm:prSet presAssocID="{192F7E12-19FA-4F02-A832-E5E7A8B14A28}" presName="bgRect" presStyleLbl="bgShp" presStyleIdx="2" presStyleCnt="3"/>
      <dgm:spPr/>
    </dgm:pt>
    <dgm:pt modelId="{E2E74D15-DA82-403D-903D-2008A32FECA2}" type="pres">
      <dgm:prSet presAssocID="{192F7E12-19FA-4F02-A832-E5E7A8B14A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AC341A-8F61-4FA9-AB70-B5AA436EE0EF}" type="pres">
      <dgm:prSet presAssocID="{192F7E12-19FA-4F02-A832-E5E7A8B14A28}" presName="spaceRect" presStyleCnt="0"/>
      <dgm:spPr/>
    </dgm:pt>
    <dgm:pt modelId="{672E9D03-F337-4896-856D-0E7AF5642B09}" type="pres">
      <dgm:prSet presAssocID="{192F7E12-19FA-4F02-A832-E5E7A8B14A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59711-C51D-42B7-B582-67DAB495D025}" srcId="{E4799556-054C-41FF-988C-DACF1D2E80C2}" destId="{EB9DFEAA-46E9-491D-BA8F-24D575661B48}" srcOrd="0" destOrd="0" parTransId="{FEC28B2A-AA8A-45B2-A8FE-75C933A91C83}" sibTransId="{F5BAB11D-1FE7-4BFE-9324-9E9C4A93778F}"/>
    <dgm:cxn modelId="{F0C8816D-9C28-432A-8205-D0B0E6302408}" type="presOf" srcId="{0AC3176D-9C41-4C7D-9617-7DBFA66C8623}" destId="{51B78E08-5B69-4A46-9E3A-8091A3106FDA}" srcOrd="0" destOrd="0" presId="urn:microsoft.com/office/officeart/2018/2/layout/IconVerticalSolidList"/>
    <dgm:cxn modelId="{48263570-DCC8-441E-BB92-97C0F4382441}" type="presOf" srcId="{192F7E12-19FA-4F02-A832-E5E7A8B14A28}" destId="{672E9D03-F337-4896-856D-0E7AF5642B09}" srcOrd="0" destOrd="0" presId="urn:microsoft.com/office/officeart/2018/2/layout/IconVerticalSolidList"/>
    <dgm:cxn modelId="{239F1156-0FAD-4707-8668-DC3D86B4C228}" type="presOf" srcId="{E4799556-054C-41FF-988C-DACF1D2E80C2}" destId="{AC3E0349-E3BB-4387-BC8A-F5A072B5D9F5}" srcOrd="0" destOrd="0" presId="urn:microsoft.com/office/officeart/2018/2/layout/IconVerticalSolidList"/>
    <dgm:cxn modelId="{1737768D-6ECB-4E25-BEA2-1F3F0D71E050}" srcId="{E4799556-054C-41FF-988C-DACF1D2E80C2}" destId="{0AC3176D-9C41-4C7D-9617-7DBFA66C8623}" srcOrd="1" destOrd="0" parTransId="{ABD6504A-9B20-4AB2-8162-14D993D7AD1E}" sibTransId="{EEB851F2-FB6E-4713-A5C9-F9931DCD1A89}"/>
    <dgm:cxn modelId="{E02E0DB4-E312-4F74-89E5-26E0EE639074}" type="presOf" srcId="{EB9DFEAA-46E9-491D-BA8F-24D575661B48}" destId="{FC60D186-0043-4BDA-BC07-360AC580E84C}" srcOrd="0" destOrd="0" presId="urn:microsoft.com/office/officeart/2018/2/layout/IconVerticalSolidList"/>
    <dgm:cxn modelId="{81D13CD6-6632-4CCB-B099-57BCCD395C35}" srcId="{E4799556-054C-41FF-988C-DACF1D2E80C2}" destId="{192F7E12-19FA-4F02-A832-E5E7A8B14A28}" srcOrd="2" destOrd="0" parTransId="{D205DE8C-6880-40E5-8FC1-C50909A62059}" sibTransId="{2B02E725-2233-4B65-908B-F073AC47EDD5}"/>
    <dgm:cxn modelId="{53FA74DE-F64B-4EC1-ACC7-5B4692AF7E0A}" type="presParOf" srcId="{AC3E0349-E3BB-4387-BC8A-F5A072B5D9F5}" destId="{8623DBA9-5161-44FC-902B-B5866D392F62}" srcOrd="0" destOrd="0" presId="urn:microsoft.com/office/officeart/2018/2/layout/IconVerticalSolidList"/>
    <dgm:cxn modelId="{866A2B16-491B-4A2E-ADD2-A51A48B38711}" type="presParOf" srcId="{8623DBA9-5161-44FC-902B-B5866D392F62}" destId="{2387C38A-EC60-4FB4-AAE4-6247DE38D557}" srcOrd="0" destOrd="0" presId="urn:microsoft.com/office/officeart/2018/2/layout/IconVerticalSolidList"/>
    <dgm:cxn modelId="{F410F1C3-EEF9-4FE9-AB46-570BCD94F8FD}" type="presParOf" srcId="{8623DBA9-5161-44FC-902B-B5866D392F62}" destId="{E2AC9C16-95B6-4ECC-B056-1DDB7F4E0B50}" srcOrd="1" destOrd="0" presId="urn:microsoft.com/office/officeart/2018/2/layout/IconVerticalSolidList"/>
    <dgm:cxn modelId="{7E5BE088-17F6-4AB7-B237-22585899F5F1}" type="presParOf" srcId="{8623DBA9-5161-44FC-902B-B5866D392F62}" destId="{803185B4-2E26-4A1F-ABAD-94F2A6A4CD7D}" srcOrd="2" destOrd="0" presId="urn:microsoft.com/office/officeart/2018/2/layout/IconVerticalSolidList"/>
    <dgm:cxn modelId="{98952F87-135E-4EEC-902C-3EED2187282E}" type="presParOf" srcId="{8623DBA9-5161-44FC-902B-B5866D392F62}" destId="{FC60D186-0043-4BDA-BC07-360AC580E84C}" srcOrd="3" destOrd="0" presId="urn:microsoft.com/office/officeart/2018/2/layout/IconVerticalSolidList"/>
    <dgm:cxn modelId="{A3967502-0A8D-4625-8889-9FF7BBE0AA71}" type="presParOf" srcId="{AC3E0349-E3BB-4387-BC8A-F5A072B5D9F5}" destId="{13FD336A-328E-4AA6-81EB-1E0FD936B57A}" srcOrd="1" destOrd="0" presId="urn:microsoft.com/office/officeart/2018/2/layout/IconVerticalSolidList"/>
    <dgm:cxn modelId="{85CB5BEB-0068-41A7-9465-1F82B4AB2F23}" type="presParOf" srcId="{AC3E0349-E3BB-4387-BC8A-F5A072B5D9F5}" destId="{038B679E-CEB3-4B14-93D0-17931A3A00DC}" srcOrd="2" destOrd="0" presId="urn:microsoft.com/office/officeart/2018/2/layout/IconVerticalSolidList"/>
    <dgm:cxn modelId="{77A16718-230C-4C99-9CB5-F873E2A5F49B}" type="presParOf" srcId="{038B679E-CEB3-4B14-93D0-17931A3A00DC}" destId="{B7C7BCC8-7DD0-4411-9353-89D90268C328}" srcOrd="0" destOrd="0" presId="urn:microsoft.com/office/officeart/2018/2/layout/IconVerticalSolidList"/>
    <dgm:cxn modelId="{69247C9B-E72F-4EF8-BB9C-6C2797CDBFA4}" type="presParOf" srcId="{038B679E-CEB3-4B14-93D0-17931A3A00DC}" destId="{10DE330A-6798-4440-B429-5E5765146865}" srcOrd="1" destOrd="0" presId="urn:microsoft.com/office/officeart/2018/2/layout/IconVerticalSolidList"/>
    <dgm:cxn modelId="{C2CEB9C9-9A27-4F35-AC76-A925A21D766E}" type="presParOf" srcId="{038B679E-CEB3-4B14-93D0-17931A3A00DC}" destId="{F114C59E-12B0-461C-8493-18144C405CF9}" srcOrd="2" destOrd="0" presId="urn:microsoft.com/office/officeart/2018/2/layout/IconVerticalSolidList"/>
    <dgm:cxn modelId="{1F685C87-E388-4ECF-B2EC-E39277E04124}" type="presParOf" srcId="{038B679E-CEB3-4B14-93D0-17931A3A00DC}" destId="{51B78E08-5B69-4A46-9E3A-8091A3106FDA}" srcOrd="3" destOrd="0" presId="urn:microsoft.com/office/officeart/2018/2/layout/IconVerticalSolidList"/>
    <dgm:cxn modelId="{7AB08FE3-8886-4980-9A98-93D65C4C9110}" type="presParOf" srcId="{AC3E0349-E3BB-4387-BC8A-F5A072B5D9F5}" destId="{282AE7A8-CA0F-459F-9B61-D5602D91C91B}" srcOrd="3" destOrd="0" presId="urn:microsoft.com/office/officeart/2018/2/layout/IconVerticalSolidList"/>
    <dgm:cxn modelId="{25F97B6E-6A73-4A4E-A375-6F43C3B181B8}" type="presParOf" srcId="{AC3E0349-E3BB-4387-BC8A-F5A072B5D9F5}" destId="{988B0D59-1A25-4C0F-837E-9715C4CD0CFB}" srcOrd="4" destOrd="0" presId="urn:microsoft.com/office/officeart/2018/2/layout/IconVerticalSolidList"/>
    <dgm:cxn modelId="{D87C30EF-8EE1-419D-9EC6-9BAFCEF83707}" type="presParOf" srcId="{988B0D59-1A25-4C0F-837E-9715C4CD0CFB}" destId="{6BAB83FD-72B9-409A-8CF2-644B89DCEF37}" srcOrd="0" destOrd="0" presId="urn:microsoft.com/office/officeart/2018/2/layout/IconVerticalSolidList"/>
    <dgm:cxn modelId="{983A6643-B0D2-4112-A3AB-8FC0409A008B}" type="presParOf" srcId="{988B0D59-1A25-4C0F-837E-9715C4CD0CFB}" destId="{E2E74D15-DA82-403D-903D-2008A32FECA2}" srcOrd="1" destOrd="0" presId="urn:microsoft.com/office/officeart/2018/2/layout/IconVerticalSolidList"/>
    <dgm:cxn modelId="{4FCB4E03-472F-4D27-B982-A4159675257C}" type="presParOf" srcId="{988B0D59-1A25-4C0F-837E-9715C4CD0CFB}" destId="{8BAC341A-8F61-4FA9-AB70-B5AA436EE0EF}" srcOrd="2" destOrd="0" presId="urn:microsoft.com/office/officeart/2018/2/layout/IconVerticalSolidList"/>
    <dgm:cxn modelId="{2243579C-CDED-469D-909F-507F5F44C64C}" type="presParOf" srcId="{988B0D59-1A25-4C0F-837E-9715C4CD0CFB}" destId="{672E9D03-F337-4896-856D-0E7AF5642B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335D26-8E1A-4921-BDCA-FFB25B24CE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040D0B4-8D94-4AAF-8758-3BCACD7CAD88}">
      <dgm:prSet/>
      <dgm:spPr/>
      <dgm:t>
        <a:bodyPr/>
        <a:lstStyle/>
        <a:p>
          <a:r>
            <a:rPr lang="en-US"/>
            <a:t>Integrated environment</a:t>
          </a:r>
        </a:p>
      </dgm:t>
    </dgm:pt>
    <dgm:pt modelId="{BC483883-493E-44CF-B84A-AE563281BF98}" type="parTrans" cxnId="{9FCC499D-4705-4EE3-8719-529C197C6A38}">
      <dgm:prSet/>
      <dgm:spPr/>
      <dgm:t>
        <a:bodyPr/>
        <a:lstStyle/>
        <a:p>
          <a:endParaRPr lang="en-US"/>
        </a:p>
      </dgm:t>
    </dgm:pt>
    <dgm:pt modelId="{65551365-7AEA-4C06-92F1-3FA1DEA45E02}" type="sibTrans" cxnId="{9FCC499D-4705-4EE3-8719-529C197C6A38}">
      <dgm:prSet/>
      <dgm:spPr/>
      <dgm:t>
        <a:bodyPr/>
        <a:lstStyle/>
        <a:p>
          <a:endParaRPr lang="en-US"/>
        </a:p>
      </dgm:t>
    </dgm:pt>
    <dgm:pt modelId="{5F8692A9-069E-41AC-BA68-A35A8A4AF532}">
      <dgm:prSet/>
      <dgm:spPr/>
      <dgm:t>
        <a:bodyPr/>
        <a:lstStyle/>
        <a:p>
          <a:r>
            <a:rPr lang="en-US"/>
            <a:t>Internet,desktop,mobile devices</a:t>
          </a:r>
        </a:p>
      </dgm:t>
    </dgm:pt>
    <dgm:pt modelId="{D8F1C331-49DE-4C1D-8593-F818D400C784}" type="parTrans" cxnId="{FDEB4591-CEC9-4E91-A8EB-4C4D822891DD}">
      <dgm:prSet/>
      <dgm:spPr/>
      <dgm:t>
        <a:bodyPr/>
        <a:lstStyle/>
        <a:p>
          <a:endParaRPr lang="en-US"/>
        </a:p>
      </dgm:t>
    </dgm:pt>
    <dgm:pt modelId="{25F0439E-B690-4D16-8EE4-F303BC9E8D64}" type="sibTrans" cxnId="{FDEB4591-CEC9-4E91-A8EB-4C4D822891DD}">
      <dgm:prSet/>
      <dgm:spPr/>
      <dgm:t>
        <a:bodyPr/>
        <a:lstStyle/>
        <a:p>
          <a:endParaRPr lang="en-US"/>
        </a:p>
      </dgm:t>
    </dgm:pt>
    <dgm:pt modelId="{40BDDA08-0442-4150-823C-BB7032303401}">
      <dgm:prSet/>
      <dgm:spPr/>
      <dgm:t>
        <a:bodyPr/>
        <a:lstStyle/>
        <a:p>
          <a:r>
            <a:rPr lang="en-US"/>
            <a:t>Consistent to object-oriented</a:t>
          </a:r>
        </a:p>
      </dgm:t>
    </dgm:pt>
    <dgm:pt modelId="{11B4860F-519C-4CC1-83ED-159BAF1FF6C6}" type="parTrans" cxnId="{AA25DC1E-C4CF-4B43-8F03-01555FC1E103}">
      <dgm:prSet/>
      <dgm:spPr/>
      <dgm:t>
        <a:bodyPr/>
        <a:lstStyle/>
        <a:p>
          <a:endParaRPr lang="en-US"/>
        </a:p>
      </dgm:t>
    </dgm:pt>
    <dgm:pt modelId="{32C3DC85-6E2E-45CD-A145-083168683891}" type="sibTrans" cxnId="{AA25DC1E-C4CF-4B43-8F03-01555FC1E103}">
      <dgm:prSet/>
      <dgm:spPr/>
      <dgm:t>
        <a:bodyPr/>
        <a:lstStyle/>
        <a:p>
          <a:endParaRPr lang="en-US"/>
        </a:p>
      </dgm:t>
    </dgm:pt>
    <dgm:pt modelId="{49F918AD-DC3D-46F1-A358-89C345FF5CE4}">
      <dgm:prSet/>
      <dgm:spPr/>
      <dgm:t>
        <a:bodyPr/>
        <a:lstStyle/>
        <a:p>
          <a:r>
            <a:rPr lang="en-US"/>
            <a:t>To provide a portable environment</a:t>
          </a:r>
        </a:p>
      </dgm:t>
    </dgm:pt>
    <dgm:pt modelId="{41098806-1A27-47F1-A6B8-25CCAB981FBA}" type="parTrans" cxnId="{DCA0C77F-F8ED-472C-9383-DEE7286C56DE}">
      <dgm:prSet/>
      <dgm:spPr/>
      <dgm:t>
        <a:bodyPr/>
        <a:lstStyle/>
        <a:p>
          <a:endParaRPr lang="en-US"/>
        </a:p>
      </dgm:t>
    </dgm:pt>
    <dgm:pt modelId="{26C553DA-1D2C-4E48-8414-C2DB695B6A94}" type="sibTrans" cxnId="{DCA0C77F-F8ED-472C-9383-DEE7286C56DE}">
      <dgm:prSet/>
      <dgm:spPr/>
      <dgm:t>
        <a:bodyPr/>
        <a:lstStyle/>
        <a:p>
          <a:endParaRPr lang="en-US"/>
        </a:p>
      </dgm:t>
    </dgm:pt>
    <dgm:pt modelId="{7EA0426F-300E-4532-A618-EF0A8E0D49D4}">
      <dgm:prSet/>
      <dgm:spPr/>
      <dgm:t>
        <a:bodyPr/>
        <a:lstStyle/>
        <a:p>
          <a:r>
            <a:rPr lang="en-US"/>
            <a:t>A managed environment</a:t>
          </a:r>
        </a:p>
      </dgm:t>
    </dgm:pt>
    <dgm:pt modelId="{C07CC099-1683-4304-8234-E56387D1A1D2}" type="parTrans" cxnId="{6B285050-73BC-40B6-AAF7-02D2ABF5A7B9}">
      <dgm:prSet/>
      <dgm:spPr/>
      <dgm:t>
        <a:bodyPr/>
        <a:lstStyle/>
        <a:p>
          <a:endParaRPr lang="en-US"/>
        </a:p>
      </dgm:t>
    </dgm:pt>
    <dgm:pt modelId="{5165C624-714C-4215-9F93-70D48DE58F15}" type="sibTrans" cxnId="{6B285050-73BC-40B6-AAF7-02D2ABF5A7B9}">
      <dgm:prSet/>
      <dgm:spPr/>
      <dgm:t>
        <a:bodyPr/>
        <a:lstStyle/>
        <a:p>
          <a:endParaRPr lang="en-US"/>
        </a:p>
      </dgm:t>
    </dgm:pt>
    <dgm:pt modelId="{ED622C5B-4E7D-4C34-9428-3850B4050BA6}" type="pres">
      <dgm:prSet presAssocID="{1A335D26-8E1A-4921-BDCA-FFB25B24CEBC}" presName="root" presStyleCnt="0">
        <dgm:presLayoutVars>
          <dgm:dir/>
          <dgm:resizeHandles val="exact"/>
        </dgm:presLayoutVars>
      </dgm:prSet>
      <dgm:spPr/>
    </dgm:pt>
    <dgm:pt modelId="{04E9DEB9-48C8-4304-A0B2-52B98BB17FBD}" type="pres">
      <dgm:prSet presAssocID="{1A335D26-8E1A-4921-BDCA-FFB25B24CEBC}" presName="container" presStyleCnt="0">
        <dgm:presLayoutVars>
          <dgm:dir/>
          <dgm:resizeHandles val="exact"/>
        </dgm:presLayoutVars>
      </dgm:prSet>
      <dgm:spPr/>
    </dgm:pt>
    <dgm:pt modelId="{9A51916E-F28F-4C3B-938C-62B7F37562A2}" type="pres">
      <dgm:prSet presAssocID="{3040D0B4-8D94-4AAF-8758-3BCACD7CAD88}" presName="compNode" presStyleCnt="0"/>
      <dgm:spPr/>
    </dgm:pt>
    <dgm:pt modelId="{BB2ADC9F-1AB4-457B-A884-D37EE97621E8}" type="pres">
      <dgm:prSet presAssocID="{3040D0B4-8D94-4AAF-8758-3BCACD7CAD88}" presName="iconBgRect" presStyleLbl="bgShp" presStyleIdx="0" presStyleCnt="5"/>
      <dgm:spPr/>
    </dgm:pt>
    <dgm:pt modelId="{ADDFC6C5-89BA-4263-A59A-35F7B0020DB7}" type="pres">
      <dgm:prSet presAssocID="{3040D0B4-8D94-4AAF-8758-3BCACD7CAD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8E2ECBE-5C81-4C51-AAA7-DE49C6101E73}" type="pres">
      <dgm:prSet presAssocID="{3040D0B4-8D94-4AAF-8758-3BCACD7CAD88}" presName="spaceRect" presStyleCnt="0"/>
      <dgm:spPr/>
    </dgm:pt>
    <dgm:pt modelId="{DC78A56F-504B-4595-A514-E23CF1D03EF6}" type="pres">
      <dgm:prSet presAssocID="{3040D0B4-8D94-4AAF-8758-3BCACD7CAD88}" presName="textRect" presStyleLbl="revTx" presStyleIdx="0" presStyleCnt="5">
        <dgm:presLayoutVars>
          <dgm:chMax val="1"/>
          <dgm:chPref val="1"/>
        </dgm:presLayoutVars>
      </dgm:prSet>
      <dgm:spPr/>
    </dgm:pt>
    <dgm:pt modelId="{90BC733F-DE15-499F-AF0F-C7C0768D0FAE}" type="pres">
      <dgm:prSet presAssocID="{65551365-7AEA-4C06-92F1-3FA1DEA45E02}" presName="sibTrans" presStyleLbl="sibTrans2D1" presStyleIdx="0" presStyleCnt="0"/>
      <dgm:spPr/>
    </dgm:pt>
    <dgm:pt modelId="{5CF80D0E-0ADD-48CD-B362-7937EE8345EF}" type="pres">
      <dgm:prSet presAssocID="{5F8692A9-069E-41AC-BA68-A35A8A4AF532}" presName="compNode" presStyleCnt="0"/>
      <dgm:spPr/>
    </dgm:pt>
    <dgm:pt modelId="{E3547D1B-D566-44DE-80B1-AA64B4389515}" type="pres">
      <dgm:prSet presAssocID="{5F8692A9-069E-41AC-BA68-A35A8A4AF532}" presName="iconBgRect" presStyleLbl="bgShp" presStyleIdx="1" presStyleCnt="5"/>
      <dgm:spPr/>
    </dgm:pt>
    <dgm:pt modelId="{74DADB3A-3D70-4C34-AAC0-6E1CA75A4A82}" type="pres">
      <dgm:prSet presAssocID="{5F8692A9-069E-41AC-BA68-A35A8A4AF5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B9FEEE2-571D-44ED-80F1-7F46FEAEBF39}" type="pres">
      <dgm:prSet presAssocID="{5F8692A9-069E-41AC-BA68-A35A8A4AF532}" presName="spaceRect" presStyleCnt="0"/>
      <dgm:spPr/>
    </dgm:pt>
    <dgm:pt modelId="{075DFBB1-F815-46DE-8D3D-C23A8A8FCC1D}" type="pres">
      <dgm:prSet presAssocID="{5F8692A9-069E-41AC-BA68-A35A8A4AF532}" presName="textRect" presStyleLbl="revTx" presStyleIdx="1" presStyleCnt="5">
        <dgm:presLayoutVars>
          <dgm:chMax val="1"/>
          <dgm:chPref val="1"/>
        </dgm:presLayoutVars>
      </dgm:prSet>
      <dgm:spPr/>
    </dgm:pt>
    <dgm:pt modelId="{4CFC323F-43AB-4DF6-AE69-067FAF32E764}" type="pres">
      <dgm:prSet presAssocID="{25F0439E-B690-4D16-8EE4-F303BC9E8D64}" presName="sibTrans" presStyleLbl="sibTrans2D1" presStyleIdx="0" presStyleCnt="0"/>
      <dgm:spPr/>
    </dgm:pt>
    <dgm:pt modelId="{CAD56EB1-661D-40ED-849A-A6D9A52B3B34}" type="pres">
      <dgm:prSet presAssocID="{40BDDA08-0442-4150-823C-BB7032303401}" presName="compNode" presStyleCnt="0"/>
      <dgm:spPr/>
    </dgm:pt>
    <dgm:pt modelId="{65DDCBAE-B40D-40DB-A87D-C63BD32A72E2}" type="pres">
      <dgm:prSet presAssocID="{40BDDA08-0442-4150-823C-BB7032303401}" presName="iconBgRect" presStyleLbl="bgShp" presStyleIdx="2" presStyleCnt="5"/>
      <dgm:spPr/>
    </dgm:pt>
    <dgm:pt modelId="{D9C1E4A7-CDAB-4F26-AB6D-905BB227F5AA}" type="pres">
      <dgm:prSet presAssocID="{40BDDA08-0442-4150-823C-BB70323034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2D172B2-65B7-43BC-A0F7-8C10392C3912}" type="pres">
      <dgm:prSet presAssocID="{40BDDA08-0442-4150-823C-BB7032303401}" presName="spaceRect" presStyleCnt="0"/>
      <dgm:spPr/>
    </dgm:pt>
    <dgm:pt modelId="{EEC5881C-CC29-4D88-AF50-08A2BCACC139}" type="pres">
      <dgm:prSet presAssocID="{40BDDA08-0442-4150-823C-BB7032303401}" presName="textRect" presStyleLbl="revTx" presStyleIdx="2" presStyleCnt="5">
        <dgm:presLayoutVars>
          <dgm:chMax val="1"/>
          <dgm:chPref val="1"/>
        </dgm:presLayoutVars>
      </dgm:prSet>
      <dgm:spPr/>
    </dgm:pt>
    <dgm:pt modelId="{199963E9-AF46-417C-8451-253188557D94}" type="pres">
      <dgm:prSet presAssocID="{32C3DC85-6E2E-45CD-A145-083168683891}" presName="sibTrans" presStyleLbl="sibTrans2D1" presStyleIdx="0" presStyleCnt="0"/>
      <dgm:spPr/>
    </dgm:pt>
    <dgm:pt modelId="{2FE333FB-0080-4B0B-8004-CE288A987D57}" type="pres">
      <dgm:prSet presAssocID="{49F918AD-DC3D-46F1-A358-89C345FF5CE4}" presName="compNode" presStyleCnt="0"/>
      <dgm:spPr/>
    </dgm:pt>
    <dgm:pt modelId="{00531D59-4077-40EF-8BCB-17EBB6C0955B}" type="pres">
      <dgm:prSet presAssocID="{49F918AD-DC3D-46F1-A358-89C345FF5CE4}" presName="iconBgRect" presStyleLbl="bgShp" presStyleIdx="3" presStyleCnt="5"/>
      <dgm:spPr/>
    </dgm:pt>
    <dgm:pt modelId="{DE321842-FE56-4D8F-B0A9-908B3FC6A787}" type="pres">
      <dgm:prSet presAssocID="{49F918AD-DC3D-46F1-A358-89C345FF5C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FE88CF16-FFDD-4E4F-81D4-C89B5056D7A4}" type="pres">
      <dgm:prSet presAssocID="{49F918AD-DC3D-46F1-A358-89C345FF5CE4}" presName="spaceRect" presStyleCnt="0"/>
      <dgm:spPr/>
    </dgm:pt>
    <dgm:pt modelId="{D199182F-F581-4D85-BD22-81819D973EBC}" type="pres">
      <dgm:prSet presAssocID="{49F918AD-DC3D-46F1-A358-89C345FF5CE4}" presName="textRect" presStyleLbl="revTx" presStyleIdx="3" presStyleCnt="5">
        <dgm:presLayoutVars>
          <dgm:chMax val="1"/>
          <dgm:chPref val="1"/>
        </dgm:presLayoutVars>
      </dgm:prSet>
      <dgm:spPr/>
    </dgm:pt>
    <dgm:pt modelId="{B4B9A180-C1D9-40BE-B14E-762C7291C35C}" type="pres">
      <dgm:prSet presAssocID="{26C553DA-1D2C-4E48-8414-C2DB695B6A94}" presName="sibTrans" presStyleLbl="sibTrans2D1" presStyleIdx="0" presStyleCnt="0"/>
      <dgm:spPr/>
    </dgm:pt>
    <dgm:pt modelId="{B359CCA5-62F1-4FF2-8ED1-E378557EA58E}" type="pres">
      <dgm:prSet presAssocID="{7EA0426F-300E-4532-A618-EF0A8E0D49D4}" presName="compNode" presStyleCnt="0"/>
      <dgm:spPr/>
    </dgm:pt>
    <dgm:pt modelId="{97230189-FFD2-4FAF-8FE5-2E44F512EA7F}" type="pres">
      <dgm:prSet presAssocID="{7EA0426F-300E-4532-A618-EF0A8E0D49D4}" presName="iconBgRect" presStyleLbl="bgShp" presStyleIdx="4" presStyleCnt="5"/>
      <dgm:spPr/>
    </dgm:pt>
    <dgm:pt modelId="{5D144107-81B5-43F6-9A05-9E5F9DC75007}" type="pres">
      <dgm:prSet presAssocID="{7EA0426F-300E-4532-A618-EF0A8E0D49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B91D7A-489E-49F4-97F0-F10690A8BC40}" type="pres">
      <dgm:prSet presAssocID="{7EA0426F-300E-4532-A618-EF0A8E0D49D4}" presName="spaceRect" presStyleCnt="0"/>
      <dgm:spPr/>
    </dgm:pt>
    <dgm:pt modelId="{A36DE417-38BA-49FE-BF85-596E5F7A3D09}" type="pres">
      <dgm:prSet presAssocID="{7EA0426F-300E-4532-A618-EF0A8E0D49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ABFC0E-F786-4D2A-8D09-2118258DC011}" type="presOf" srcId="{7EA0426F-300E-4532-A618-EF0A8E0D49D4}" destId="{A36DE417-38BA-49FE-BF85-596E5F7A3D09}" srcOrd="0" destOrd="0" presId="urn:microsoft.com/office/officeart/2018/2/layout/IconCircleList"/>
    <dgm:cxn modelId="{AA25DC1E-C4CF-4B43-8F03-01555FC1E103}" srcId="{1A335D26-8E1A-4921-BDCA-FFB25B24CEBC}" destId="{40BDDA08-0442-4150-823C-BB7032303401}" srcOrd="2" destOrd="0" parTransId="{11B4860F-519C-4CC1-83ED-159BAF1FF6C6}" sibTransId="{32C3DC85-6E2E-45CD-A145-083168683891}"/>
    <dgm:cxn modelId="{AE8F463F-E81B-4412-A896-F2A8A057BBA2}" type="presOf" srcId="{25F0439E-B690-4D16-8EE4-F303BC9E8D64}" destId="{4CFC323F-43AB-4DF6-AE69-067FAF32E764}" srcOrd="0" destOrd="0" presId="urn:microsoft.com/office/officeart/2018/2/layout/IconCircleList"/>
    <dgm:cxn modelId="{1DA9805B-617B-447D-8A5C-0359AEF51318}" type="presOf" srcId="{40BDDA08-0442-4150-823C-BB7032303401}" destId="{EEC5881C-CC29-4D88-AF50-08A2BCACC139}" srcOrd="0" destOrd="0" presId="urn:microsoft.com/office/officeart/2018/2/layout/IconCircleList"/>
    <dgm:cxn modelId="{44E12D49-4B17-40F1-8045-F5B8027A01EA}" type="presOf" srcId="{65551365-7AEA-4C06-92F1-3FA1DEA45E02}" destId="{90BC733F-DE15-499F-AF0F-C7C0768D0FAE}" srcOrd="0" destOrd="0" presId="urn:microsoft.com/office/officeart/2018/2/layout/IconCircleList"/>
    <dgm:cxn modelId="{6B285050-73BC-40B6-AAF7-02D2ABF5A7B9}" srcId="{1A335D26-8E1A-4921-BDCA-FFB25B24CEBC}" destId="{7EA0426F-300E-4532-A618-EF0A8E0D49D4}" srcOrd="4" destOrd="0" parTransId="{C07CC099-1683-4304-8234-E56387D1A1D2}" sibTransId="{5165C624-714C-4215-9F93-70D48DE58F15}"/>
    <dgm:cxn modelId="{B6340959-CC38-4500-9E9E-AEF55F8BD865}" type="presOf" srcId="{49F918AD-DC3D-46F1-A358-89C345FF5CE4}" destId="{D199182F-F581-4D85-BD22-81819D973EBC}" srcOrd="0" destOrd="0" presId="urn:microsoft.com/office/officeart/2018/2/layout/IconCircleList"/>
    <dgm:cxn modelId="{571CBB7E-1903-438E-9632-14D391C92E71}" type="presOf" srcId="{32C3DC85-6E2E-45CD-A145-083168683891}" destId="{199963E9-AF46-417C-8451-253188557D94}" srcOrd="0" destOrd="0" presId="urn:microsoft.com/office/officeart/2018/2/layout/IconCircleList"/>
    <dgm:cxn modelId="{DCA0C77F-F8ED-472C-9383-DEE7286C56DE}" srcId="{1A335D26-8E1A-4921-BDCA-FFB25B24CEBC}" destId="{49F918AD-DC3D-46F1-A358-89C345FF5CE4}" srcOrd="3" destOrd="0" parTransId="{41098806-1A27-47F1-A6B8-25CCAB981FBA}" sibTransId="{26C553DA-1D2C-4E48-8414-C2DB695B6A94}"/>
    <dgm:cxn modelId="{FBD6AE85-D352-474F-97C2-4C935006441C}" type="presOf" srcId="{3040D0B4-8D94-4AAF-8758-3BCACD7CAD88}" destId="{DC78A56F-504B-4595-A514-E23CF1D03EF6}" srcOrd="0" destOrd="0" presId="urn:microsoft.com/office/officeart/2018/2/layout/IconCircleList"/>
    <dgm:cxn modelId="{46B10386-BC41-4C14-9D1B-0B724A09BAB0}" type="presOf" srcId="{1A335D26-8E1A-4921-BDCA-FFB25B24CEBC}" destId="{ED622C5B-4E7D-4C34-9428-3850B4050BA6}" srcOrd="0" destOrd="0" presId="urn:microsoft.com/office/officeart/2018/2/layout/IconCircleList"/>
    <dgm:cxn modelId="{FDEB4591-CEC9-4E91-A8EB-4C4D822891DD}" srcId="{1A335D26-8E1A-4921-BDCA-FFB25B24CEBC}" destId="{5F8692A9-069E-41AC-BA68-A35A8A4AF532}" srcOrd="1" destOrd="0" parTransId="{D8F1C331-49DE-4C1D-8593-F818D400C784}" sibTransId="{25F0439E-B690-4D16-8EE4-F303BC9E8D64}"/>
    <dgm:cxn modelId="{9FCC499D-4705-4EE3-8719-529C197C6A38}" srcId="{1A335D26-8E1A-4921-BDCA-FFB25B24CEBC}" destId="{3040D0B4-8D94-4AAF-8758-3BCACD7CAD88}" srcOrd="0" destOrd="0" parTransId="{BC483883-493E-44CF-B84A-AE563281BF98}" sibTransId="{65551365-7AEA-4C06-92F1-3FA1DEA45E02}"/>
    <dgm:cxn modelId="{DB52CECD-E4AD-4452-910D-AE1D6DCC76EA}" type="presOf" srcId="{5F8692A9-069E-41AC-BA68-A35A8A4AF532}" destId="{075DFBB1-F815-46DE-8D3D-C23A8A8FCC1D}" srcOrd="0" destOrd="0" presId="urn:microsoft.com/office/officeart/2018/2/layout/IconCircleList"/>
    <dgm:cxn modelId="{ED7370EA-6A2E-4698-BDE5-28E336C77335}" type="presOf" srcId="{26C553DA-1D2C-4E48-8414-C2DB695B6A94}" destId="{B4B9A180-C1D9-40BE-B14E-762C7291C35C}" srcOrd="0" destOrd="0" presId="urn:microsoft.com/office/officeart/2018/2/layout/IconCircleList"/>
    <dgm:cxn modelId="{948EBF5E-F5F2-494D-890A-9BC636F3D475}" type="presParOf" srcId="{ED622C5B-4E7D-4C34-9428-3850B4050BA6}" destId="{04E9DEB9-48C8-4304-A0B2-52B98BB17FBD}" srcOrd="0" destOrd="0" presId="urn:microsoft.com/office/officeart/2018/2/layout/IconCircleList"/>
    <dgm:cxn modelId="{8A4BA49E-AFF2-49BE-82D4-4960F9B54E2C}" type="presParOf" srcId="{04E9DEB9-48C8-4304-A0B2-52B98BB17FBD}" destId="{9A51916E-F28F-4C3B-938C-62B7F37562A2}" srcOrd="0" destOrd="0" presId="urn:microsoft.com/office/officeart/2018/2/layout/IconCircleList"/>
    <dgm:cxn modelId="{92625BD0-1430-4AF1-912D-8D299F619CC2}" type="presParOf" srcId="{9A51916E-F28F-4C3B-938C-62B7F37562A2}" destId="{BB2ADC9F-1AB4-457B-A884-D37EE97621E8}" srcOrd="0" destOrd="0" presId="urn:microsoft.com/office/officeart/2018/2/layout/IconCircleList"/>
    <dgm:cxn modelId="{8965239C-47A7-471A-A2BC-C93E34EEB3F0}" type="presParOf" srcId="{9A51916E-F28F-4C3B-938C-62B7F37562A2}" destId="{ADDFC6C5-89BA-4263-A59A-35F7B0020DB7}" srcOrd="1" destOrd="0" presId="urn:microsoft.com/office/officeart/2018/2/layout/IconCircleList"/>
    <dgm:cxn modelId="{17E7675A-80D0-4DD7-91ED-15A583954FAB}" type="presParOf" srcId="{9A51916E-F28F-4C3B-938C-62B7F37562A2}" destId="{F8E2ECBE-5C81-4C51-AAA7-DE49C6101E73}" srcOrd="2" destOrd="0" presId="urn:microsoft.com/office/officeart/2018/2/layout/IconCircleList"/>
    <dgm:cxn modelId="{19C5134D-A2DB-4D33-9D36-FE91DFB31917}" type="presParOf" srcId="{9A51916E-F28F-4C3B-938C-62B7F37562A2}" destId="{DC78A56F-504B-4595-A514-E23CF1D03EF6}" srcOrd="3" destOrd="0" presId="urn:microsoft.com/office/officeart/2018/2/layout/IconCircleList"/>
    <dgm:cxn modelId="{086BDC94-30ED-4E39-A921-75C84747C23D}" type="presParOf" srcId="{04E9DEB9-48C8-4304-A0B2-52B98BB17FBD}" destId="{90BC733F-DE15-499F-AF0F-C7C0768D0FAE}" srcOrd="1" destOrd="0" presId="urn:microsoft.com/office/officeart/2018/2/layout/IconCircleList"/>
    <dgm:cxn modelId="{5F94B59A-A755-477E-A81B-67227C0FC171}" type="presParOf" srcId="{04E9DEB9-48C8-4304-A0B2-52B98BB17FBD}" destId="{5CF80D0E-0ADD-48CD-B362-7937EE8345EF}" srcOrd="2" destOrd="0" presId="urn:microsoft.com/office/officeart/2018/2/layout/IconCircleList"/>
    <dgm:cxn modelId="{500A133D-ED17-4681-9189-098CFC63FEE1}" type="presParOf" srcId="{5CF80D0E-0ADD-48CD-B362-7937EE8345EF}" destId="{E3547D1B-D566-44DE-80B1-AA64B4389515}" srcOrd="0" destOrd="0" presId="urn:microsoft.com/office/officeart/2018/2/layout/IconCircleList"/>
    <dgm:cxn modelId="{D702DE22-4FE0-414F-990A-002DA30A67B6}" type="presParOf" srcId="{5CF80D0E-0ADD-48CD-B362-7937EE8345EF}" destId="{74DADB3A-3D70-4C34-AAC0-6E1CA75A4A82}" srcOrd="1" destOrd="0" presId="urn:microsoft.com/office/officeart/2018/2/layout/IconCircleList"/>
    <dgm:cxn modelId="{4640DA5E-3C15-4C2D-99A1-1CB5E3D8BD76}" type="presParOf" srcId="{5CF80D0E-0ADD-48CD-B362-7937EE8345EF}" destId="{FB9FEEE2-571D-44ED-80F1-7F46FEAEBF39}" srcOrd="2" destOrd="0" presId="urn:microsoft.com/office/officeart/2018/2/layout/IconCircleList"/>
    <dgm:cxn modelId="{B8CA11ED-7BBC-4F32-827B-CD2BB0CB7261}" type="presParOf" srcId="{5CF80D0E-0ADD-48CD-B362-7937EE8345EF}" destId="{075DFBB1-F815-46DE-8D3D-C23A8A8FCC1D}" srcOrd="3" destOrd="0" presId="urn:microsoft.com/office/officeart/2018/2/layout/IconCircleList"/>
    <dgm:cxn modelId="{5D15A5F9-5969-4CDF-AE11-43D389AA50D7}" type="presParOf" srcId="{04E9DEB9-48C8-4304-A0B2-52B98BB17FBD}" destId="{4CFC323F-43AB-4DF6-AE69-067FAF32E764}" srcOrd="3" destOrd="0" presId="urn:microsoft.com/office/officeart/2018/2/layout/IconCircleList"/>
    <dgm:cxn modelId="{D062B276-BD7F-4B71-A4F8-CDE4F15D6B69}" type="presParOf" srcId="{04E9DEB9-48C8-4304-A0B2-52B98BB17FBD}" destId="{CAD56EB1-661D-40ED-849A-A6D9A52B3B34}" srcOrd="4" destOrd="0" presId="urn:microsoft.com/office/officeart/2018/2/layout/IconCircleList"/>
    <dgm:cxn modelId="{67B53CD4-8FA7-4F09-89C6-8222E6CBF3B8}" type="presParOf" srcId="{CAD56EB1-661D-40ED-849A-A6D9A52B3B34}" destId="{65DDCBAE-B40D-40DB-A87D-C63BD32A72E2}" srcOrd="0" destOrd="0" presId="urn:microsoft.com/office/officeart/2018/2/layout/IconCircleList"/>
    <dgm:cxn modelId="{01667A00-1057-49E4-AE6E-7E9777274010}" type="presParOf" srcId="{CAD56EB1-661D-40ED-849A-A6D9A52B3B34}" destId="{D9C1E4A7-CDAB-4F26-AB6D-905BB227F5AA}" srcOrd="1" destOrd="0" presId="urn:microsoft.com/office/officeart/2018/2/layout/IconCircleList"/>
    <dgm:cxn modelId="{DE8D00CD-98C9-4BD0-8BEC-60DE46BC784B}" type="presParOf" srcId="{CAD56EB1-661D-40ED-849A-A6D9A52B3B34}" destId="{22D172B2-65B7-43BC-A0F7-8C10392C3912}" srcOrd="2" destOrd="0" presId="urn:microsoft.com/office/officeart/2018/2/layout/IconCircleList"/>
    <dgm:cxn modelId="{7F7922B9-ACC6-47B5-A48B-F06690FBAF11}" type="presParOf" srcId="{CAD56EB1-661D-40ED-849A-A6D9A52B3B34}" destId="{EEC5881C-CC29-4D88-AF50-08A2BCACC139}" srcOrd="3" destOrd="0" presId="urn:microsoft.com/office/officeart/2018/2/layout/IconCircleList"/>
    <dgm:cxn modelId="{2344B4E9-F6A3-4A8C-B0CD-DC565978839F}" type="presParOf" srcId="{04E9DEB9-48C8-4304-A0B2-52B98BB17FBD}" destId="{199963E9-AF46-417C-8451-253188557D94}" srcOrd="5" destOrd="0" presId="urn:microsoft.com/office/officeart/2018/2/layout/IconCircleList"/>
    <dgm:cxn modelId="{877A4A7E-C743-4EF2-938B-616042AD188E}" type="presParOf" srcId="{04E9DEB9-48C8-4304-A0B2-52B98BB17FBD}" destId="{2FE333FB-0080-4B0B-8004-CE288A987D57}" srcOrd="6" destOrd="0" presId="urn:microsoft.com/office/officeart/2018/2/layout/IconCircleList"/>
    <dgm:cxn modelId="{8117D26B-DFDB-407B-AE34-6D557343F338}" type="presParOf" srcId="{2FE333FB-0080-4B0B-8004-CE288A987D57}" destId="{00531D59-4077-40EF-8BCB-17EBB6C0955B}" srcOrd="0" destOrd="0" presId="urn:microsoft.com/office/officeart/2018/2/layout/IconCircleList"/>
    <dgm:cxn modelId="{7AAC778D-75EA-4FD7-89B9-635AE7360736}" type="presParOf" srcId="{2FE333FB-0080-4B0B-8004-CE288A987D57}" destId="{DE321842-FE56-4D8F-B0A9-908B3FC6A787}" srcOrd="1" destOrd="0" presId="urn:microsoft.com/office/officeart/2018/2/layout/IconCircleList"/>
    <dgm:cxn modelId="{F9D67082-68B6-438C-88ED-57B3C00747D9}" type="presParOf" srcId="{2FE333FB-0080-4B0B-8004-CE288A987D57}" destId="{FE88CF16-FFDD-4E4F-81D4-C89B5056D7A4}" srcOrd="2" destOrd="0" presId="urn:microsoft.com/office/officeart/2018/2/layout/IconCircleList"/>
    <dgm:cxn modelId="{4802445E-ACDC-4631-ABB9-5231CE9059FB}" type="presParOf" srcId="{2FE333FB-0080-4B0B-8004-CE288A987D57}" destId="{D199182F-F581-4D85-BD22-81819D973EBC}" srcOrd="3" destOrd="0" presId="urn:microsoft.com/office/officeart/2018/2/layout/IconCircleList"/>
    <dgm:cxn modelId="{CC93493F-118C-4D1A-9EFE-7CA3C06E8A6D}" type="presParOf" srcId="{04E9DEB9-48C8-4304-A0B2-52B98BB17FBD}" destId="{B4B9A180-C1D9-40BE-B14E-762C7291C35C}" srcOrd="7" destOrd="0" presId="urn:microsoft.com/office/officeart/2018/2/layout/IconCircleList"/>
    <dgm:cxn modelId="{F84DAD5D-8222-45FA-9DE7-675E008ED55C}" type="presParOf" srcId="{04E9DEB9-48C8-4304-A0B2-52B98BB17FBD}" destId="{B359CCA5-62F1-4FF2-8ED1-E378557EA58E}" srcOrd="8" destOrd="0" presId="urn:microsoft.com/office/officeart/2018/2/layout/IconCircleList"/>
    <dgm:cxn modelId="{2A95EB2C-69E0-4CA1-89B2-A36828AACF75}" type="presParOf" srcId="{B359CCA5-62F1-4FF2-8ED1-E378557EA58E}" destId="{97230189-FFD2-4FAF-8FE5-2E44F512EA7F}" srcOrd="0" destOrd="0" presId="urn:microsoft.com/office/officeart/2018/2/layout/IconCircleList"/>
    <dgm:cxn modelId="{597F77F6-2ADC-412A-9FEF-BA4237C889C8}" type="presParOf" srcId="{B359CCA5-62F1-4FF2-8ED1-E378557EA58E}" destId="{5D144107-81B5-43F6-9A05-9E5F9DC75007}" srcOrd="1" destOrd="0" presId="urn:microsoft.com/office/officeart/2018/2/layout/IconCircleList"/>
    <dgm:cxn modelId="{86BFBC80-EEB0-4EFF-ABCA-43D42919AA8B}" type="presParOf" srcId="{B359CCA5-62F1-4FF2-8ED1-E378557EA58E}" destId="{C4B91D7A-489E-49F4-97F0-F10690A8BC40}" srcOrd="2" destOrd="0" presId="urn:microsoft.com/office/officeart/2018/2/layout/IconCircleList"/>
    <dgm:cxn modelId="{26AB3D98-171F-47A7-8476-9F50A3DAFA28}" type="presParOf" srcId="{B359CCA5-62F1-4FF2-8ED1-E378557EA58E}" destId="{A36DE417-38BA-49FE-BF85-596E5F7A3D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B9C398-A9E6-4BDA-88EA-F8CAF34B2784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608B20-DB58-45B2-9819-1B3CD2B46251}">
      <dgm:prSet/>
      <dgm:spPr/>
      <dgm:t>
        <a:bodyPr/>
        <a:lstStyle/>
        <a:p>
          <a:r>
            <a:rPr lang="en-US" b="1" i="0"/>
            <a:t>2. Class Library</a:t>
          </a:r>
          <a:endParaRPr lang="en-US"/>
        </a:p>
      </dgm:t>
    </dgm:pt>
    <dgm:pt modelId="{6A7A73B2-C709-4040-85F8-E98B3249F753}" type="parTrans" cxnId="{3F090D88-55D2-4CD9-94A7-DED8577DA8CD}">
      <dgm:prSet/>
      <dgm:spPr/>
      <dgm:t>
        <a:bodyPr/>
        <a:lstStyle/>
        <a:p>
          <a:endParaRPr lang="en-US"/>
        </a:p>
      </dgm:t>
    </dgm:pt>
    <dgm:pt modelId="{44070855-2837-4D6D-B082-507C70A3DD39}" type="sibTrans" cxnId="{3F090D88-55D2-4CD9-94A7-DED8577DA8CD}">
      <dgm:prSet/>
      <dgm:spPr/>
      <dgm:t>
        <a:bodyPr/>
        <a:lstStyle/>
        <a:p>
          <a:endParaRPr lang="en-US"/>
        </a:p>
      </dgm:t>
    </dgm:pt>
    <dgm:pt modelId="{7C52C99D-EDEC-4631-8E9B-5351A4DA863B}">
      <dgm:prSet/>
      <dgm:spPr/>
      <dgm:t>
        <a:bodyPr/>
        <a:lstStyle/>
        <a:p>
          <a:r>
            <a:rPr lang="en-US" b="0" i="0"/>
            <a:t>The .NET Framework includes a set of standard class libraries. A class library is a collection of methods and functions that can be used for the core purpose.</a:t>
          </a:r>
          <a:endParaRPr lang="en-US"/>
        </a:p>
      </dgm:t>
    </dgm:pt>
    <dgm:pt modelId="{E77DB14B-D9EB-4B56-AA1A-9AEDB86CEC99}" type="parTrans" cxnId="{05DE4CBE-1590-4F5B-A19C-2B39688D7F76}">
      <dgm:prSet/>
      <dgm:spPr/>
      <dgm:t>
        <a:bodyPr/>
        <a:lstStyle/>
        <a:p>
          <a:endParaRPr lang="en-US"/>
        </a:p>
      </dgm:t>
    </dgm:pt>
    <dgm:pt modelId="{BB43CB78-71F8-4045-B9F6-1A12D33B46A8}" type="sibTrans" cxnId="{05DE4CBE-1590-4F5B-A19C-2B39688D7F76}">
      <dgm:prSet/>
      <dgm:spPr/>
      <dgm:t>
        <a:bodyPr/>
        <a:lstStyle/>
        <a:p>
          <a:endParaRPr lang="en-US"/>
        </a:p>
      </dgm:t>
    </dgm:pt>
    <dgm:pt modelId="{234E16A3-AEDB-4390-9C87-F7A7AE4EAF75}">
      <dgm:prSet/>
      <dgm:spPr/>
      <dgm:t>
        <a:bodyPr/>
        <a:lstStyle/>
        <a:p>
          <a:r>
            <a:rPr lang="en-US" b="0" i="0"/>
            <a:t>For example, there is a class library with methods to handle all file-level operations. So there is a method which can be used to read the text from a file. Similarly, there is a method to write text to a file.</a:t>
          </a:r>
          <a:endParaRPr lang="en-US"/>
        </a:p>
      </dgm:t>
    </dgm:pt>
    <dgm:pt modelId="{F6FC86EE-306F-4763-BCEF-AFAC38099CB0}" type="parTrans" cxnId="{55A28A0B-B560-4624-B0C2-FAA95B823C88}">
      <dgm:prSet/>
      <dgm:spPr/>
      <dgm:t>
        <a:bodyPr/>
        <a:lstStyle/>
        <a:p>
          <a:endParaRPr lang="en-US"/>
        </a:p>
      </dgm:t>
    </dgm:pt>
    <dgm:pt modelId="{E48BC851-DB0C-43D5-8BB6-39657845C4E5}" type="sibTrans" cxnId="{55A28A0B-B560-4624-B0C2-FAA95B823C88}">
      <dgm:prSet/>
      <dgm:spPr/>
      <dgm:t>
        <a:bodyPr/>
        <a:lstStyle/>
        <a:p>
          <a:endParaRPr lang="en-US"/>
        </a:p>
      </dgm:t>
    </dgm:pt>
    <dgm:pt modelId="{0B9D9F25-F7B8-41CD-87B7-CA9B89D39B17}">
      <dgm:prSet/>
      <dgm:spPr/>
      <dgm:t>
        <a:bodyPr/>
        <a:lstStyle/>
        <a:p>
          <a:r>
            <a:rPr lang="en-US" b="0" i="0"/>
            <a:t>Most of the methods are split into either the System.* or Microsoft.* namespaces. (The asterisk * just means a reference to all of the methods that fall under the System or Microsoft namespace)</a:t>
          </a:r>
          <a:endParaRPr lang="en-US"/>
        </a:p>
      </dgm:t>
    </dgm:pt>
    <dgm:pt modelId="{977DBFD2-946D-4979-9BBE-607240DB6D1F}" type="parTrans" cxnId="{E6A5BC47-D67B-4CB6-97F8-96131E253928}">
      <dgm:prSet/>
      <dgm:spPr/>
      <dgm:t>
        <a:bodyPr/>
        <a:lstStyle/>
        <a:p>
          <a:endParaRPr lang="en-US"/>
        </a:p>
      </dgm:t>
    </dgm:pt>
    <dgm:pt modelId="{60332BC5-366A-4E0B-AB49-9DE624B0D46A}" type="sibTrans" cxnId="{E6A5BC47-D67B-4CB6-97F8-96131E253928}">
      <dgm:prSet/>
      <dgm:spPr/>
      <dgm:t>
        <a:bodyPr/>
        <a:lstStyle/>
        <a:p>
          <a:endParaRPr lang="en-US"/>
        </a:p>
      </dgm:t>
    </dgm:pt>
    <dgm:pt modelId="{2E2E8BE3-6709-4154-B7FB-2EBDBCC1450E}" type="pres">
      <dgm:prSet presAssocID="{F0B9C398-A9E6-4BDA-88EA-F8CAF34B278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E0A9CDF-92B5-4CF7-8BCE-8FCCD6E5AB2A}" type="pres">
      <dgm:prSet presAssocID="{0B9D9F25-F7B8-41CD-87B7-CA9B89D39B17}" presName="Accent4" presStyleCnt="0"/>
      <dgm:spPr/>
    </dgm:pt>
    <dgm:pt modelId="{D9C988CA-0EDB-49F2-8F80-9B587FB174A9}" type="pres">
      <dgm:prSet presAssocID="{0B9D9F25-F7B8-41CD-87B7-CA9B89D39B17}" presName="Accent" presStyleLbl="node1" presStyleIdx="0" presStyleCnt="8"/>
      <dgm:spPr/>
    </dgm:pt>
    <dgm:pt modelId="{8E52222E-160B-4B4A-B184-C1675E32662A}" type="pres">
      <dgm:prSet presAssocID="{0B9D9F25-F7B8-41CD-87B7-CA9B89D39B17}" presName="ParentBackground4" presStyleCnt="0"/>
      <dgm:spPr/>
    </dgm:pt>
    <dgm:pt modelId="{429AD8ED-2A4C-4D13-8D88-CCD0350AD5E5}" type="pres">
      <dgm:prSet presAssocID="{0B9D9F25-F7B8-41CD-87B7-CA9B89D39B17}" presName="ParentBackground" presStyleLbl="node1" presStyleIdx="1" presStyleCnt="8"/>
      <dgm:spPr/>
    </dgm:pt>
    <dgm:pt modelId="{2793A245-FA3C-487F-B58F-7F699B25E960}" type="pres">
      <dgm:prSet presAssocID="{0B9D9F25-F7B8-41CD-87B7-CA9B89D39B1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0044FAB-7023-4BAD-BFA6-2C3D91C2578C}" type="pres">
      <dgm:prSet presAssocID="{234E16A3-AEDB-4390-9C87-F7A7AE4EAF75}" presName="Accent3" presStyleCnt="0"/>
      <dgm:spPr/>
    </dgm:pt>
    <dgm:pt modelId="{518CE40F-0A37-455E-8459-E80052DDA6D7}" type="pres">
      <dgm:prSet presAssocID="{234E16A3-AEDB-4390-9C87-F7A7AE4EAF75}" presName="Accent" presStyleLbl="node1" presStyleIdx="2" presStyleCnt="8"/>
      <dgm:spPr/>
    </dgm:pt>
    <dgm:pt modelId="{60AFDDF9-BC00-4AF0-8CC5-89143576A36D}" type="pres">
      <dgm:prSet presAssocID="{234E16A3-AEDB-4390-9C87-F7A7AE4EAF75}" presName="ParentBackground3" presStyleCnt="0"/>
      <dgm:spPr/>
    </dgm:pt>
    <dgm:pt modelId="{590C6146-F131-4B54-8326-92AAD30C62DB}" type="pres">
      <dgm:prSet presAssocID="{234E16A3-AEDB-4390-9C87-F7A7AE4EAF75}" presName="ParentBackground" presStyleLbl="node1" presStyleIdx="3" presStyleCnt="8"/>
      <dgm:spPr/>
    </dgm:pt>
    <dgm:pt modelId="{740DFF33-BCDD-469E-BC9E-859B7448183B}" type="pres">
      <dgm:prSet presAssocID="{234E16A3-AEDB-4390-9C87-F7A7AE4EAF75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56ED1BC-FD8D-4C33-ADF5-366A453AE709}" type="pres">
      <dgm:prSet presAssocID="{7C52C99D-EDEC-4631-8E9B-5351A4DA863B}" presName="Accent2" presStyleCnt="0"/>
      <dgm:spPr/>
    </dgm:pt>
    <dgm:pt modelId="{A9A0E7F4-CD69-4767-8CC7-E54527165A3D}" type="pres">
      <dgm:prSet presAssocID="{7C52C99D-EDEC-4631-8E9B-5351A4DA863B}" presName="Accent" presStyleLbl="node1" presStyleIdx="4" presStyleCnt="8"/>
      <dgm:spPr/>
    </dgm:pt>
    <dgm:pt modelId="{76E373D4-A81D-4EAA-A47F-631E364A1246}" type="pres">
      <dgm:prSet presAssocID="{7C52C99D-EDEC-4631-8E9B-5351A4DA863B}" presName="ParentBackground2" presStyleCnt="0"/>
      <dgm:spPr/>
    </dgm:pt>
    <dgm:pt modelId="{87E6EDCF-49C3-4E62-B17F-6420F040DCB9}" type="pres">
      <dgm:prSet presAssocID="{7C52C99D-EDEC-4631-8E9B-5351A4DA863B}" presName="ParentBackground" presStyleLbl="node1" presStyleIdx="5" presStyleCnt="8"/>
      <dgm:spPr/>
    </dgm:pt>
    <dgm:pt modelId="{5A64B6DC-C11C-49C0-99D5-808476DFD147}" type="pres">
      <dgm:prSet presAssocID="{7C52C99D-EDEC-4631-8E9B-5351A4DA863B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A6406AC-D5A0-43EC-81E3-3E67C91975FA}" type="pres">
      <dgm:prSet presAssocID="{0F608B20-DB58-45B2-9819-1B3CD2B46251}" presName="Accent1" presStyleCnt="0"/>
      <dgm:spPr/>
    </dgm:pt>
    <dgm:pt modelId="{65423127-9B06-4510-B46E-852B9F3AABB3}" type="pres">
      <dgm:prSet presAssocID="{0F608B20-DB58-45B2-9819-1B3CD2B46251}" presName="Accent" presStyleLbl="node1" presStyleIdx="6" presStyleCnt="8"/>
      <dgm:spPr/>
    </dgm:pt>
    <dgm:pt modelId="{428E1218-AF10-45D8-95A6-90111FD1CB13}" type="pres">
      <dgm:prSet presAssocID="{0F608B20-DB58-45B2-9819-1B3CD2B46251}" presName="ParentBackground1" presStyleCnt="0"/>
      <dgm:spPr/>
    </dgm:pt>
    <dgm:pt modelId="{4160E441-422F-4214-B860-41D06741F3A7}" type="pres">
      <dgm:prSet presAssocID="{0F608B20-DB58-45B2-9819-1B3CD2B46251}" presName="ParentBackground" presStyleLbl="node1" presStyleIdx="7" presStyleCnt="8"/>
      <dgm:spPr/>
    </dgm:pt>
    <dgm:pt modelId="{E4679F5A-617D-44AB-930A-53772C68814C}" type="pres">
      <dgm:prSet presAssocID="{0F608B20-DB58-45B2-9819-1B3CD2B46251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6724C01-AE65-4B80-9E8E-1E571BC4FD55}" type="presOf" srcId="{0F608B20-DB58-45B2-9819-1B3CD2B46251}" destId="{E4679F5A-617D-44AB-930A-53772C68814C}" srcOrd="1" destOrd="0" presId="urn:microsoft.com/office/officeart/2018/layout/CircleProcess"/>
    <dgm:cxn modelId="{3E488E02-F707-4AAC-8FA7-88B011F852C1}" type="presOf" srcId="{F0B9C398-A9E6-4BDA-88EA-F8CAF34B2784}" destId="{2E2E8BE3-6709-4154-B7FB-2EBDBCC1450E}" srcOrd="0" destOrd="0" presId="urn:microsoft.com/office/officeart/2018/layout/CircleProcess"/>
    <dgm:cxn modelId="{55A28A0B-B560-4624-B0C2-FAA95B823C88}" srcId="{F0B9C398-A9E6-4BDA-88EA-F8CAF34B2784}" destId="{234E16A3-AEDB-4390-9C87-F7A7AE4EAF75}" srcOrd="2" destOrd="0" parTransId="{F6FC86EE-306F-4763-BCEF-AFAC38099CB0}" sibTransId="{E48BC851-DB0C-43D5-8BB6-39657845C4E5}"/>
    <dgm:cxn modelId="{24280C1A-EB52-42A6-93B4-4F36BB0D42FA}" type="presOf" srcId="{234E16A3-AEDB-4390-9C87-F7A7AE4EAF75}" destId="{740DFF33-BCDD-469E-BC9E-859B7448183B}" srcOrd="1" destOrd="0" presId="urn:microsoft.com/office/officeart/2018/layout/CircleProcess"/>
    <dgm:cxn modelId="{98DB9C64-4890-4F45-8126-051E15F9D8A0}" type="presOf" srcId="{0F608B20-DB58-45B2-9819-1B3CD2B46251}" destId="{4160E441-422F-4214-B860-41D06741F3A7}" srcOrd="0" destOrd="0" presId="urn:microsoft.com/office/officeart/2018/layout/CircleProcess"/>
    <dgm:cxn modelId="{E6A5BC47-D67B-4CB6-97F8-96131E253928}" srcId="{F0B9C398-A9E6-4BDA-88EA-F8CAF34B2784}" destId="{0B9D9F25-F7B8-41CD-87B7-CA9B89D39B17}" srcOrd="3" destOrd="0" parTransId="{977DBFD2-946D-4979-9BBE-607240DB6D1F}" sibTransId="{60332BC5-366A-4E0B-AB49-9DE624B0D46A}"/>
    <dgm:cxn modelId="{C636144F-C567-4F88-A566-054FDB8779B9}" type="presOf" srcId="{234E16A3-AEDB-4390-9C87-F7A7AE4EAF75}" destId="{590C6146-F131-4B54-8326-92AAD30C62DB}" srcOrd="0" destOrd="0" presId="urn:microsoft.com/office/officeart/2018/layout/CircleProcess"/>
    <dgm:cxn modelId="{6D0D7078-787C-437F-BC1F-189BCD563F57}" type="presOf" srcId="{7C52C99D-EDEC-4631-8E9B-5351A4DA863B}" destId="{5A64B6DC-C11C-49C0-99D5-808476DFD147}" srcOrd="1" destOrd="0" presId="urn:microsoft.com/office/officeart/2018/layout/CircleProcess"/>
    <dgm:cxn modelId="{FAFBBE5A-CD7F-4C4A-A474-6983834E5360}" type="presOf" srcId="{0B9D9F25-F7B8-41CD-87B7-CA9B89D39B17}" destId="{2793A245-FA3C-487F-B58F-7F699B25E960}" srcOrd="1" destOrd="0" presId="urn:microsoft.com/office/officeart/2018/layout/CircleProcess"/>
    <dgm:cxn modelId="{3F090D88-55D2-4CD9-94A7-DED8577DA8CD}" srcId="{F0B9C398-A9E6-4BDA-88EA-F8CAF34B2784}" destId="{0F608B20-DB58-45B2-9819-1B3CD2B46251}" srcOrd="0" destOrd="0" parTransId="{6A7A73B2-C709-4040-85F8-E98B3249F753}" sibTransId="{44070855-2837-4D6D-B082-507C70A3DD39}"/>
    <dgm:cxn modelId="{05DE4CBE-1590-4F5B-A19C-2B39688D7F76}" srcId="{F0B9C398-A9E6-4BDA-88EA-F8CAF34B2784}" destId="{7C52C99D-EDEC-4631-8E9B-5351A4DA863B}" srcOrd="1" destOrd="0" parTransId="{E77DB14B-D9EB-4B56-AA1A-9AEDB86CEC99}" sibTransId="{BB43CB78-71F8-4045-B9F6-1A12D33B46A8}"/>
    <dgm:cxn modelId="{AE1A68C5-D9B6-42CD-9A6E-865F68A9A72B}" type="presOf" srcId="{0B9D9F25-F7B8-41CD-87B7-CA9B89D39B17}" destId="{429AD8ED-2A4C-4D13-8D88-CCD0350AD5E5}" srcOrd="0" destOrd="0" presId="urn:microsoft.com/office/officeart/2018/layout/CircleProcess"/>
    <dgm:cxn modelId="{E3CB92FF-611C-4409-B3C4-2DD8EB167088}" type="presOf" srcId="{7C52C99D-EDEC-4631-8E9B-5351A4DA863B}" destId="{87E6EDCF-49C3-4E62-B17F-6420F040DCB9}" srcOrd="0" destOrd="0" presId="urn:microsoft.com/office/officeart/2018/layout/CircleProcess"/>
    <dgm:cxn modelId="{CAC5169B-B4B9-4B20-B807-F79894261F57}" type="presParOf" srcId="{2E2E8BE3-6709-4154-B7FB-2EBDBCC1450E}" destId="{AE0A9CDF-92B5-4CF7-8BCE-8FCCD6E5AB2A}" srcOrd="0" destOrd="0" presId="urn:microsoft.com/office/officeart/2018/layout/CircleProcess"/>
    <dgm:cxn modelId="{8E4B77CD-5056-42B4-A25F-947288FFF87B}" type="presParOf" srcId="{AE0A9CDF-92B5-4CF7-8BCE-8FCCD6E5AB2A}" destId="{D9C988CA-0EDB-49F2-8F80-9B587FB174A9}" srcOrd="0" destOrd="0" presId="urn:microsoft.com/office/officeart/2018/layout/CircleProcess"/>
    <dgm:cxn modelId="{33D08DAE-093B-4B7A-A3AF-347D646E7CD9}" type="presParOf" srcId="{2E2E8BE3-6709-4154-B7FB-2EBDBCC1450E}" destId="{8E52222E-160B-4B4A-B184-C1675E32662A}" srcOrd="1" destOrd="0" presId="urn:microsoft.com/office/officeart/2018/layout/CircleProcess"/>
    <dgm:cxn modelId="{031FC9E9-8D7F-4CE6-9C74-36B8036FE956}" type="presParOf" srcId="{8E52222E-160B-4B4A-B184-C1675E32662A}" destId="{429AD8ED-2A4C-4D13-8D88-CCD0350AD5E5}" srcOrd="0" destOrd="0" presId="urn:microsoft.com/office/officeart/2018/layout/CircleProcess"/>
    <dgm:cxn modelId="{BE5C02BE-4564-499C-8FE2-9B4D410F7DDE}" type="presParOf" srcId="{2E2E8BE3-6709-4154-B7FB-2EBDBCC1450E}" destId="{2793A245-FA3C-487F-B58F-7F699B25E960}" srcOrd="2" destOrd="0" presId="urn:microsoft.com/office/officeart/2018/layout/CircleProcess"/>
    <dgm:cxn modelId="{E955B383-59DF-4C1F-A1C2-F7C059EA7B50}" type="presParOf" srcId="{2E2E8BE3-6709-4154-B7FB-2EBDBCC1450E}" destId="{00044FAB-7023-4BAD-BFA6-2C3D91C2578C}" srcOrd="3" destOrd="0" presId="urn:microsoft.com/office/officeart/2018/layout/CircleProcess"/>
    <dgm:cxn modelId="{30D73478-F26F-4F0D-9C75-32488C9B5985}" type="presParOf" srcId="{00044FAB-7023-4BAD-BFA6-2C3D91C2578C}" destId="{518CE40F-0A37-455E-8459-E80052DDA6D7}" srcOrd="0" destOrd="0" presId="urn:microsoft.com/office/officeart/2018/layout/CircleProcess"/>
    <dgm:cxn modelId="{023A7794-69CB-4682-805B-449669438BF8}" type="presParOf" srcId="{2E2E8BE3-6709-4154-B7FB-2EBDBCC1450E}" destId="{60AFDDF9-BC00-4AF0-8CC5-89143576A36D}" srcOrd="4" destOrd="0" presId="urn:microsoft.com/office/officeart/2018/layout/CircleProcess"/>
    <dgm:cxn modelId="{C5261FEC-B282-4373-8BB5-5A8B679B4F66}" type="presParOf" srcId="{60AFDDF9-BC00-4AF0-8CC5-89143576A36D}" destId="{590C6146-F131-4B54-8326-92AAD30C62DB}" srcOrd="0" destOrd="0" presId="urn:microsoft.com/office/officeart/2018/layout/CircleProcess"/>
    <dgm:cxn modelId="{57735FA3-D275-44BD-87B8-B81361BC8099}" type="presParOf" srcId="{2E2E8BE3-6709-4154-B7FB-2EBDBCC1450E}" destId="{740DFF33-BCDD-469E-BC9E-859B7448183B}" srcOrd="5" destOrd="0" presId="urn:microsoft.com/office/officeart/2018/layout/CircleProcess"/>
    <dgm:cxn modelId="{C893A899-AA26-4001-9083-7EF8E4FA16D8}" type="presParOf" srcId="{2E2E8BE3-6709-4154-B7FB-2EBDBCC1450E}" destId="{956ED1BC-FD8D-4C33-ADF5-366A453AE709}" srcOrd="6" destOrd="0" presId="urn:microsoft.com/office/officeart/2018/layout/CircleProcess"/>
    <dgm:cxn modelId="{DF27F488-2F8B-40F4-A35C-4B39DD8FAB8C}" type="presParOf" srcId="{956ED1BC-FD8D-4C33-ADF5-366A453AE709}" destId="{A9A0E7F4-CD69-4767-8CC7-E54527165A3D}" srcOrd="0" destOrd="0" presId="urn:microsoft.com/office/officeart/2018/layout/CircleProcess"/>
    <dgm:cxn modelId="{6C00C71D-8308-442F-8DCF-9F85FD508BE4}" type="presParOf" srcId="{2E2E8BE3-6709-4154-B7FB-2EBDBCC1450E}" destId="{76E373D4-A81D-4EAA-A47F-631E364A1246}" srcOrd="7" destOrd="0" presId="urn:microsoft.com/office/officeart/2018/layout/CircleProcess"/>
    <dgm:cxn modelId="{86F19171-CF60-4200-A834-2FB3218E67E7}" type="presParOf" srcId="{76E373D4-A81D-4EAA-A47F-631E364A1246}" destId="{87E6EDCF-49C3-4E62-B17F-6420F040DCB9}" srcOrd="0" destOrd="0" presId="urn:microsoft.com/office/officeart/2018/layout/CircleProcess"/>
    <dgm:cxn modelId="{6E9EA64D-F9E1-47B4-B929-16CD4A5DC039}" type="presParOf" srcId="{2E2E8BE3-6709-4154-B7FB-2EBDBCC1450E}" destId="{5A64B6DC-C11C-49C0-99D5-808476DFD147}" srcOrd="8" destOrd="0" presId="urn:microsoft.com/office/officeart/2018/layout/CircleProcess"/>
    <dgm:cxn modelId="{7233DC62-2C62-449D-B736-F02AB868492B}" type="presParOf" srcId="{2E2E8BE3-6709-4154-B7FB-2EBDBCC1450E}" destId="{7A6406AC-D5A0-43EC-81E3-3E67C91975FA}" srcOrd="9" destOrd="0" presId="urn:microsoft.com/office/officeart/2018/layout/CircleProcess"/>
    <dgm:cxn modelId="{EA6C4D3D-5BFF-4618-8D64-152CAA71EAF0}" type="presParOf" srcId="{7A6406AC-D5A0-43EC-81E3-3E67C91975FA}" destId="{65423127-9B06-4510-B46E-852B9F3AABB3}" srcOrd="0" destOrd="0" presId="urn:microsoft.com/office/officeart/2018/layout/CircleProcess"/>
    <dgm:cxn modelId="{9B06BC84-2ECB-482C-BFBC-C3486D4998D4}" type="presParOf" srcId="{2E2E8BE3-6709-4154-B7FB-2EBDBCC1450E}" destId="{428E1218-AF10-45D8-95A6-90111FD1CB13}" srcOrd="10" destOrd="0" presId="urn:microsoft.com/office/officeart/2018/layout/CircleProcess"/>
    <dgm:cxn modelId="{D74CF22E-15FE-4D82-A605-39A17889DB24}" type="presParOf" srcId="{428E1218-AF10-45D8-95A6-90111FD1CB13}" destId="{4160E441-422F-4214-B860-41D06741F3A7}" srcOrd="0" destOrd="0" presId="urn:microsoft.com/office/officeart/2018/layout/CircleProcess"/>
    <dgm:cxn modelId="{52456C91-EC1B-485A-913A-4291C29A2B26}" type="presParOf" srcId="{2E2E8BE3-6709-4154-B7FB-2EBDBCC1450E}" destId="{E4679F5A-617D-44AB-930A-53772C68814C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1F4A5-8884-4966-9414-D2F349B1539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403D27-ECA6-4E9C-BEC3-434FEAFED13B}">
      <dgm:prSet/>
      <dgm:spPr/>
      <dgm:t>
        <a:bodyPr/>
        <a:lstStyle/>
        <a:p>
          <a:r>
            <a:rPr lang="en-US" b="1" i="0"/>
            <a:t>Interoperability</a:t>
          </a:r>
          <a:endParaRPr lang="en-US"/>
        </a:p>
      </dgm:t>
    </dgm:pt>
    <dgm:pt modelId="{C0D166BA-F4DA-48AB-B5C9-AABF6B58625C}" type="parTrans" cxnId="{432B3D6C-E786-47D4-BE04-0AD8340D2B7B}">
      <dgm:prSet/>
      <dgm:spPr/>
      <dgm:t>
        <a:bodyPr/>
        <a:lstStyle/>
        <a:p>
          <a:endParaRPr lang="en-US"/>
        </a:p>
      </dgm:t>
    </dgm:pt>
    <dgm:pt modelId="{B10CD2EB-C6B9-44CE-99C5-2019ED3638A6}" type="sibTrans" cxnId="{432B3D6C-E786-47D4-BE04-0AD8340D2B7B}">
      <dgm:prSet/>
      <dgm:spPr/>
      <dgm:t>
        <a:bodyPr/>
        <a:lstStyle/>
        <a:p>
          <a:endParaRPr lang="en-US"/>
        </a:p>
      </dgm:t>
    </dgm:pt>
    <dgm:pt modelId="{3B251166-B5CF-4F12-93ED-F3A728A82106}">
      <dgm:prSet/>
      <dgm:spPr/>
      <dgm:t>
        <a:bodyPr/>
        <a:lstStyle/>
        <a:p>
          <a:r>
            <a:rPr lang="en-US" b="1"/>
            <a:t>Portability</a:t>
          </a:r>
          <a:endParaRPr lang="en-US"/>
        </a:p>
      </dgm:t>
    </dgm:pt>
    <dgm:pt modelId="{915BA13E-2F0D-4A53-BED4-91CE62EF65D4}" type="parTrans" cxnId="{D55F9069-AA72-428B-8E0A-2B108DBA2E53}">
      <dgm:prSet/>
      <dgm:spPr/>
      <dgm:t>
        <a:bodyPr/>
        <a:lstStyle/>
        <a:p>
          <a:endParaRPr lang="en-US"/>
        </a:p>
      </dgm:t>
    </dgm:pt>
    <dgm:pt modelId="{AB15E4A6-C023-40CB-81B2-351810FD9E35}" type="sibTrans" cxnId="{D55F9069-AA72-428B-8E0A-2B108DBA2E53}">
      <dgm:prSet/>
      <dgm:spPr/>
      <dgm:t>
        <a:bodyPr/>
        <a:lstStyle/>
        <a:p>
          <a:endParaRPr lang="en-US"/>
        </a:p>
      </dgm:t>
    </dgm:pt>
    <dgm:pt modelId="{EA2EDE61-2147-42F8-8C2F-BB082AA1D139}">
      <dgm:prSet/>
      <dgm:spPr/>
      <dgm:t>
        <a:bodyPr/>
        <a:lstStyle/>
        <a:p>
          <a:r>
            <a:rPr lang="en-US" b="1"/>
            <a:t>Security</a:t>
          </a:r>
          <a:endParaRPr lang="en-US"/>
        </a:p>
      </dgm:t>
    </dgm:pt>
    <dgm:pt modelId="{8D9551D8-5B34-4D44-88BA-48DBD6CBF5F2}" type="parTrans" cxnId="{D609BFAF-CCED-47B5-BCE1-AFE5514255E2}">
      <dgm:prSet/>
      <dgm:spPr/>
      <dgm:t>
        <a:bodyPr/>
        <a:lstStyle/>
        <a:p>
          <a:endParaRPr lang="en-US"/>
        </a:p>
      </dgm:t>
    </dgm:pt>
    <dgm:pt modelId="{9585F477-D89A-402C-9CAA-8B505DB60985}" type="sibTrans" cxnId="{D609BFAF-CCED-47B5-BCE1-AFE5514255E2}">
      <dgm:prSet/>
      <dgm:spPr/>
      <dgm:t>
        <a:bodyPr/>
        <a:lstStyle/>
        <a:p>
          <a:endParaRPr lang="en-US"/>
        </a:p>
      </dgm:t>
    </dgm:pt>
    <dgm:pt modelId="{C2E0603A-86A2-49AB-BCD1-B4D532157540}">
      <dgm:prSet/>
      <dgm:spPr/>
      <dgm:t>
        <a:bodyPr/>
        <a:lstStyle/>
        <a:p>
          <a:r>
            <a:rPr lang="en-US" b="1"/>
            <a:t>Memory management</a:t>
          </a:r>
          <a:endParaRPr lang="en-US"/>
        </a:p>
      </dgm:t>
    </dgm:pt>
    <dgm:pt modelId="{9E0B9AD1-6558-4755-BE41-58A6939E89B8}" type="parTrans" cxnId="{2C1F455B-0D59-4F40-9518-65F404C306C7}">
      <dgm:prSet/>
      <dgm:spPr/>
      <dgm:t>
        <a:bodyPr/>
        <a:lstStyle/>
        <a:p>
          <a:endParaRPr lang="en-US"/>
        </a:p>
      </dgm:t>
    </dgm:pt>
    <dgm:pt modelId="{DC01F51F-C9E5-467C-8307-1CCA1EE8AFA0}" type="sibTrans" cxnId="{2C1F455B-0D59-4F40-9518-65F404C306C7}">
      <dgm:prSet/>
      <dgm:spPr/>
      <dgm:t>
        <a:bodyPr/>
        <a:lstStyle/>
        <a:p>
          <a:endParaRPr lang="en-US"/>
        </a:p>
      </dgm:t>
    </dgm:pt>
    <dgm:pt modelId="{F50C1B2A-A796-4E85-93FA-E2E3E429D00B}">
      <dgm:prSet/>
      <dgm:spPr/>
      <dgm:t>
        <a:bodyPr/>
        <a:lstStyle/>
        <a:p>
          <a:r>
            <a:rPr lang="en-US" b="1"/>
            <a:t>Simplified deployement</a:t>
          </a:r>
          <a:endParaRPr lang="en-US"/>
        </a:p>
      </dgm:t>
    </dgm:pt>
    <dgm:pt modelId="{4646F628-7865-4D6F-AF56-A9501707B273}" type="parTrans" cxnId="{1C8C942F-140F-416E-839B-6C679FCC23BA}">
      <dgm:prSet/>
      <dgm:spPr/>
      <dgm:t>
        <a:bodyPr/>
        <a:lstStyle/>
        <a:p>
          <a:endParaRPr lang="en-US"/>
        </a:p>
      </dgm:t>
    </dgm:pt>
    <dgm:pt modelId="{431226F1-866F-41FC-890C-E58B80A67760}" type="sibTrans" cxnId="{1C8C942F-140F-416E-839B-6C679FCC23BA}">
      <dgm:prSet/>
      <dgm:spPr/>
      <dgm:t>
        <a:bodyPr/>
        <a:lstStyle/>
        <a:p>
          <a:endParaRPr lang="en-US"/>
        </a:p>
      </dgm:t>
    </dgm:pt>
    <dgm:pt modelId="{64D742C1-2BDC-4791-B20B-1A5CD4634E5A}" type="pres">
      <dgm:prSet presAssocID="{5AC1F4A5-8884-4966-9414-D2F349B15393}" presName="Name0" presStyleCnt="0">
        <dgm:presLayoutVars>
          <dgm:dir/>
          <dgm:animLvl val="lvl"/>
          <dgm:resizeHandles val="exact"/>
        </dgm:presLayoutVars>
      </dgm:prSet>
      <dgm:spPr/>
    </dgm:pt>
    <dgm:pt modelId="{B3E79EE3-3C00-49A0-A35D-3BA8B6D38585}" type="pres">
      <dgm:prSet presAssocID="{35403D27-ECA6-4E9C-BEC3-434FEAFED13B}" presName="linNode" presStyleCnt="0"/>
      <dgm:spPr/>
    </dgm:pt>
    <dgm:pt modelId="{658188D6-E343-4C9B-B717-E10096183437}" type="pres">
      <dgm:prSet presAssocID="{35403D27-ECA6-4E9C-BEC3-434FEAFED13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A6EAB62-FFB2-4778-899D-EBE4F039E459}" type="pres">
      <dgm:prSet presAssocID="{B10CD2EB-C6B9-44CE-99C5-2019ED3638A6}" presName="sp" presStyleCnt="0"/>
      <dgm:spPr/>
    </dgm:pt>
    <dgm:pt modelId="{9DD410E5-814B-4011-B213-8D8E29E92FFD}" type="pres">
      <dgm:prSet presAssocID="{3B251166-B5CF-4F12-93ED-F3A728A82106}" presName="linNode" presStyleCnt="0"/>
      <dgm:spPr/>
    </dgm:pt>
    <dgm:pt modelId="{8F7069DA-AB69-401D-9E96-50C873EAF41E}" type="pres">
      <dgm:prSet presAssocID="{3B251166-B5CF-4F12-93ED-F3A728A8210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33571C-FF9B-4646-96C2-2F5677585EDF}" type="pres">
      <dgm:prSet presAssocID="{AB15E4A6-C023-40CB-81B2-351810FD9E35}" presName="sp" presStyleCnt="0"/>
      <dgm:spPr/>
    </dgm:pt>
    <dgm:pt modelId="{AC434992-37E3-45C2-9C9B-2FE454905697}" type="pres">
      <dgm:prSet presAssocID="{EA2EDE61-2147-42F8-8C2F-BB082AA1D139}" presName="linNode" presStyleCnt="0"/>
      <dgm:spPr/>
    </dgm:pt>
    <dgm:pt modelId="{DFA616E3-C983-40D0-A6EA-5C0F5AFAC516}" type="pres">
      <dgm:prSet presAssocID="{EA2EDE61-2147-42F8-8C2F-BB082AA1D13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D971FC2-7C33-4C77-8F38-2B7AE4150713}" type="pres">
      <dgm:prSet presAssocID="{9585F477-D89A-402C-9CAA-8B505DB60985}" presName="sp" presStyleCnt="0"/>
      <dgm:spPr/>
    </dgm:pt>
    <dgm:pt modelId="{908BA315-BED8-4386-A094-805BD60FAD1E}" type="pres">
      <dgm:prSet presAssocID="{C2E0603A-86A2-49AB-BCD1-B4D532157540}" presName="linNode" presStyleCnt="0"/>
      <dgm:spPr/>
    </dgm:pt>
    <dgm:pt modelId="{B648A2FD-B621-4F8A-8471-F46C14C2683D}" type="pres">
      <dgm:prSet presAssocID="{C2E0603A-86A2-49AB-BCD1-B4D53215754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4F6D78C-5617-40A5-8873-1CCF3E4C5FD3}" type="pres">
      <dgm:prSet presAssocID="{DC01F51F-C9E5-467C-8307-1CCA1EE8AFA0}" presName="sp" presStyleCnt="0"/>
      <dgm:spPr/>
    </dgm:pt>
    <dgm:pt modelId="{003164C8-6CF4-4109-9C29-B45ABC0E6550}" type="pres">
      <dgm:prSet presAssocID="{F50C1B2A-A796-4E85-93FA-E2E3E429D00B}" presName="linNode" presStyleCnt="0"/>
      <dgm:spPr/>
    </dgm:pt>
    <dgm:pt modelId="{FC9C380C-A30F-4545-94A6-08D6DEBA903D}" type="pres">
      <dgm:prSet presAssocID="{F50C1B2A-A796-4E85-93FA-E2E3E429D00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C8C942F-140F-416E-839B-6C679FCC23BA}" srcId="{5AC1F4A5-8884-4966-9414-D2F349B15393}" destId="{F50C1B2A-A796-4E85-93FA-E2E3E429D00B}" srcOrd="4" destOrd="0" parTransId="{4646F628-7865-4D6F-AF56-A9501707B273}" sibTransId="{431226F1-866F-41FC-890C-E58B80A67760}"/>
    <dgm:cxn modelId="{2C1F455B-0D59-4F40-9518-65F404C306C7}" srcId="{5AC1F4A5-8884-4966-9414-D2F349B15393}" destId="{C2E0603A-86A2-49AB-BCD1-B4D532157540}" srcOrd="3" destOrd="0" parTransId="{9E0B9AD1-6558-4755-BE41-58A6939E89B8}" sibTransId="{DC01F51F-C9E5-467C-8307-1CCA1EE8AFA0}"/>
    <dgm:cxn modelId="{D55F9069-AA72-428B-8E0A-2B108DBA2E53}" srcId="{5AC1F4A5-8884-4966-9414-D2F349B15393}" destId="{3B251166-B5CF-4F12-93ED-F3A728A82106}" srcOrd="1" destOrd="0" parTransId="{915BA13E-2F0D-4A53-BED4-91CE62EF65D4}" sibTransId="{AB15E4A6-C023-40CB-81B2-351810FD9E35}"/>
    <dgm:cxn modelId="{432B3D6C-E786-47D4-BE04-0AD8340D2B7B}" srcId="{5AC1F4A5-8884-4966-9414-D2F349B15393}" destId="{35403D27-ECA6-4E9C-BEC3-434FEAFED13B}" srcOrd="0" destOrd="0" parTransId="{C0D166BA-F4DA-48AB-B5C9-AABF6B58625C}" sibTransId="{B10CD2EB-C6B9-44CE-99C5-2019ED3638A6}"/>
    <dgm:cxn modelId="{D9D52252-0DAE-4A74-8739-43B4DF895C1A}" type="presOf" srcId="{C2E0603A-86A2-49AB-BCD1-B4D532157540}" destId="{B648A2FD-B621-4F8A-8471-F46C14C2683D}" srcOrd="0" destOrd="0" presId="urn:microsoft.com/office/officeart/2005/8/layout/vList5"/>
    <dgm:cxn modelId="{46CBAE54-C912-4B6A-9AA8-0CA6EE272D15}" type="presOf" srcId="{5AC1F4A5-8884-4966-9414-D2F349B15393}" destId="{64D742C1-2BDC-4791-B20B-1A5CD4634E5A}" srcOrd="0" destOrd="0" presId="urn:microsoft.com/office/officeart/2005/8/layout/vList5"/>
    <dgm:cxn modelId="{CED3D174-9AEF-443C-8873-1C6E02C18EF4}" type="presOf" srcId="{3B251166-B5CF-4F12-93ED-F3A728A82106}" destId="{8F7069DA-AB69-401D-9E96-50C873EAF41E}" srcOrd="0" destOrd="0" presId="urn:microsoft.com/office/officeart/2005/8/layout/vList5"/>
    <dgm:cxn modelId="{3DEC2756-A705-4187-9CCB-FB80E7A48A8B}" type="presOf" srcId="{EA2EDE61-2147-42F8-8C2F-BB082AA1D139}" destId="{DFA616E3-C983-40D0-A6EA-5C0F5AFAC516}" srcOrd="0" destOrd="0" presId="urn:microsoft.com/office/officeart/2005/8/layout/vList5"/>
    <dgm:cxn modelId="{3DC2938A-7D1A-4A82-9BF2-BDF6C577983D}" type="presOf" srcId="{35403D27-ECA6-4E9C-BEC3-434FEAFED13B}" destId="{658188D6-E343-4C9B-B717-E10096183437}" srcOrd="0" destOrd="0" presId="urn:microsoft.com/office/officeart/2005/8/layout/vList5"/>
    <dgm:cxn modelId="{7753919B-41D6-4391-B1B3-79A9EF5FEAB7}" type="presOf" srcId="{F50C1B2A-A796-4E85-93FA-E2E3E429D00B}" destId="{FC9C380C-A30F-4545-94A6-08D6DEBA903D}" srcOrd="0" destOrd="0" presId="urn:microsoft.com/office/officeart/2005/8/layout/vList5"/>
    <dgm:cxn modelId="{D609BFAF-CCED-47B5-BCE1-AFE5514255E2}" srcId="{5AC1F4A5-8884-4966-9414-D2F349B15393}" destId="{EA2EDE61-2147-42F8-8C2F-BB082AA1D139}" srcOrd="2" destOrd="0" parTransId="{8D9551D8-5B34-4D44-88BA-48DBD6CBF5F2}" sibTransId="{9585F477-D89A-402C-9CAA-8B505DB60985}"/>
    <dgm:cxn modelId="{B28BBC51-6D64-427F-B4FB-73F2008227AF}" type="presParOf" srcId="{64D742C1-2BDC-4791-B20B-1A5CD4634E5A}" destId="{B3E79EE3-3C00-49A0-A35D-3BA8B6D38585}" srcOrd="0" destOrd="0" presId="urn:microsoft.com/office/officeart/2005/8/layout/vList5"/>
    <dgm:cxn modelId="{97673F99-C759-4222-8326-4EAAFB164B9E}" type="presParOf" srcId="{B3E79EE3-3C00-49A0-A35D-3BA8B6D38585}" destId="{658188D6-E343-4C9B-B717-E10096183437}" srcOrd="0" destOrd="0" presId="urn:microsoft.com/office/officeart/2005/8/layout/vList5"/>
    <dgm:cxn modelId="{BA63F4A3-B4D7-4588-AD21-528FF9331DDC}" type="presParOf" srcId="{64D742C1-2BDC-4791-B20B-1A5CD4634E5A}" destId="{BA6EAB62-FFB2-4778-899D-EBE4F039E459}" srcOrd="1" destOrd="0" presId="urn:microsoft.com/office/officeart/2005/8/layout/vList5"/>
    <dgm:cxn modelId="{0F5393CA-66B6-4EFC-AA8A-75CE61EBA1AA}" type="presParOf" srcId="{64D742C1-2BDC-4791-B20B-1A5CD4634E5A}" destId="{9DD410E5-814B-4011-B213-8D8E29E92FFD}" srcOrd="2" destOrd="0" presId="urn:microsoft.com/office/officeart/2005/8/layout/vList5"/>
    <dgm:cxn modelId="{7DC1A4CB-6368-4064-B703-3610CB0204E0}" type="presParOf" srcId="{9DD410E5-814B-4011-B213-8D8E29E92FFD}" destId="{8F7069DA-AB69-401D-9E96-50C873EAF41E}" srcOrd="0" destOrd="0" presId="urn:microsoft.com/office/officeart/2005/8/layout/vList5"/>
    <dgm:cxn modelId="{0AF71A82-3DC8-44F4-A197-321BC9607509}" type="presParOf" srcId="{64D742C1-2BDC-4791-B20B-1A5CD4634E5A}" destId="{F433571C-FF9B-4646-96C2-2F5677585EDF}" srcOrd="3" destOrd="0" presId="urn:microsoft.com/office/officeart/2005/8/layout/vList5"/>
    <dgm:cxn modelId="{4A10E91E-C3D7-4B8D-8670-A9306B1174AF}" type="presParOf" srcId="{64D742C1-2BDC-4791-B20B-1A5CD4634E5A}" destId="{AC434992-37E3-45C2-9C9B-2FE454905697}" srcOrd="4" destOrd="0" presId="urn:microsoft.com/office/officeart/2005/8/layout/vList5"/>
    <dgm:cxn modelId="{1262AC24-DC71-44AE-BB79-F2005228A849}" type="presParOf" srcId="{AC434992-37E3-45C2-9C9B-2FE454905697}" destId="{DFA616E3-C983-40D0-A6EA-5C0F5AFAC516}" srcOrd="0" destOrd="0" presId="urn:microsoft.com/office/officeart/2005/8/layout/vList5"/>
    <dgm:cxn modelId="{43EF3BDC-C456-4CC4-8B16-A0129AD21544}" type="presParOf" srcId="{64D742C1-2BDC-4791-B20B-1A5CD4634E5A}" destId="{8D971FC2-7C33-4C77-8F38-2B7AE4150713}" srcOrd="5" destOrd="0" presId="urn:microsoft.com/office/officeart/2005/8/layout/vList5"/>
    <dgm:cxn modelId="{93F70AE8-AC26-4EC4-A0EB-01DC99C1332D}" type="presParOf" srcId="{64D742C1-2BDC-4791-B20B-1A5CD4634E5A}" destId="{908BA315-BED8-4386-A094-805BD60FAD1E}" srcOrd="6" destOrd="0" presId="urn:microsoft.com/office/officeart/2005/8/layout/vList5"/>
    <dgm:cxn modelId="{84553811-EFDA-4508-96F1-BC29604C213F}" type="presParOf" srcId="{908BA315-BED8-4386-A094-805BD60FAD1E}" destId="{B648A2FD-B621-4F8A-8471-F46C14C2683D}" srcOrd="0" destOrd="0" presId="urn:microsoft.com/office/officeart/2005/8/layout/vList5"/>
    <dgm:cxn modelId="{F9955351-8288-4A74-931A-AB48E87683D5}" type="presParOf" srcId="{64D742C1-2BDC-4791-B20B-1A5CD4634E5A}" destId="{04F6D78C-5617-40A5-8873-1CCF3E4C5FD3}" srcOrd="7" destOrd="0" presId="urn:microsoft.com/office/officeart/2005/8/layout/vList5"/>
    <dgm:cxn modelId="{94B89C60-619C-490F-9A33-1AF8F0398B86}" type="presParOf" srcId="{64D742C1-2BDC-4791-B20B-1A5CD4634E5A}" destId="{003164C8-6CF4-4109-9C29-B45ABC0E6550}" srcOrd="8" destOrd="0" presId="urn:microsoft.com/office/officeart/2005/8/layout/vList5"/>
    <dgm:cxn modelId="{1C5ED1D2-7CC8-49EC-BD3E-8E107C24A7DB}" type="presParOf" srcId="{003164C8-6CF4-4109-9C29-B45ABC0E6550}" destId="{FC9C380C-A30F-4545-94A6-08D6DEBA903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B510AE-C068-4B87-A252-BA17243D980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62141F-3B53-43E8-9241-E296360812B6}">
      <dgm:prSet/>
      <dgm:spPr/>
      <dgm:t>
        <a:bodyPr/>
        <a:lstStyle/>
        <a:p>
          <a:r>
            <a:rPr lang="en-US" b="0" i="0"/>
            <a:t>.Net is a programming language developed by Microsoft. It was designed to build applications which could run on the Windows platform.</a:t>
          </a:r>
          <a:endParaRPr lang="en-US"/>
        </a:p>
      </dgm:t>
    </dgm:pt>
    <dgm:pt modelId="{CEED1729-EC47-48DF-A02D-B9DAEE508E2C}" type="parTrans" cxnId="{3CDF356D-8497-457E-80D7-AB16D8D1A869}">
      <dgm:prSet/>
      <dgm:spPr/>
      <dgm:t>
        <a:bodyPr/>
        <a:lstStyle/>
        <a:p>
          <a:endParaRPr lang="en-US"/>
        </a:p>
      </dgm:t>
    </dgm:pt>
    <dgm:pt modelId="{AFF29AD1-5BF7-427A-9A0D-5FCA84EE0AEB}" type="sibTrans" cxnId="{3CDF356D-8497-457E-80D7-AB16D8D1A869}">
      <dgm:prSet/>
      <dgm:spPr/>
      <dgm:t>
        <a:bodyPr/>
        <a:lstStyle/>
        <a:p>
          <a:endParaRPr lang="en-US"/>
        </a:p>
      </dgm:t>
    </dgm:pt>
    <dgm:pt modelId="{58673B5D-9AB8-45F5-AE4D-D752851FFE23}">
      <dgm:prSet/>
      <dgm:spPr/>
      <dgm:t>
        <a:bodyPr/>
        <a:lstStyle/>
        <a:p>
          <a:r>
            <a:rPr lang="en-US" b="0" i="0"/>
            <a:t>The .Net programming language can be used to develop Forms based applications, Web based applications, and Web services.</a:t>
          </a:r>
          <a:endParaRPr lang="en-US"/>
        </a:p>
      </dgm:t>
    </dgm:pt>
    <dgm:pt modelId="{1D7C43B9-C847-47C1-B2B7-FD94933E3DD6}" type="parTrans" cxnId="{0F6F261C-877A-4E2E-8926-D2E91E90B151}">
      <dgm:prSet/>
      <dgm:spPr/>
      <dgm:t>
        <a:bodyPr/>
        <a:lstStyle/>
        <a:p>
          <a:endParaRPr lang="en-US"/>
        </a:p>
      </dgm:t>
    </dgm:pt>
    <dgm:pt modelId="{EF51F44D-9D2A-4DB2-BD58-6EDF86ABBD28}" type="sibTrans" cxnId="{0F6F261C-877A-4E2E-8926-D2E91E90B151}">
      <dgm:prSet/>
      <dgm:spPr/>
      <dgm:t>
        <a:bodyPr/>
        <a:lstStyle/>
        <a:p>
          <a:endParaRPr lang="en-US"/>
        </a:p>
      </dgm:t>
    </dgm:pt>
    <dgm:pt modelId="{0D410348-A8A2-4BF7-B4CC-1053402308D2}">
      <dgm:prSet/>
      <dgm:spPr/>
      <dgm:t>
        <a:bodyPr/>
        <a:lstStyle/>
        <a:p>
          <a:r>
            <a:rPr lang="en-US" b="0" i="0"/>
            <a:t>Developers can choose from a variety of programming languages available on the Microsoft .Net framework platform. The most common ones are VB.Net and C#.</a:t>
          </a:r>
          <a:endParaRPr lang="en-US"/>
        </a:p>
      </dgm:t>
    </dgm:pt>
    <dgm:pt modelId="{50F0B154-2A5E-45F0-A0ED-F6518EAC8223}" type="parTrans" cxnId="{D446004F-AC7D-4593-88CA-2121BFF42747}">
      <dgm:prSet/>
      <dgm:spPr/>
      <dgm:t>
        <a:bodyPr/>
        <a:lstStyle/>
        <a:p>
          <a:endParaRPr lang="en-US"/>
        </a:p>
      </dgm:t>
    </dgm:pt>
    <dgm:pt modelId="{3102F078-4F98-4D51-AB46-1EFB7F1889C7}" type="sibTrans" cxnId="{D446004F-AC7D-4593-88CA-2121BFF42747}">
      <dgm:prSet/>
      <dgm:spPr/>
      <dgm:t>
        <a:bodyPr/>
        <a:lstStyle/>
        <a:p>
          <a:endParaRPr lang="en-US"/>
        </a:p>
      </dgm:t>
    </dgm:pt>
    <dgm:pt modelId="{B94D487F-349F-4D33-941D-1163BFADE79F}" type="pres">
      <dgm:prSet presAssocID="{C7B510AE-C068-4B87-A252-BA17243D9808}" presName="diagram" presStyleCnt="0">
        <dgm:presLayoutVars>
          <dgm:dir/>
          <dgm:resizeHandles/>
        </dgm:presLayoutVars>
      </dgm:prSet>
      <dgm:spPr/>
    </dgm:pt>
    <dgm:pt modelId="{9804B1AE-2373-463D-9DD8-72A2EE6A0602}" type="pres">
      <dgm:prSet presAssocID="{0762141F-3B53-43E8-9241-E296360812B6}" presName="firstNode" presStyleLbl="node1" presStyleIdx="0" presStyleCnt="3">
        <dgm:presLayoutVars>
          <dgm:bulletEnabled val="1"/>
        </dgm:presLayoutVars>
      </dgm:prSet>
      <dgm:spPr/>
    </dgm:pt>
    <dgm:pt modelId="{7BA0CF8B-052D-4F84-A62E-3CCA0A5F81E3}" type="pres">
      <dgm:prSet presAssocID="{AFF29AD1-5BF7-427A-9A0D-5FCA84EE0AEB}" presName="sibTrans" presStyleLbl="sibTrans2D1" presStyleIdx="0" presStyleCnt="2"/>
      <dgm:spPr/>
    </dgm:pt>
    <dgm:pt modelId="{3F293E52-E476-48E3-A827-ACE6B3D25120}" type="pres">
      <dgm:prSet presAssocID="{58673B5D-9AB8-45F5-AE4D-D752851FFE23}" presName="middleNode" presStyleCnt="0"/>
      <dgm:spPr/>
    </dgm:pt>
    <dgm:pt modelId="{C5690E96-6733-48C9-BB83-C856063F168C}" type="pres">
      <dgm:prSet presAssocID="{58673B5D-9AB8-45F5-AE4D-D752851FFE23}" presName="padding" presStyleLbl="node1" presStyleIdx="0" presStyleCnt="3"/>
      <dgm:spPr/>
    </dgm:pt>
    <dgm:pt modelId="{3B58748B-F705-4EC2-A2BF-E6AD3A60C333}" type="pres">
      <dgm:prSet presAssocID="{58673B5D-9AB8-45F5-AE4D-D752851FFE23}" presName="shape" presStyleLbl="node1" presStyleIdx="1" presStyleCnt="3">
        <dgm:presLayoutVars>
          <dgm:bulletEnabled val="1"/>
        </dgm:presLayoutVars>
      </dgm:prSet>
      <dgm:spPr/>
    </dgm:pt>
    <dgm:pt modelId="{074F7BCD-350D-4E89-819C-47090766468D}" type="pres">
      <dgm:prSet presAssocID="{EF51F44D-9D2A-4DB2-BD58-6EDF86ABBD28}" presName="sibTrans" presStyleLbl="sibTrans2D1" presStyleIdx="1" presStyleCnt="2"/>
      <dgm:spPr/>
    </dgm:pt>
    <dgm:pt modelId="{47B77D74-24E9-416A-B507-BA92FEF1EC30}" type="pres">
      <dgm:prSet presAssocID="{0D410348-A8A2-4BF7-B4CC-1053402308D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045DC14-A35D-4E04-AD90-3AEE8499B58D}" type="presOf" srcId="{EF51F44D-9D2A-4DB2-BD58-6EDF86ABBD28}" destId="{074F7BCD-350D-4E89-819C-47090766468D}" srcOrd="0" destOrd="0" presId="urn:microsoft.com/office/officeart/2005/8/layout/bProcess2"/>
    <dgm:cxn modelId="{63369C1A-D015-4CE3-9E8F-4F4C7CFE979C}" type="presOf" srcId="{0D410348-A8A2-4BF7-B4CC-1053402308D2}" destId="{47B77D74-24E9-416A-B507-BA92FEF1EC30}" srcOrd="0" destOrd="0" presId="urn:microsoft.com/office/officeart/2005/8/layout/bProcess2"/>
    <dgm:cxn modelId="{0F6F261C-877A-4E2E-8926-D2E91E90B151}" srcId="{C7B510AE-C068-4B87-A252-BA17243D9808}" destId="{58673B5D-9AB8-45F5-AE4D-D752851FFE23}" srcOrd="1" destOrd="0" parTransId="{1D7C43B9-C847-47C1-B2B7-FD94933E3DD6}" sibTransId="{EF51F44D-9D2A-4DB2-BD58-6EDF86ABBD28}"/>
    <dgm:cxn modelId="{84310B28-1FAD-41BA-9F69-05457FAC7C8E}" type="presOf" srcId="{AFF29AD1-5BF7-427A-9A0D-5FCA84EE0AEB}" destId="{7BA0CF8B-052D-4F84-A62E-3CCA0A5F81E3}" srcOrd="0" destOrd="0" presId="urn:microsoft.com/office/officeart/2005/8/layout/bProcess2"/>
    <dgm:cxn modelId="{7673A148-4A5E-4DB4-88E5-91D33A32F399}" type="presOf" srcId="{58673B5D-9AB8-45F5-AE4D-D752851FFE23}" destId="{3B58748B-F705-4EC2-A2BF-E6AD3A60C333}" srcOrd="0" destOrd="0" presId="urn:microsoft.com/office/officeart/2005/8/layout/bProcess2"/>
    <dgm:cxn modelId="{3CDF356D-8497-457E-80D7-AB16D8D1A869}" srcId="{C7B510AE-C068-4B87-A252-BA17243D9808}" destId="{0762141F-3B53-43E8-9241-E296360812B6}" srcOrd="0" destOrd="0" parTransId="{CEED1729-EC47-48DF-A02D-B9DAEE508E2C}" sibTransId="{AFF29AD1-5BF7-427A-9A0D-5FCA84EE0AEB}"/>
    <dgm:cxn modelId="{D446004F-AC7D-4593-88CA-2121BFF42747}" srcId="{C7B510AE-C068-4B87-A252-BA17243D9808}" destId="{0D410348-A8A2-4BF7-B4CC-1053402308D2}" srcOrd="2" destOrd="0" parTransId="{50F0B154-2A5E-45F0-A0ED-F6518EAC8223}" sibTransId="{3102F078-4F98-4D51-AB46-1EFB7F1889C7}"/>
    <dgm:cxn modelId="{1E351258-D4AF-4A17-BD48-B0E18089A7D4}" type="presOf" srcId="{0762141F-3B53-43E8-9241-E296360812B6}" destId="{9804B1AE-2373-463D-9DD8-72A2EE6A0602}" srcOrd="0" destOrd="0" presId="urn:microsoft.com/office/officeart/2005/8/layout/bProcess2"/>
    <dgm:cxn modelId="{F9F446D9-7A97-45D6-8DCD-1ECE179CFEEA}" type="presOf" srcId="{C7B510AE-C068-4B87-A252-BA17243D9808}" destId="{B94D487F-349F-4D33-941D-1163BFADE79F}" srcOrd="0" destOrd="0" presId="urn:microsoft.com/office/officeart/2005/8/layout/bProcess2"/>
    <dgm:cxn modelId="{F0124D91-4A72-435E-8457-958A73E3CDB6}" type="presParOf" srcId="{B94D487F-349F-4D33-941D-1163BFADE79F}" destId="{9804B1AE-2373-463D-9DD8-72A2EE6A0602}" srcOrd="0" destOrd="0" presId="urn:microsoft.com/office/officeart/2005/8/layout/bProcess2"/>
    <dgm:cxn modelId="{EF9225F6-3FBF-4F01-AB5F-6BD544459697}" type="presParOf" srcId="{B94D487F-349F-4D33-941D-1163BFADE79F}" destId="{7BA0CF8B-052D-4F84-A62E-3CCA0A5F81E3}" srcOrd="1" destOrd="0" presId="urn:microsoft.com/office/officeart/2005/8/layout/bProcess2"/>
    <dgm:cxn modelId="{47A98AE6-E2C6-43B5-8DE3-464F90E9D303}" type="presParOf" srcId="{B94D487F-349F-4D33-941D-1163BFADE79F}" destId="{3F293E52-E476-48E3-A827-ACE6B3D25120}" srcOrd="2" destOrd="0" presId="urn:microsoft.com/office/officeart/2005/8/layout/bProcess2"/>
    <dgm:cxn modelId="{690C2976-D9D9-41B9-8FB3-4A197E479C6D}" type="presParOf" srcId="{3F293E52-E476-48E3-A827-ACE6B3D25120}" destId="{C5690E96-6733-48C9-BB83-C856063F168C}" srcOrd="0" destOrd="0" presId="urn:microsoft.com/office/officeart/2005/8/layout/bProcess2"/>
    <dgm:cxn modelId="{3E0D7F09-A9B1-46E8-91A4-13D7823B50BE}" type="presParOf" srcId="{3F293E52-E476-48E3-A827-ACE6B3D25120}" destId="{3B58748B-F705-4EC2-A2BF-E6AD3A60C333}" srcOrd="1" destOrd="0" presId="urn:microsoft.com/office/officeart/2005/8/layout/bProcess2"/>
    <dgm:cxn modelId="{0E223F13-BEBF-4147-B399-F00E0D8F17AE}" type="presParOf" srcId="{B94D487F-349F-4D33-941D-1163BFADE79F}" destId="{074F7BCD-350D-4E89-819C-47090766468D}" srcOrd="3" destOrd="0" presId="urn:microsoft.com/office/officeart/2005/8/layout/bProcess2"/>
    <dgm:cxn modelId="{1EAC8863-3FF3-4CA2-8D1C-83C3E9F75D67}" type="presParOf" srcId="{B94D487F-349F-4D33-941D-1163BFADE79F}" destId="{47B77D74-24E9-416A-B507-BA92FEF1EC30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2DDAB-218F-4A9C-9F7A-5A66724225E3}">
      <dsp:nvSpPr>
        <dsp:cNvPr id="0" name=""/>
        <dsp:cNvSpPr/>
      </dsp:nvSpPr>
      <dsp:spPr>
        <a:xfrm>
          <a:off x="374592" y="1859"/>
          <a:ext cx="1865039" cy="1119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Installers and binaries: </a:t>
          </a:r>
          <a:r>
            <a:rPr lang="en-US" sz="1400" b="0" i="0" u="sng" kern="1200">
              <a:hlinkClick xmlns:r="http://schemas.openxmlformats.org/officeDocument/2006/relationships" r:id="rId1"/>
            </a:rPr>
            <a:t>6.0.2</a:t>
          </a:r>
          <a:r>
            <a:rPr lang="en-US" sz="1400" b="0" i="0" kern="1200"/>
            <a:t> | </a:t>
          </a:r>
          <a:r>
            <a:rPr lang="en-US" sz="1400" u="sng" kern="1200"/>
            <a:t>5.0.14</a:t>
          </a:r>
          <a:endParaRPr lang="en-US" sz="1400" kern="1200"/>
        </a:p>
      </dsp:txBody>
      <dsp:txXfrm>
        <a:off x="374592" y="1859"/>
        <a:ext cx="1865039" cy="1119023"/>
      </dsp:txXfrm>
    </dsp:sp>
    <dsp:sp modelId="{6F445E68-20C2-4929-A34F-8757CC988058}">
      <dsp:nvSpPr>
        <dsp:cNvPr id="0" name=""/>
        <dsp:cNvSpPr/>
      </dsp:nvSpPr>
      <dsp:spPr>
        <a:xfrm>
          <a:off x="2426136" y="1859"/>
          <a:ext cx="1865039" cy="1119023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Release notes: </a:t>
          </a:r>
          <a:r>
            <a:rPr lang="en-US" sz="1400" b="0" i="0" u="sng" kern="1200">
              <a:hlinkClick xmlns:r="http://schemas.openxmlformats.org/officeDocument/2006/relationships" r:id="rId2"/>
            </a:rPr>
            <a:t>6.0.2</a:t>
          </a:r>
          <a:r>
            <a:rPr lang="en-US" sz="1400" b="0" i="0" kern="1200"/>
            <a:t> | </a:t>
          </a:r>
          <a:r>
            <a:rPr lang="en-US" sz="1400" b="0" i="0" u="sng" kern="1200">
              <a:hlinkClick xmlns:r="http://schemas.openxmlformats.org/officeDocument/2006/relationships" r:id="rId3"/>
            </a:rPr>
            <a:t>5.0.14</a:t>
          </a:r>
          <a:endParaRPr lang="en-US" sz="1400" kern="1200"/>
        </a:p>
      </dsp:txBody>
      <dsp:txXfrm>
        <a:off x="2426136" y="1859"/>
        <a:ext cx="1865039" cy="1119023"/>
      </dsp:txXfrm>
    </dsp:sp>
    <dsp:sp modelId="{B575EC99-07BA-494C-B439-1FC4E4172128}">
      <dsp:nvSpPr>
        <dsp:cNvPr id="0" name=""/>
        <dsp:cNvSpPr/>
      </dsp:nvSpPr>
      <dsp:spPr>
        <a:xfrm>
          <a:off x="4477680" y="1859"/>
          <a:ext cx="1865039" cy="111902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sng" kern="1200">
              <a:hlinkClick xmlns:r="http://schemas.openxmlformats.org/officeDocument/2006/relationships" r:id="rId4"/>
            </a:rPr>
            <a:t>Container images</a:t>
          </a:r>
          <a:endParaRPr lang="en-US" sz="1400" kern="1200"/>
        </a:p>
      </dsp:txBody>
      <dsp:txXfrm>
        <a:off x="4477680" y="1859"/>
        <a:ext cx="1865039" cy="1119023"/>
      </dsp:txXfrm>
    </dsp:sp>
    <dsp:sp modelId="{3649CF4F-A378-48BC-B497-B0AA0AFEAFD7}">
      <dsp:nvSpPr>
        <dsp:cNvPr id="0" name=""/>
        <dsp:cNvSpPr/>
      </dsp:nvSpPr>
      <dsp:spPr>
        <a:xfrm>
          <a:off x="6529223" y="1859"/>
          <a:ext cx="1865039" cy="1119023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Linux packages: </a:t>
          </a:r>
          <a:r>
            <a:rPr lang="en-US" sz="1400" b="0" i="0" u="sng" kern="1200">
              <a:hlinkClick xmlns:r="http://schemas.openxmlformats.org/officeDocument/2006/relationships" r:id="rId5"/>
            </a:rPr>
            <a:t>6.0.2</a:t>
          </a:r>
          <a:r>
            <a:rPr lang="en-US" sz="1400" b="0" i="0" kern="1200"/>
            <a:t> | </a:t>
          </a:r>
          <a:r>
            <a:rPr lang="en-US" sz="1400" b="0" i="0" u="sng" kern="1200">
              <a:hlinkClick xmlns:r="http://schemas.openxmlformats.org/officeDocument/2006/relationships" r:id="rId6"/>
            </a:rPr>
            <a:t>5.0.14</a:t>
          </a:r>
          <a:endParaRPr lang="en-US" sz="1400" kern="1200"/>
        </a:p>
      </dsp:txBody>
      <dsp:txXfrm>
        <a:off x="6529223" y="1859"/>
        <a:ext cx="1865039" cy="1119023"/>
      </dsp:txXfrm>
    </dsp:sp>
    <dsp:sp modelId="{E9AA8269-96AD-45A8-879A-ACCABDF86EFD}">
      <dsp:nvSpPr>
        <dsp:cNvPr id="0" name=""/>
        <dsp:cNvSpPr/>
      </dsp:nvSpPr>
      <dsp:spPr>
        <a:xfrm>
          <a:off x="8580767" y="1859"/>
          <a:ext cx="1865039" cy="111902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sng" kern="1200">
              <a:hlinkClick xmlns:r="http://schemas.openxmlformats.org/officeDocument/2006/relationships" r:id="rId7"/>
            </a:rPr>
            <a:t>Release feedback/issue</a:t>
          </a:r>
          <a:endParaRPr lang="en-US" sz="1400" kern="1200"/>
        </a:p>
      </dsp:txBody>
      <dsp:txXfrm>
        <a:off x="8580767" y="1859"/>
        <a:ext cx="1865039" cy="1119023"/>
      </dsp:txXfrm>
    </dsp:sp>
    <dsp:sp modelId="{CEC67A2B-DC59-4C75-889B-0538228C3A25}">
      <dsp:nvSpPr>
        <dsp:cNvPr id="0" name=""/>
        <dsp:cNvSpPr/>
      </dsp:nvSpPr>
      <dsp:spPr>
        <a:xfrm>
          <a:off x="374592" y="1307387"/>
          <a:ext cx="1865039" cy="1119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Known issues: </a:t>
          </a:r>
          <a:r>
            <a:rPr lang="en-US" sz="1400" b="0" i="0" u="sng" kern="1200">
              <a:hlinkClick xmlns:r="http://schemas.openxmlformats.org/officeDocument/2006/relationships" r:id="rId8"/>
            </a:rPr>
            <a:t>6.0</a:t>
          </a:r>
          <a:r>
            <a:rPr lang="en-US" sz="1400" b="0" i="0" kern="1200"/>
            <a:t> | </a:t>
          </a:r>
          <a:r>
            <a:rPr lang="en-US" sz="1400" b="0" i="0" u="sng" kern="1200">
              <a:hlinkClick xmlns:r="http://schemas.openxmlformats.org/officeDocument/2006/relationships" r:id="rId9"/>
            </a:rPr>
            <a:t>5.0</a:t>
          </a:r>
          <a:endParaRPr lang="en-US" sz="1400" kern="1200"/>
        </a:p>
      </dsp:txBody>
      <dsp:txXfrm>
        <a:off x="374592" y="1307387"/>
        <a:ext cx="1865039" cy="1119023"/>
      </dsp:txXfrm>
    </dsp:sp>
    <dsp:sp modelId="{2F7ABC63-99BB-49F5-9ED5-54A058C7A1E4}">
      <dsp:nvSpPr>
        <dsp:cNvPr id="0" name=""/>
        <dsp:cNvSpPr/>
      </dsp:nvSpPr>
      <dsp:spPr>
        <a:xfrm>
          <a:off x="2426136" y="1307387"/>
          <a:ext cx="1865039" cy="111902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Improvements</a:t>
          </a:r>
          <a:endParaRPr lang="en-US" sz="1400" kern="1200"/>
        </a:p>
      </dsp:txBody>
      <dsp:txXfrm>
        <a:off x="2426136" y="1307387"/>
        <a:ext cx="1865039" cy="1119023"/>
      </dsp:txXfrm>
    </dsp:sp>
    <dsp:sp modelId="{8408E656-D392-45E7-8FE6-7BA51A86C868}">
      <dsp:nvSpPr>
        <dsp:cNvPr id="0" name=""/>
        <dsp:cNvSpPr/>
      </dsp:nvSpPr>
      <dsp:spPr>
        <a:xfrm>
          <a:off x="4477680" y="1307387"/>
          <a:ext cx="1865039" cy="1119023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ASP.NET Core: </a:t>
          </a:r>
          <a:r>
            <a:rPr lang="en-US" sz="1400" b="0" i="0" u="sng" kern="1200">
              <a:hlinkClick xmlns:r="http://schemas.openxmlformats.org/officeDocument/2006/relationships" r:id="rId10"/>
            </a:rPr>
            <a:t>6.0.2</a:t>
          </a:r>
          <a:endParaRPr lang="en-US" sz="1400" kern="1200"/>
        </a:p>
      </dsp:txBody>
      <dsp:txXfrm>
        <a:off x="4477680" y="1307387"/>
        <a:ext cx="1865039" cy="1119023"/>
      </dsp:txXfrm>
    </dsp:sp>
    <dsp:sp modelId="{8BFCAA7A-DAFA-4221-BB94-576309FD6BA5}">
      <dsp:nvSpPr>
        <dsp:cNvPr id="0" name=""/>
        <dsp:cNvSpPr/>
      </dsp:nvSpPr>
      <dsp:spPr>
        <a:xfrm>
          <a:off x="6529223" y="1307387"/>
          <a:ext cx="1865039" cy="111902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EF Core: </a:t>
          </a:r>
          <a:r>
            <a:rPr lang="en-US" sz="1400" b="0" i="0" u="sng" kern="1200">
              <a:hlinkClick xmlns:r="http://schemas.openxmlformats.org/officeDocument/2006/relationships" r:id="rId11"/>
            </a:rPr>
            <a:t>6.0.2</a:t>
          </a:r>
          <a:endParaRPr lang="en-US" sz="1400" kern="1200"/>
        </a:p>
      </dsp:txBody>
      <dsp:txXfrm>
        <a:off x="6529223" y="1307387"/>
        <a:ext cx="1865039" cy="1119023"/>
      </dsp:txXfrm>
    </dsp:sp>
    <dsp:sp modelId="{CE2CBE34-118E-4049-94CD-924E8290A898}">
      <dsp:nvSpPr>
        <dsp:cNvPr id="0" name=""/>
        <dsp:cNvSpPr/>
      </dsp:nvSpPr>
      <dsp:spPr>
        <a:xfrm>
          <a:off x="8580767" y="1307387"/>
          <a:ext cx="1865039" cy="1119023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Runtime: </a:t>
          </a:r>
          <a:r>
            <a:rPr lang="en-US" sz="1400" b="0" i="0" u="sng" kern="1200">
              <a:hlinkClick xmlns:r="http://schemas.openxmlformats.org/officeDocument/2006/relationships" r:id="rId12"/>
            </a:rPr>
            <a:t>6.0.2</a:t>
          </a:r>
          <a:endParaRPr lang="en-US" sz="1400" kern="1200"/>
        </a:p>
      </dsp:txBody>
      <dsp:txXfrm>
        <a:off x="8580767" y="1307387"/>
        <a:ext cx="1865039" cy="1119023"/>
      </dsp:txXfrm>
    </dsp:sp>
    <dsp:sp modelId="{26928953-8A58-4E19-BB59-3DF9AB30F130}">
      <dsp:nvSpPr>
        <dsp:cNvPr id="0" name=""/>
        <dsp:cNvSpPr/>
      </dsp:nvSpPr>
      <dsp:spPr>
        <a:xfrm>
          <a:off x="4477680" y="2612915"/>
          <a:ext cx="1865039" cy="1119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Winforms: </a:t>
          </a:r>
          <a:r>
            <a:rPr lang="en-US" sz="1400" b="0" i="0" u="sng" kern="1200">
              <a:hlinkClick xmlns:r="http://schemas.openxmlformats.org/officeDocument/2006/relationships" r:id="rId13"/>
            </a:rPr>
            <a:t>6.0.2</a:t>
          </a:r>
          <a:endParaRPr lang="en-US" sz="1400" kern="1200"/>
        </a:p>
      </dsp:txBody>
      <dsp:txXfrm>
        <a:off x="4477680" y="2612915"/>
        <a:ext cx="1865039" cy="1119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7C38A-EC60-4FB4-AAE4-6247DE38D557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9C16-95B6-4ECC-B056-1DDB7F4E0B50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0D186-0043-4BDA-BC07-360AC580E84C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an Software platform</a:t>
          </a:r>
        </a:p>
      </dsp:txBody>
      <dsp:txXfrm>
        <a:off x="1945450" y="719"/>
        <a:ext cx="4643240" cy="1684372"/>
      </dsp:txXfrm>
    </dsp:sp>
    <dsp:sp modelId="{B7C7BCC8-7DD0-4411-9353-89D90268C328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E330A-6798-4440-B429-5E5765146865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78E08-5B69-4A46-9E3A-8091A3106FDA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Language Neutral</a:t>
          </a:r>
        </a:p>
      </dsp:txBody>
      <dsp:txXfrm>
        <a:off x="1945450" y="2106185"/>
        <a:ext cx="4643240" cy="1684372"/>
      </dsp:txXfrm>
    </dsp:sp>
    <dsp:sp modelId="{6BAB83FD-72B9-409A-8CF2-644B89DCEF37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74D15-DA82-403D-903D-2008A32FECA2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E9D03-F337-4896-856D-0E7AF5642B09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other words:- .net is not a language(it is a runtime and alibrary for writing and executing written programs in any complaint language) </a:t>
          </a:r>
        </a:p>
      </dsp:txBody>
      <dsp:txXfrm>
        <a:off x="1945450" y="4211650"/>
        <a:ext cx="4643240" cy="1684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ADC9F-1AB4-457B-A884-D37EE97621E8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FC6C5-89BA-4263-A59A-35F7B0020DB7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8A56F-504B-4595-A514-E23CF1D03EF6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Integrated environment</a:t>
          </a:r>
        </a:p>
      </dsp:txBody>
      <dsp:txXfrm>
        <a:off x="1172126" y="741537"/>
        <a:ext cx="2114937" cy="897246"/>
      </dsp:txXfrm>
    </dsp:sp>
    <dsp:sp modelId="{E3547D1B-D566-44DE-80B1-AA64B4389515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ADB3A-3D70-4C34-AAC0-6E1CA75A4A82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DFBB1-F815-46DE-8D3D-C23A8A8FCC1D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Internet,desktop,mobile devices</a:t>
          </a:r>
        </a:p>
      </dsp:txBody>
      <dsp:txXfrm>
        <a:off x="4745088" y="741537"/>
        <a:ext cx="2114937" cy="897246"/>
      </dsp:txXfrm>
    </dsp:sp>
    <dsp:sp modelId="{65DDCBAE-B40D-40DB-A87D-C63BD32A72E2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1E4A7-CDAB-4F26-AB6D-905BB227F5AA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5881C-CC29-4D88-AF50-08A2BCACC139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Consistent to object-oriented</a:t>
          </a:r>
        </a:p>
      </dsp:txBody>
      <dsp:txXfrm>
        <a:off x="8318049" y="741537"/>
        <a:ext cx="2114937" cy="897246"/>
      </dsp:txXfrm>
    </dsp:sp>
    <dsp:sp modelId="{00531D59-4077-40EF-8BCB-17EBB6C0955B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21842-FE56-4D8F-B0A9-908B3FC6A787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9182F-F581-4D85-BD22-81819D973EBC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provide a portable environment</a:t>
          </a:r>
        </a:p>
      </dsp:txBody>
      <dsp:txXfrm>
        <a:off x="1172126" y="2310092"/>
        <a:ext cx="2114937" cy="897246"/>
      </dsp:txXfrm>
    </dsp:sp>
    <dsp:sp modelId="{97230189-FFD2-4FAF-8FE5-2E44F512EA7F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44107-81B5-43F6-9A05-9E5F9DC75007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DE417-38BA-49FE-BF85-596E5F7A3D09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managed environment</a:t>
          </a:r>
        </a:p>
      </dsp:txBody>
      <dsp:txXfrm>
        <a:off x="4745088" y="2310092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988CA-0EDB-49F2-8F80-9B587FB174A9}">
      <dsp:nvSpPr>
        <dsp:cNvPr id="0" name=""/>
        <dsp:cNvSpPr/>
      </dsp:nvSpPr>
      <dsp:spPr>
        <a:xfrm>
          <a:off x="7854097" y="849403"/>
          <a:ext cx="2250349" cy="22504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AD8ED-2A4C-4D13-8D88-CCD0350AD5E5}">
      <dsp:nvSpPr>
        <dsp:cNvPr id="0" name=""/>
        <dsp:cNvSpPr/>
      </dsp:nvSpPr>
      <dsp:spPr>
        <a:xfrm>
          <a:off x="7929366" y="924431"/>
          <a:ext cx="2100776" cy="2100407"/>
        </a:xfrm>
        <a:prstGeom prst="ellips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Most of the methods are split into either the System.* or Microsoft.* namespaces. (The asterisk * just means a reference to all of the methods that fall under the System or Microsoft namespace)</a:t>
          </a:r>
          <a:endParaRPr lang="en-US" sz="1100" kern="1200"/>
        </a:p>
      </dsp:txBody>
      <dsp:txXfrm>
        <a:off x="8229476" y="1224546"/>
        <a:ext cx="1500554" cy="1500177"/>
      </dsp:txXfrm>
    </dsp:sp>
    <dsp:sp modelId="{518CE40F-0A37-455E-8459-E80052DDA6D7}">
      <dsp:nvSpPr>
        <dsp:cNvPr id="0" name=""/>
        <dsp:cNvSpPr/>
      </dsp:nvSpPr>
      <dsp:spPr>
        <a:xfrm rot="2700000">
          <a:off x="5518810" y="849244"/>
          <a:ext cx="2250386" cy="2250386"/>
        </a:xfrm>
        <a:prstGeom prst="teardrop">
          <a:avLst>
            <a:gd name="adj" fmla="val 10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C6146-F131-4B54-8326-92AAD30C62DB}">
      <dsp:nvSpPr>
        <dsp:cNvPr id="0" name=""/>
        <dsp:cNvSpPr/>
      </dsp:nvSpPr>
      <dsp:spPr>
        <a:xfrm>
          <a:off x="5603747" y="924431"/>
          <a:ext cx="2100776" cy="2100407"/>
        </a:xfrm>
        <a:prstGeom prst="ellips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For example, there is a class library with methods to handle all file-level operations. So there is a method which can be used to read the text from a file. Similarly, there is a method to write text to a file.</a:t>
          </a:r>
          <a:endParaRPr lang="en-US" sz="1100" kern="1200"/>
        </a:p>
      </dsp:txBody>
      <dsp:txXfrm>
        <a:off x="5903858" y="1224546"/>
        <a:ext cx="1500554" cy="1500177"/>
      </dsp:txXfrm>
    </dsp:sp>
    <dsp:sp modelId="{A9A0E7F4-CD69-4767-8CC7-E54527165A3D}">
      <dsp:nvSpPr>
        <dsp:cNvPr id="0" name=""/>
        <dsp:cNvSpPr/>
      </dsp:nvSpPr>
      <dsp:spPr>
        <a:xfrm rot="2700000">
          <a:off x="3202842" y="849244"/>
          <a:ext cx="2250386" cy="2250386"/>
        </a:xfrm>
        <a:prstGeom prst="teardrop">
          <a:avLst>
            <a:gd name="adj" fmla="val 10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EDCF-49C3-4E62-B17F-6420F040DCB9}">
      <dsp:nvSpPr>
        <dsp:cNvPr id="0" name=""/>
        <dsp:cNvSpPr/>
      </dsp:nvSpPr>
      <dsp:spPr>
        <a:xfrm>
          <a:off x="3278129" y="924431"/>
          <a:ext cx="2100776" cy="2100407"/>
        </a:xfrm>
        <a:prstGeom prst="ellips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.NET Framework includes a set of standard class libraries. A class library is a collection of methods and functions that can be used for the core purpose.</a:t>
          </a:r>
          <a:endParaRPr lang="en-US" sz="1100" kern="1200"/>
        </a:p>
      </dsp:txBody>
      <dsp:txXfrm>
        <a:off x="3578240" y="1224546"/>
        <a:ext cx="1500554" cy="1500177"/>
      </dsp:txXfrm>
    </dsp:sp>
    <dsp:sp modelId="{65423127-9B06-4510-B46E-852B9F3AABB3}">
      <dsp:nvSpPr>
        <dsp:cNvPr id="0" name=""/>
        <dsp:cNvSpPr/>
      </dsp:nvSpPr>
      <dsp:spPr>
        <a:xfrm rot="2700000">
          <a:off x="877223" y="849244"/>
          <a:ext cx="2250386" cy="2250386"/>
        </a:xfrm>
        <a:prstGeom prst="teardrop">
          <a:avLst>
            <a:gd name="adj" fmla="val 10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0E441-422F-4214-B860-41D06741F3A7}">
      <dsp:nvSpPr>
        <dsp:cNvPr id="0" name=""/>
        <dsp:cNvSpPr/>
      </dsp:nvSpPr>
      <dsp:spPr>
        <a:xfrm>
          <a:off x="952511" y="924431"/>
          <a:ext cx="2100776" cy="210040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2. Class Library</a:t>
          </a:r>
          <a:endParaRPr lang="en-US" sz="1100" kern="1200"/>
        </a:p>
      </dsp:txBody>
      <dsp:txXfrm>
        <a:off x="1252622" y="1224546"/>
        <a:ext cx="1500554" cy="1500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88D6-E343-4C9B-B717-E10096183437}">
      <dsp:nvSpPr>
        <dsp:cNvPr id="0" name=""/>
        <dsp:cNvSpPr/>
      </dsp:nvSpPr>
      <dsp:spPr>
        <a:xfrm>
          <a:off x="3462528" y="1640"/>
          <a:ext cx="3895344" cy="717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Interoperability</a:t>
          </a:r>
          <a:endParaRPr lang="en-US" sz="2800" kern="1200"/>
        </a:p>
      </dsp:txBody>
      <dsp:txXfrm>
        <a:off x="3497549" y="36661"/>
        <a:ext cx="3825302" cy="647365"/>
      </dsp:txXfrm>
    </dsp:sp>
    <dsp:sp modelId="{8F7069DA-AB69-401D-9E96-50C873EAF41E}">
      <dsp:nvSpPr>
        <dsp:cNvPr id="0" name=""/>
        <dsp:cNvSpPr/>
      </dsp:nvSpPr>
      <dsp:spPr>
        <a:xfrm>
          <a:off x="3462528" y="754918"/>
          <a:ext cx="3895344" cy="717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Portability</a:t>
          </a:r>
          <a:endParaRPr lang="en-US" sz="2800" kern="1200"/>
        </a:p>
      </dsp:txBody>
      <dsp:txXfrm>
        <a:off x="3497549" y="789939"/>
        <a:ext cx="3825302" cy="647365"/>
      </dsp:txXfrm>
    </dsp:sp>
    <dsp:sp modelId="{DFA616E3-C983-40D0-A6EA-5C0F5AFAC516}">
      <dsp:nvSpPr>
        <dsp:cNvPr id="0" name=""/>
        <dsp:cNvSpPr/>
      </dsp:nvSpPr>
      <dsp:spPr>
        <a:xfrm>
          <a:off x="3462528" y="1508195"/>
          <a:ext cx="3895344" cy="7174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Security</a:t>
          </a:r>
          <a:endParaRPr lang="en-US" sz="2800" kern="1200"/>
        </a:p>
      </dsp:txBody>
      <dsp:txXfrm>
        <a:off x="3497549" y="1543216"/>
        <a:ext cx="3825302" cy="647365"/>
      </dsp:txXfrm>
    </dsp:sp>
    <dsp:sp modelId="{B648A2FD-B621-4F8A-8471-F46C14C2683D}">
      <dsp:nvSpPr>
        <dsp:cNvPr id="0" name=""/>
        <dsp:cNvSpPr/>
      </dsp:nvSpPr>
      <dsp:spPr>
        <a:xfrm>
          <a:off x="3462528" y="2261473"/>
          <a:ext cx="3895344" cy="7174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Memory management</a:t>
          </a:r>
          <a:endParaRPr lang="en-US" sz="2800" kern="1200"/>
        </a:p>
      </dsp:txBody>
      <dsp:txXfrm>
        <a:off x="3497549" y="2296494"/>
        <a:ext cx="3825302" cy="647365"/>
      </dsp:txXfrm>
    </dsp:sp>
    <dsp:sp modelId="{FC9C380C-A30F-4545-94A6-08D6DEBA903D}">
      <dsp:nvSpPr>
        <dsp:cNvPr id="0" name=""/>
        <dsp:cNvSpPr/>
      </dsp:nvSpPr>
      <dsp:spPr>
        <a:xfrm>
          <a:off x="3462528" y="3014750"/>
          <a:ext cx="3895344" cy="7174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Simplified deployement</a:t>
          </a:r>
          <a:endParaRPr lang="en-US" sz="2800" kern="1200"/>
        </a:p>
      </dsp:txBody>
      <dsp:txXfrm>
        <a:off x="3497549" y="3049771"/>
        <a:ext cx="3825302" cy="647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4B1AE-2373-463D-9DD8-72A2EE6A0602}">
      <dsp:nvSpPr>
        <dsp:cNvPr id="0" name=""/>
        <dsp:cNvSpPr/>
      </dsp:nvSpPr>
      <dsp:spPr>
        <a:xfrm>
          <a:off x="0" y="730423"/>
          <a:ext cx="2731957" cy="27319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.Net is a programming language developed by Microsoft. It was designed to build applications which could run on the Windows platform.</a:t>
          </a:r>
          <a:endParaRPr lang="en-US" sz="1500" kern="1200"/>
        </a:p>
      </dsp:txBody>
      <dsp:txXfrm>
        <a:off x="400086" y="1130509"/>
        <a:ext cx="1931785" cy="1931785"/>
      </dsp:txXfrm>
    </dsp:sp>
    <dsp:sp modelId="{7BA0CF8B-052D-4F84-A62E-3CCA0A5F81E3}">
      <dsp:nvSpPr>
        <dsp:cNvPr id="0" name=""/>
        <dsp:cNvSpPr/>
      </dsp:nvSpPr>
      <dsp:spPr>
        <a:xfrm rot="5400000">
          <a:off x="3191602" y="1613877"/>
          <a:ext cx="956185" cy="96505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8748B-F705-4EC2-A2BF-E6AD3A60C333}">
      <dsp:nvSpPr>
        <dsp:cNvPr id="0" name=""/>
        <dsp:cNvSpPr/>
      </dsp:nvSpPr>
      <dsp:spPr>
        <a:xfrm>
          <a:off x="4552806" y="1185294"/>
          <a:ext cx="1822215" cy="1822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.Net programming language can be used to develop Forms based applications, Web based applications, and Web services.</a:t>
          </a:r>
          <a:endParaRPr lang="en-US" sz="1100" kern="1200"/>
        </a:p>
      </dsp:txBody>
      <dsp:txXfrm>
        <a:off x="4819663" y="1452151"/>
        <a:ext cx="1288501" cy="1288501"/>
      </dsp:txXfrm>
    </dsp:sp>
    <dsp:sp modelId="{074F7BCD-350D-4E89-819C-47090766468D}">
      <dsp:nvSpPr>
        <dsp:cNvPr id="0" name=""/>
        <dsp:cNvSpPr/>
      </dsp:nvSpPr>
      <dsp:spPr>
        <a:xfrm rot="5400000">
          <a:off x="6834667" y="1613877"/>
          <a:ext cx="956185" cy="96505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7D74-24E9-416A-B507-BA92FEF1EC30}">
      <dsp:nvSpPr>
        <dsp:cNvPr id="0" name=""/>
        <dsp:cNvSpPr/>
      </dsp:nvSpPr>
      <dsp:spPr>
        <a:xfrm>
          <a:off x="8195871" y="730423"/>
          <a:ext cx="2731957" cy="2731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Developers can choose from a variety of programming languages available on the Microsoft .Net framework platform. The most common ones are VB.Net and C#.</a:t>
          </a:r>
          <a:endParaRPr lang="en-US" sz="1500" kern="1200"/>
        </a:p>
      </dsp:txBody>
      <dsp:txXfrm>
        <a:off x="8595957" y="1130509"/>
        <a:ext cx="1931785" cy="193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6F1F-F553-4BBB-B07F-37B89DE83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4CB6C-0134-431F-A78A-5D850673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D1A9-499E-4B2D-8526-2880BAF2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6365-2A6C-428D-AB44-7E24CB7C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64D1-ABB1-449B-8B97-CBCB3AA5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841B-87B9-477F-91B2-F827269E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4829F-5DEE-4D44-9C2F-F50C9782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C37C4-DFC1-4228-8D14-BC45B4F4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9A4A-84C7-4556-8E2F-F1AD6479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D0AD-75E7-48CE-A616-B1F9B6DC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C1500-1AB5-4750-89AF-3D30396BA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C8C68-FFC7-428A-9863-0F4393FFA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A7A7-18F2-426E-B8C9-50818521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42FF-53F8-4FAD-9DEA-B89B3448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CA36-710E-45E1-9612-62DD501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05F8-2640-4925-B72D-085DEC31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ED82-A5CF-486F-8DA9-E46F93E5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DC21-33D6-4768-856B-34DC3740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3A6E-460F-41AF-9FFE-A54BACD0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A7C9-C024-42D9-8B34-1F6F1208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737F-F079-4736-98F6-320BEAF2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1B49-908C-45E8-9778-163FB545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6B40-7161-4F33-A9DE-906A0923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3905-7CA9-4C99-9196-68082FB8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C1A7-D238-42D2-A34B-8A3BAAAC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ABCD-A25A-4DF3-A374-45334A9B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D443-6413-48C5-AA47-5E7BA6E1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75CFB-1827-411A-A617-D6B101530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85E1D-38F8-4BAB-90BB-7921540B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BFC1-2B89-4D01-963D-76E4BFC5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012AB-35E8-4702-84CC-AFDAFAF2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67E2-8F4A-472C-85FD-0C9AC48F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14C8-82AD-40D4-A31D-3D02FC64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104D3-5357-444A-AA7A-94431038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B12BA-6EE3-4C27-9290-604DD1732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4716-810E-46A5-815D-F5D61D162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ED275-B02C-4D70-9800-C1EBF33B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D8A12-7A63-43AD-822F-D6D6E382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E4E80-4A01-4634-8A41-D963AB68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6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D72B-D633-49E6-A8BE-72EC0C86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49F38-086C-4C5A-87EB-FE327608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2B728-BE08-4097-8E1A-479A8E66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3A201-3508-4C03-B07F-E08F16A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13913-1135-4A94-AD8D-57B1C40C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DB01C-F366-45F9-A460-4F8D9C9B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2AEFB-6E9D-4502-ADD8-13F05902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6E11-2E10-4141-897E-FF4F6592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3BBF-41B2-4D4B-918B-4A21E021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3A08E-89D3-40FB-BDF6-783E77E1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95CB-296C-442F-AB4E-F7E826F1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E2CB-60D8-42A5-83AE-84A60B0F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EE50-237E-4D2B-8F80-BF6006A8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891A-385D-4AA2-8DF4-E5757391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9F0E4-0AAB-411E-97CE-8A0ED1853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D41F9-9468-4ECD-968F-12023E01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04A-B36E-4389-B3A3-D1FA3BE9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31649-3B90-4827-BD59-20FC3FE2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9DD-FB53-4E57-A70F-B367FABC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3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068E8-1B52-4761-A2A6-4C3D3F88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5FE5-462F-4D28-8372-ED30570E3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1727-608D-40F2-A281-EDCE41DA2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7EEC-CC1F-49E4-927E-1D4A19559FF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DED8-8D5D-431F-A4C6-811DF60BC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8442-0900-4F4B-A7B7-AD74043E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2EFA-9F92-462D-AC0F-96E1B471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ql.html" TargetMode="External"/><Relationship Id="rId2" Type="http://schemas.openxmlformats.org/officeDocument/2006/relationships/hyperlink" Target="https://www.guru99.com/asp-net-tutori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guru99.com/best-programming-langu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AABB-59EF-4162-9EEE-F41A4298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</a:t>
            </a:r>
            <a:r>
              <a:rPr lang="en-US" sz="4000" dirty="0" err="1"/>
              <a:t>.Net</a:t>
            </a:r>
            <a:r>
              <a:rPr lang="en-US" sz="4000" dirty="0"/>
              <a:t>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9DD55-FA4B-4F98-8877-AF27CF03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7" y="4078224"/>
            <a:ext cx="3206877" cy="34453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0353D"/>
                </a:solidFill>
                <a:effectLst/>
                <a:latin typeface="HelveticaNeue"/>
              </a:rPr>
              <a:t>.NET framework was initiated by Microsoft in the end of 1990s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0353D"/>
                </a:solidFill>
                <a:effectLst/>
                <a:latin typeface="HelveticaNeue"/>
              </a:rPr>
              <a:t>.</a:t>
            </a:r>
            <a:r>
              <a:rPr lang="en-US" sz="2000" dirty="0">
                <a:latin typeface="Abadi Extra Light" panose="020B0604020202020204" pitchFamily="34" charset="0"/>
              </a:rPr>
              <a:t>Dot net is a frame work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badi Extra Light" panose="020B0604020202020204" pitchFamily="34" charset="0"/>
              </a:rPr>
              <a:t>It’s a new programming methodology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badi Extra Light" panose="020B0604020202020204" pitchFamily="34" charset="0"/>
              </a:rPr>
              <a:t>Dot net is platform independent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Abadi Extra Light" panose="020B0604020202020204" pitchFamily="34" charset="0"/>
              </a:rPr>
              <a:t>Dot net language is insensitive</a:t>
            </a: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F65BB-3154-4202-BA31-1324E46F0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1" r="1" b="1"/>
          <a:stretch/>
        </p:blipFill>
        <p:spPr>
          <a:xfrm>
            <a:off x="356127" y="532771"/>
            <a:ext cx="8327707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80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1197-C959-4D6C-ABA2-26C63028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3.</a:t>
            </a:r>
            <a:r>
              <a:rPr lang="en-US" sz="1600" b="1" i="0">
                <a:effectLst/>
                <a:latin typeface="Source Sans Pro" panose="020B0503030403020204" pitchFamily="34" charset="0"/>
              </a:rPr>
              <a:t> Languages:-</a:t>
            </a:r>
            <a:r>
              <a:rPr lang="en-US" sz="1600" b="0" i="0">
                <a:effectLst/>
                <a:latin typeface="Source Sans Pro" panose="020B0503030403020204" pitchFamily="34" charset="0"/>
              </a:rPr>
              <a:t> .Net framework is classified broadly into the following categories.</a:t>
            </a:r>
          </a:p>
          <a:p>
            <a:r>
              <a:rPr lang="en-US" sz="1600" b="1" i="0">
                <a:effectLst/>
                <a:latin typeface="Source Sans Pro" panose="020B0503030403020204" pitchFamily="34" charset="0"/>
              </a:rPr>
              <a:t>WinForms</a:t>
            </a:r>
            <a:r>
              <a:rPr lang="en-US" sz="1600" b="0" i="0">
                <a:effectLst/>
                <a:latin typeface="Source Sans Pro" panose="020B0503030403020204" pitchFamily="34" charset="0"/>
              </a:rPr>
              <a:t> – This is used for developing Forms-based applications, which would run on an end user machine. Notepad is an example of a client-based application.</a:t>
            </a:r>
          </a:p>
          <a:p>
            <a:r>
              <a:rPr lang="en-US" sz="1600" b="1" i="0">
                <a:effectLst/>
                <a:latin typeface="Source Sans Pro" panose="020B0503030403020204" pitchFamily="34" charset="0"/>
              </a:rPr>
              <a:t>ASP.Net</a:t>
            </a:r>
            <a:r>
              <a:rPr lang="en-US" sz="1600" b="0" i="0">
                <a:effectLst/>
                <a:latin typeface="Source Sans Pro" panose="020B0503030403020204" pitchFamily="34" charset="0"/>
              </a:rPr>
              <a:t> – This is used for developing web-based applications, which are made to run on any browser such as Internet Explorer, Chrome or Firefox.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Source Sans Pro" panose="020B0503030403020204" pitchFamily="34" charset="0"/>
              </a:rPr>
              <a:t>The Web application would be processed on a server, which would have Internet Information Services Installed.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Source Sans Pro" panose="020B0503030403020204" pitchFamily="34" charset="0"/>
              </a:rPr>
              <a:t>Internet Information Services or IIS is a Microsoft component which is used to execute an</a:t>
            </a:r>
            <a:r>
              <a:rPr lang="en-US" sz="1600" b="0" i="0" u="none" strike="noStrike">
                <a:effectLst/>
                <a:latin typeface="Source Sans Pro" panose="020B0503030403020204" pitchFamily="34" charset="0"/>
                <a:hlinkClick r:id="rId2"/>
              </a:rPr>
              <a:t> Asp.Net </a:t>
            </a:r>
            <a:r>
              <a:rPr lang="en-US" sz="1600" b="0" i="0">
                <a:effectLst/>
                <a:latin typeface="Source Sans Pro" panose="020B0503030403020204" pitchFamily="34" charset="0"/>
              </a:rPr>
              <a:t>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Source Sans Pro" panose="020B0503030403020204" pitchFamily="34" charset="0"/>
              </a:rPr>
              <a:t>The result of the execution is then sent to the client machines, and the output is shown in the browser.</a:t>
            </a:r>
          </a:p>
          <a:p>
            <a:r>
              <a:rPr lang="en-US" sz="1600" b="1" i="0">
                <a:effectLst/>
                <a:latin typeface="Source Sans Pro" panose="020B0503030403020204" pitchFamily="34" charset="0"/>
              </a:rPr>
              <a:t>ADO.Net</a:t>
            </a:r>
            <a:r>
              <a:rPr lang="en-US" sz="1600" b="0" i="0">
                <a:effectLst/>
                <a:latin typeface="Source Sans Pro" panose="020B0503030403020204" pitchFamily="34" charset="0"/>
              </a:rPr>
              <a:t> – This technology is used to develop applications to interact with Databases such as Oracle or Microsoft</a:t>
            </a:r>
            <a:r>
              <a:rPr lang="en-US" sz="1600" b="0" i="0" u="none" strike="noStrike">
                <a:effectLst/>
                <a:latin typeface="Source Sans Pro" panose="020B0503030403020204" pitchFamily="34" charset="0"/>
                <a:hlinkClick r:id="rId3"/>
              </a:rPr>
              <a:t> SQL </a:t>
            </a:r>
            <a:r>
              <a:rPr lang="en-US" sz="1600" b="0" i="0">
                <a:effectLst/>
                <a:latin typeface="Source Sans Pro" panose="020B0503030403020204" pitchFamily="34" charset="0"/>
              </a:rPr>
              <a:t>Server.</a:t>
            </a:r>
          </a:p>
          <a:p>
            <a:pPr marL="0" indent="0">
              <a:buNone/>
            </a:pPr>
            <a:endParaRPr lang="en-US" sz="1600" b="1" i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977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F889B-2016-4BB8-AADD-D158A993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1900" b="1" i="0">
                <a:effectLst/>
                <a:latin typeface="Source Sans Pro" panose="020B0503030403020204" pitchFamily="34" charset="0"/>
              </a:rPr>
              <a:t>.Net Framework Design Principle</a:t>
            </a:r>
            <a:br>
              <a:rPr lang="en-US" sz="1900" b="1" i="0">
                <a:effectLst/>
                <a:latin typeface="Source Sans Pro" panose="020B0503030403020204" pitchFamily="34" charset="0"/>
              </a:rPr>
            </a:br>
            <a:endParaRPr lang="en-US" sz="19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E159C-BAEE-4081-BC96-C700242B7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30395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59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97CD7-363F-47A4-9D56-511570E6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Interoperability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2C51-FEE5-4954-9CAE-D84208AA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2644328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egoe UI" panose="020B0502040204020203" pitchFamily="34" charset="0"/>
              </a:rPr>
              <a:t>Interoperability enables you to preserve and take advantage of existing investments in unmanaged code. Code that runs under the control of the common language runtime (CLR) is called </a:t>
            </a:r>
            <a:r>
              <a:rPr lang="en-US" sz="2000" b="0" i="1" dirty="0">
                <a:effectLst/>
                <a:latin typeface="Segoe UI" panose="020B0502040204020203" pitchFamily="34" charset="0"/>
              </a:rPr>
              <a:t>managed code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, and code that runs outside the CLR is called </a:t>
            </a:r>
            <a:r>
              <a:rPr lang="en-US" sz="2000" b="0" i="1" dirty="0">
                <a:effectLst/>
                <a:latin typeface="Segoe UI" panose="020B0502040204020203" pitchFamily="34" charset="0"/>
              </a:rPr>
              <a:t>unmanaged code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. COM, COM+, C++ components, ActiveX components, and Microsoft Windows API are examples of unmanaged code.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01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087A3-6DBD-4450-ACC1-5FBE6EC7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US" sz="6000" b="1">
                <a:latin typeface="Source Sans Pro" panose="020B0503030403020204" pitchFamily="34" charset="0"/>
              </a:rPr>
              <a:t>Portability</a:t>
            </a:r>
            <a:br>
              <a:rPr lang="en-US" sz="6000" b="1">
                <a:latin typeface="Source Sans Pro" panose="020B0503030403020204" pitchFamily="34" charset="0"/>
              </a:rPr>
            </a:br>
            <a:endParaRPr lang="en-US" sz="6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8336-786C-42FF-AE2B-A5408F02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egoe UI" panose="020B0502040204020203" pitchFamily="34" charset="0"/>
              </a:rPr>
              <a:t>The </a:t>
            </a:r>
            <a:r>
              <a:rPr lang="en-US" sz="2000">
                <a:latin typeface="Segoe UI" panose="020B0502040204020203" pitchFamily="34" charset="0"/>
              </a:rPr>
              <a:t>.NET Portability Analyzer</a:t>
            </a:r>
            <a:r>
              <a:rPr lang="en-US" sz="2000" b="0" i="0">
                <a:effectLst/>
                <a:latin typeface="Segoe UI" panose="020B0502040204020203" pitchFamily="34" charset="0"/>
              </a:rPr>
              <a:t> is a tool that analyzes assemblies and provides a detailed report on .NET APIs that are missing for the applications or libraries to be portable on your specified targeted .NET platforms. The Portability Analyzer is offered as a </a:t>
            </a:r>
            <a:r>
              <a:rPr lang="en-US" sz="2000">
                <a:latin typeface="Segoe UI" panose="020B0502040204020203" pitchFamily="34" charset="0"/>
              </a:rPr>
              <a:t>Visual Studio Extensions</a:t>
            </a:r>
            <a:r>
              <a:rPr lang="en-US" sz="2000" b="0" i="0">
                <a:effectLst/>
                <a:latin typeface="Segoe UI" panose="020B0502040204020203" pitchFamily="34" charset="0"/>
              </a:rPr>
              <a:t>, which analyzes one assembly per project, and as an </a:t>
            </a:r>
            <a:r>
              <a:rPr lang="en-US" sz="2000">
                <a:latin typeface="Segoe UI" panose="020B0502040204020203" pitchFamily="34" charset="0"/>
              </a:rPr>
              <a:t>ApiPort console app</a:t>
            </a:r>
            <a:r>
              <a:rPr lang="en-US" sz="2000" b="0" i="0">
                <a:effectLst/>
                <a:latin typeface="Segoe UI" panose="020B0502040204020203" pitchFamily="34" charset="0"/>
              </a:rPr>
              <a:t>, which analyzes assemblies by specified files or directory.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949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09C0A-6881-4DCA-A772-C3D3EFBF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Security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09C3E-F4AD-4CEF-A8EF-9C8AD88E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801265"/>
            <a:ext cx="5131088" cy="2757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96BB7-4434-4244-A760-22FC6855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01AB1-BCD1-413C-9371-09CBFA4E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AB7-BF8F-4FBD-AE5E-064B436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Batang" panose="020B0503020000020004" pitchFamily="18" charset="-127"/>
                <a:ea typeface="Batang" panose="020B0503020000020004" pitchFamily="18" charset="-127"/>
              </a:rPr>
              <a:t>Garbage Collector (GC) is the part of the .</a:t>
            </a:r>
            <a:r>
              <a:rPr lang="en-US" sz="2000" b="0" i="0">
                <a:effectLst/>
                <a:latin typeface="Batang" panose="020B0503020000020004" pitchFamily="18" charset="-127"/>
                <a:ea typeface="Batang" panose="020B0503020000020004" pitchFamily="18" charset="-127"/>
              </a:rPr>
              <a:t> </a:t>
            </a:r>
            <a:r>
              <a:rPr lang="en-US" sz="2000" b="1" i="0">
                <a:effectLst/>
                <a:latin typeface="Batang" panose="020B0503020000020004" pitchFamily="18" charset="-127"/>
                <a:ea typeface="Batang" panose="020B0503020000020004" pitchFamily="18" charset="-127"/>
              </a:rPr>
              <a:t>NET framework that allocates and releases memory for your .</a:t>
            </a:r>
            <a:r>
              <a:rPr lang="en-US" sz="2000" b="0" i="0">
                <a:effectLst/>
                <a:latin typeface="Batang" panose="020B0503020000020004" pitchFamily="18" charset="-127"/>
                <a:ea typeface="Batang" panose="020B0503020000020004" pitchFamily="18" charset="-127"/>
              </a:rPr>
              <a:t> </a:t>
            </a:r>
            <a:r>
              <a:rPr lang="en-US" sz="2000" b="1" i="0">
                <a:effectLst/>
                <a:latin typeface="Batang" panose="020B0503020000020004" pitchFamily="18" charset="-127"/>
                <a:ea typeface="Batang" panose="020B0503020000020004" pitchFamily="18" charset="-127"/>
              </a:rPr>
              <a:t>NET applications</a:t>
            </a:r>
            <a:r>
              <a:rPr lang="en-US" sz="2000" b="0" i="0">
                <a:effectLst/>
                <a:latin typeface="arial" panose="020B0604020202020204" pitchFamily="34" charset="0"/>
              </a:rPr>
              <a:t>. When a new process is started, the runtime reserves a region of address space for the process called the managed heap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3A386-896C-4A00-B8A0-B2390742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1" y="3007360"/>
            <a:ext cx="4928324" cy="29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8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7B683-11E4-4D7D-BAB1-B7DDE3F5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Source Sans Pro" panose="020B0503030403020204" pitchFamily="34" charset="0"/>
              </a:rPr>
              <a:t>Simplified deployement</a:t>
            </a: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CD79-4B55-4B4D-BCE4-8DA497F7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NET Framework provides a number of basic features that make it easier to deploy your applications: </a:t>
            </a:r>
            <a:r>
              <a:rPr lang="en-US" b="1" i="0">
                <a:effectLst/>
                <a:latin typeface="arial" panose="020B0604020202020204" pitchFamily="34" charset="0"/>
              </a:rPr>
              <a:t>No-impact applications</a:t>
            </a:r>
            <a:r>
              <a:rPr lang="en-US" b="0" i="0">
                <a:effectLst/>
                <a:latin typeface="arial" panose="020B0604020202020204" pitchFamily="34" charset="0"/>
              </a:rPr>
              <a:t>. This feature provides application isolation and eliminates DLL conflicts. By default, components do not affect 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6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A6AF0-5C93-46CA-B5F9-375DB80D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Source Sans Pro" panose="020B0503030403020204" pitchFamily="34" charset="0"/>
              </a:rPr>
              <a:t>Summary</a:t>
            </a:r>
            <a:br>
              <a:rPr lang="en-US" sz="2800" b="0" i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61C7E9-1C8F-45C8-870A-77654DC77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1663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61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7810-7A40-4A2A-86EA-C8894703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6888"/>
            <a:ext cx="9601200" cy="21288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C2E0FC0-F385-4869-BEAA-2541EC1D1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8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AF3E2-ED8D-46BA-A361-9971BA9B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C 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F694-C095-48EC-BFF6-37AF05CE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C# (pronounced "See Sharp") is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a modern, object-oriented, and type-safe programming language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C# enables developers to build many types of secure and robust applications that run in . NET. C# has its roots in the C family of languages and will be immediately familiar to C, C++, Java, and JavaScript programmers.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51E9A-12F0-4A9A-A845-75CF266D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" r="4" b="1684"/>
          <a:stretch/>
        </p:blipFill>
        <p:spPr>
          <a:xfrm>
            <a:off x="6725920" y="799352"/>
            <a:ext cx="4677278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1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E3D2-38FB-410C-8DFA-F18B381C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Versions of .net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239BA6D-BAA6-4F03-818F-68C79AC35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5152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3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F10F-0E84-4524-890F-DD24E317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.net-What is it?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0852197-4AFC-4022-919C-2D1A3D54D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4198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11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2ED9F-BF46-4DB0-8F03-9538D14C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.net provides??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00B63-7DE9-4198-8CCE-53F3A3753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54615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10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51B2-7129-4E8E-A256-EB336ED7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2074363"/>
            <a:ext cx="31079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Basic Architecture of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.net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36E13-9ED3-4741-AA72-5C5FA84F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78669"/>
            <a:ext cx="7188199" cy="40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3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C100C-9DB5-4792-AF66-CFF372623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094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5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6E5A5-8514-4414-80C2-C2CCD242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.net components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8D78-546F-4DA0-AAB4-B260275A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The architecture of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.Net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framework is based on the following key components: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</a:rPr>
              <a:t>1.</a:t>
            </a:r>
            <a:r>
              <a:rPr lang="en-US" b="1" dirty="0">
                <a:latin typeface="Source Sans Pro" panose="020B0503030403020204" pitchFamily="34" charset="0"/>
              </a:rPr>
              <a:t>Common language runtime: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    The “Common Language Infrastructure” or CLI is a platform in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.Net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architecture on which the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.Net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programs are executed.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The CLI has the following key features: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</a:rPr>
              <a:t> </a:t>
            </a:r>
            <a:r>
              <a:rPr lang="en-US" b="1" i="1" dirty="0">
                <a:effectLst/>
                <a:latin typeface="+mj-lt"/>
              </a:rPr>
              <a:t>Exception Handling</a:t>
            </a:r>
          </a:p>
          <a:p>
            <a:pPr marL="0" indent="0">
              <a:buNone/>
            </a:pPr>
            <a:r>
              <a:rPr lang="en-US" b="1" i="1" dirty="0">
                <a:latin typeface="+mj-lt"/>
              </a:rPr>
              <a:t> </a:t>
            </a:r>
            <a:r>
              <a:rPr lang="en-US" b="1" i="1" dirty="0">
                <a:effectLst/>
                <a:latin typeface="+mj-lt"/>
              </a:rPr>
              <a:t>Garbage Collection</a:t>
            </a:r>
            <a:endParaRPr lang="en-US" b="1" i="1" dirty="0">
              <a:latin typeface="+mj-lt"/>
            </a:endParaRPr>
          </a:p>
          <a:p>
            <a:pPr marL="0" indent="0">
              <a:buNone/>
            </a:pPr>
            <a:endParaRPr lang="en-US" b="0" i="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7AD66-4D5A-4B13-A182-9D727769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0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Working with Various programming languages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DAC7-6C93-4121-92F3-77394421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  <a:latin typeface="Source Sans Pro" panose="020B0503030403020204" pitchFamily="34" charset="0"/>
              </a:rPr>
              <a:t>A</a:t>
            </a:r>
            <a:r>
              <a:rPr lang="en-US" sz="1500" b="0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 developer can develop an application in a variety of .Net programming languages.</a:t>
            </a:r>
          </a:p>
          <a:p>
            <a:pPr>
              <a:buFont typeface="+mj-lt"/>
              <a:buAutoNum type="arabicPeriod"/>
            </a:pPr>
            <a:r>
              <a:rPr lang="en-US" sz="1500" b="1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Language</a:t>
            </a:r>
            <a:r>
              <a:rPr lang="en-US" sz="1500" b="0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 – The first level is the programming language itself, the most common ones are VB.Net and C#.</a:t>
            </a:r>
          </a:p>
          <a:p>
            <a:pPr>
              <a:buFont typeface="+mj-lt"/>
              <a:buAutoNum type="arabicPeriod"/>
            </a:pPr>
            <a:r>
              <a:rPr lang="en-US" sz="1500" b="1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Compiler</a:t>
            </a:r>
            <a:r>
              <a:rPr lang="en-US" sz="1500" b="0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 – There is a compiler which will be separate for each programming language. So underlying the VB.Net language, there will be a separate VB.Net compiler. Similarly, for C#, you will have another compiler.</a:t>
            </a:r>
          </a:p>
          <a:p>
            <a:pPr>
              <a:buFont typeface="+mj-lt"/>
              <a:buAutoNum type="arabicPeriod"/>
            </a:pPr>
            <a:r>
              <a:rPr lang="en-US" sz="1500" b="1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Common Language Interpreter</a:t>
            </a:r>
            <a:r>
              <a:rPr lang="en-US" sz="1500" b="0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 – This is the final layer in .Net which would be used to run a .net program developed in any </a:t>
            </a:r>
            <a:r>
              <a:rPr lang="en-US" sz="1500" b="0" i="0" u="none" strike="noStrike">
                <a:solidFill>
                  <a:schemeClr val="tx2"/>
                </a:solidFill>
                <a:effectLst/>
                <a:latin typeface="Source Sans Pro" panose="020B0503030403020204" pitchFamily="34" charset="0"/>
                <a:hlinkClick r:id="rId2"/>
              </a:rPr>
              <a:t>programming language</a:t>
            </a:r>
            <a:r>
              <a:rPr lang="en-US" sz="1500" b="0" i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. So the subsequent compiler will send the program to the CLI layer to run the .Net application.</a:t>
            </a:r>
          </a:p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BF846FD-6A1A-4633-8593-D9B24F00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2" b="-2"/>
          <a:stretch/>
        </p:blipFill>
        <p:spPr>
          <a:xfrm>
            <a:off x="6838010" y="2837712"/>
            <a:ext cx="413742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1023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Batang</vt:lpstr>
      <vt:lpstr>Abadi Extra Light</vt:lpstr>
      <vt:lpstr>Arial</vt:lpstr>
      <vt:lpstr>Arial</vt:lpstr>
      <vt:lpstr>Calibri</vt:lpstr>
      <vt:lpstr>Calibri Light</vt:lpstr>
      <vt:lpstr>HelveticaNeue</vt:lpstr>
      <vt:lpstr>Rockwell</vt:lpstr>
      <vt:lpstr>Segoe UI</vt:lpstr>
      <vt:lpstr>Source Sans Pro</vt:lpstr>
      <vt:lpstr>Wingdings</vt:lpstr>
      <vt:lpstr>Office Theme</vt:lpstr>
      <vt:lpstr>What is .Net??</vt:lpstr>
      <vt:lpstr>C #</vt:lpstr>
      <vt:lpstr>Versions of .net</vt:lpstr>
      <vt:lpstr>.net-What is it?</vt:lpstr>
      <vt:lpstr>What .net provides??</vt:lpstr>
      <vt:lpstr>Basic Architecture of .net</vt:lpstr>
      <vt:lpstr>PowerPoint Presentation</vt:lpstr>
      <vt:lpstr>.net components</vt:lpstr>
      <vt:lpstr>Working with Various programming languages</vt:lpstr>
      <vt:lpstr>PowerPoint Presentation</vt:lpstr>
      <vt:lpstr>.Net Framework Design Principle </vt:lpstr>
      <vt:lpstr>Interoperability</vt:lpstr>
      <vt:lpstr>Portability </vt:lpstr>
      <vt:lpstr>Security </vt:lpstr>
      <vt:lpstr>Memory management</vt:lpstr>
      <vt:lpstr>Simplified deployement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.Net??</dc:title>
  <dc:creator>Maddela Sai Lakshmi</dc:creator>
  <cp:lastModifiedBy>Maddela Sai Lakshmi</cp:lastModifiedBy>
  <cp:revision>1</cp:revision>
  <dcterms:created xsi:type="dcterms:W3CDTF">2022-02-28T09:29:25Z</dcterms:created>
  <dcterms:modified xsi:type="dcterms:W3CDTF">2022-02-28T11:33:10Z</dcterms:modified>
</cp:coreProperties>
</file>