
<file path=[Content_Types].xml><?xml version="1.0" encoding="utf-8"?>
<Types xmlns="http://schemas.openxmlformats.org/package/2006/content-types">
  <Default Extension="IMG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19BC8-68B7-4926-8E92-293A5D630F2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F41B68-5E20-47D8-8E4C-DEC4E5925377}">
      <dgm:prSet/>
      <dgm:spPr/>
      <dgm:t>
        <a:bodyPr/>
        <a:lstStyle/>
        <a:p>
          <a:r>
            <a:rPr lang="en-US"/>
            <a:t>Input-i/p</a:t>
          </a:r>
        </a:p>
      </dgm:t>
    </dgm:pt>
    <dgm:pt modelId="{B5CB3514-19E6-49BE-A90C-5ADC7110DE1A}" type="parTrans" cxnId="{BC246B83-018D-4022-9796-BBCEDA4BAE36}">
      <dgm:prSet/>
      <dgm:spPr/>
      <dgm:t>
        <a:bodyPr/>
        <a:lstStyle/>
        <a:p>
          <a:endParaRPr lang="en-US"/>
        </a:p>
      </dgm:t>
    </dgm:pt>
    <dgm:pt modelId="{6D5E4AAE-DAD5-4E58-B326-E59F049E7212}" type="sibTrans" cxnId="{BC246B83-018D-4022-9796-BBCEDA4BAE36}">
      <dgm:prSet/>
      <dgm:spPr/>
      <dgm:t>
        <a:bodyPr/>
        <a:lstStyle/>
        <a:p>
          <a:endParaRPr lang="en-US"/>
        </a:p>
      </dgm:t>
    </dgm:pt>
    <dgm:pt modelId="{146E27EF-3094-41A6-923F-A64C4DC2EA23}">
      <dgm:prSet/>
      <dgm:spPr/>
      <dgm:t>
        <a:bodyPr/>
        <a:lstStyle/>
        <a:p>
          <a:r>
            <a:rPr lang="en-US"/>
            <a:t>Output-o/p</a:t>
          </a:r>
        </a:p>
      </dgm:t>
    </dgm:pt>
    <dgm:pt modelId="{279326EF-95E2-4E00-8613-06396A1B87F8}" type="parTrans" cxnId="{146749D8-86F6-4305-BE0D-95B0AA2B2F45}">
      <dgm:prSet/>
      <dgm:spPr/>
      <dgm:t>
        <a:bodyPr/>
        <a:lstStyle/>
        <a:p>
          <a:endParaRPr lang="en-US"/>
        </a:p>
      </dgm:t>
    </dgm:pt>
    <dgm:pt modelId="{87706942-154B-496D-99BF-733F2CDFDAE2}" type="sibTrans" cxnId="{146749D8-86F6-4305-BE0D-95B0AA2B2F45}">
      <dgm:prSet/>
      <dgm:spPr/>
      <dgm:t>
        <a:bodyPr/>
        <a:lstStyle/>
        <a:p>
          <a:endParaRPr lang="en-US"/>
        </a:p>
      </dgm:t>
    </dgm:pt>
    <dgm:pt modelId="{116B5116-4165-498D-9764-5CC6D95B70D6}">
      <dgm:prSet/>
      <dgm:spPr/>
      <dgm:t>
        <a:bodyPr/>
        <a:lstStyle/>
        <a:p>
          <a:r>
            <a:rPr lang="en-US"/>
            <a:t>Memory Unit-MU</a:t>
          </a:r>
        </a:p>
      </dgm:t>
    </dgm:pt>
    <dgm:pt modelId="{84304CA0-A235-4AC5-924A-2B5287B1A4D3}" type="parTrans" cxnId="{1A87C726-697E-4BB7-940A-773DAEC5B3A2}">
      <dgm:prSet/>
      <dgm:spPr/>
      <dgm:t>
        <a:bodyPr/>
        <a:lstStyle/>
        <a:p>
          <a:endParaRPr lang="en-US"/>
        </a:p>
      </dgm:t>
    </dgm:pt>
    <dgm:pt modelId="{C10CA545-1EAA-46F7-A592-82CC12F38E7E}" type="sibTrans" cxnId="{1A87C726-697E-4BB7-940A-773DAEC5B3A2}">
      <dgm:prSet/>
      <dgm:spPr/>
      <dgm:t>
        <a:bodyPr/>
        <a:lstStyle/>
        <a:p>
          <a:endParaRPr lang="en-US"/>
        </a:p>
      </dgm:t>
    </dgm:pt>
    <dgm:pt modelId="{F82BD280-8D81-4BD0-929A-387944FAE2BA}">
      <dgm:prSet/>
      <dgm:spPr/>
      <dgm:t>
        <a:bodyPr/>
        <a:lstStyle/>
        <a:p>
          <a:r>
            <a:rPr lang="en-US"/>
            <a:t>Arithimetic &amp;logic Unit-ALU</a:t>
          </a:r>
        </a:p>
      </dgm:t>
    </dgm:pt>
    <dgm:pt modelId="{382711E2-FD56-4A72-B4D5-4F85FFCDD8B1}" type="parTrans" cxnId="{1F2922CC-11CD-43BD-A57E-3A7AF1F512F0}">
      <dgm:prSet/>
      <dgm:spPr/>
      <dgm:t>
        <a:bodyPr/>
        <a:lstStyle/>
        <a:p>
          <a:endParaRPr lang="en-US"/>
        </a:p>
      </dgm:t>
    </dgm:pt>
    <dgm:pt modelId="{971699A8-56D6-4B6F-B513-7889AEA7A9FB}" type="sibTrans" cxnId="{1F2922CC-11CD-43BD-A57E-3A7AF1F512F0}">
      <dgm:prSet/>
      <dgm:spPr/>
      <dgm:t>
        <a:bodyPr/>
        <a:lstStyle/>
        <a:p>
          <a:endParaRPr lang="en-US"/>
        </a:p>
      </dgm:t>
    </dgm:pt>
    <dgm:pt modelId="{82494912-F8B7-4ACB-962E-E3049B4401CE}">
      <dgm:prSet/>
      <dgm:spPr/>
      <dgm:t>
        <a:bodyPr/>
        <a:lstStyle/>
        <a:p>
          <a:r>
            <a:rPr lang="en-US"/>
            <a:t>Central Processing Unit-CPU</a:t>
          </a:r>
        </a:p>
      </dgm:t>
    </dgm:pt>
    <dgm:pt modelId="{BB8A6B41-8CDE-427D-8E5B-8F89E86C0392}" type="parTrans" cxnId="{DD5B977A-F800-4FDE-A696-4F39CE489DFB}">
      <dgm:prSet/>
      <dgm:spPr/>
      <dgm:t>
        <a:bodyPr/>
        <a:lstStyle/>
        <a:p>
          <a:endParaRPr lang="en-US"/>
        </a:p>
      </dgm:t>
    </dgm:pt>
    <dgm:pt modelId="{1ADD2D49-B82E-43B6-BE8B-EC3ADC5164C3}" type="sibTrans" cxnId="{DD5B977A-F800-4FDE-A696-4F39CE489DFB}">
      <dgm:prSet/>
      <dgm:spPr/>
      <dgm:t>
        <a:bodyPr/>
        <a:lstStyle/>
        <a:p>
          <a:endParaRPr lang="en-US"/>
        </a:p>
      </dgm:t>
    </dgm:pt>
    <dgm:pt modelId="{5E3CA100-1508-45B8-BC03-41303664734D}" type="pres">
      <dgm:prSet presAssocID="{63F19BC8-68B7-4926-8E92-293A5D630F2F}" presName="linear" presStyleCnt="0">
        <dgm:presLayoutVars>
          <dgm:animLvl val="lvl"/>
          <dgm:resizeHandles val="exact"/>
        </dgm:presLayoutVars>
      </dgm:prSet>
      <dgm:spPr/>
    </dgm:pt>
    <dgm:pt modelId="{A734F10F-4AB1-40E6-ACCF-AF7211638A35}" type="pres">
      <dgm:prSet presAssocID="{CAF41B68-5E20-47D8-8E4C-DEC4E59253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2595ABB-C720-4B05-8C18-EA6DEEB30B06}" type="pres">
      <dgm:prSet presAssocID="{6D5E4AAE-DAD5-4E58-B326-E59F049E7212}" presName="spacer" presStyleCnt="0"/>
      <dgm:spPr/>
    </dgm:pt>
    <dgm:pt modelId="{8929B276-9B78-4187-907F-BFD17ED8BAA4}" type="pres">
      <dgm:prSet presAssocID="{146E27EF-3094-41A6-923F-A64C4DC2EA2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B9DADAC-17BC-4265-BBA4-3254FE976A0E}" type="pres">
      <dgm:prSet presAssocID="{87706942-154B-496D-99BF-733F2CDFDAE2}" presName="spacer" presStyleCnt="0"/>
      <dgm:spPr/>
    </dgm:pt>
    <dgm:pt modelId="{B8305E00-6975-48DB-99D7-7C783CCE6268}" type="pres">
      <dgm:prSet presAssocID="{116B5116-4165-498D-9764-5CC6D95B70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41EBE6-0A63-4F61-BBA2-F30B331722E4}" type="pres">
      <dgm:prSet presAssocID="{C10CA545-1EAA-46F7-A592-82CC12F38E7E}" presName="spacer" presStyleCnt="0"/>
      <dgm:spPr/>
    </dgm:pt>
    <dgm:pt modelId="{AB18A189-DAEA-4687-8340-A33C700307B2}" type="pres">
      <dgm:prSet presAssocID="{F82BD280-8D81-4BD0-929A-387944FAE2B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96E73E8-DD60-493C-9524-AB38FB44E5DF}" type="pres">
      <dgm:prSet presAssocID="{971699A8-56D6-4B6F-B513-7889AEA7A9FB}" presName="spacer" presStyleCnt="0"/>
      <dgm:spPr/>
    </dgm:pt>
    <dgm:pt modelId="{163C282C-B025-4782-9C1D-3D986D782BC0}" type="pres">
      <dgm:prSet presAssocID="{82494912-F8B7-4ACB-962E-E3049B4401C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C1E9918-D090-4231-96CC-C4C7354D1450}" type="presOf" srcId="{146E27EF-3094-41A6-923F-A64C4DC2EA23}" destId="{8929B276-9B78-4187-907F-BFD17ED8BAA4}" srcOrd="0" destOrd="0" presId="urn:microsoft.com/office/officeart/2005/8/layout/vList2"/>
    <dgm:cxn modelId="{52379C1D-7835-4F6C-A55E-E74E0AD6D49D}" type="presOf" srcId="{116B5116-4165-498D-9764-5CC6D95B70D6}" destId="{B8305E00-6975-48DB-99D7-7C783CCE6268}" srcOrd="0" destOrd="0" presId="urn:microsoft.com/office/officeart/2005/8/layout/vList2"/>
    <dgm:cxn modelId="{1A87C726-697E-4BB7-940A-773DAEC5B3A2}" srcId="{63F19BC8-68B7-4926-8E92-293A5D630F2F}" destId="{116B5116-4165-498D-9764-5CC6D95B70D6}" srcOrd="2" destOrd="0" parTransId="{84304CA0-A235-4AC5-924A-2B5287B1A4D3}" sibTransId="{C10CA545-1EAA-46F7-A592-82CC12F38E7E}"/>
    <dgm:cxn modelId="{DD5B977A-F800-4FDE-A696-4F39CE489DFB}" srcId="{63F19BC8-68B7-4926-8E92-293A5D630F2F}" destId="{82494912-F8B7-4ACB-962E-E3049B4401CE}" srcOrd="4" destOrd="0" parTransId="{BB8A6B41-8CDE-427D-8E5B-8F89E86C0392}" sibTransId="{1ADD2D49-B82E-43B6-BE8B-EC3ADC5164C3}"/>
    <dgm:cxn modelId="{BC246B83-018D-4022-9796-BBCEDA4BAE36}" srcId="{63F19BC8-68B7-4926-8E92-293A5D630F2F}" destId="{CAF41B68-5E20-47D8-8E4C-DEC4E5925377}" srcOrd="0" destOrd="0" parTransId="{B5CB3514-19E6-49BE-A90C-5ADC7110DE1A}" sibTransId="{6D5E4AAE-DAD5-4E58-B326-E59F049E7212}"/>
    <dgm:cxn modelId="{7C0CD796-54AB-4DF5-AFE9-9067C7B7654A}" type="presOf" srcId="{CAF41B68-5E20-47D8-8E4C-DEC4E5925377}" destId="{A734F10F-4AB1-40E6-ACCF-AF7211638A35}" srcOrd="0" destOrd="0" presId="urn:microsoft.com/office/officeart/2005/8/layout/vList2"/>
    <dgm:cxn modelId="{CFC3AAAA-08D5-4017-B35B-04BDF60E2772}" type="presOf" srcId="{63F19BC8-68B7-4926-8E92-293A5D630F2F}" destId="{5E3CA100-1508-45B8-BC03-41303664734D}" srcOrd="0" destOrd="0" presId="urn:microsoft.com/office/officeart/2005/8/layout/vList2"/>
    <dgm:cxn modelId="{34093AC3-F71C-48E7-B752-3D863823AB4B}" type="presOf" srcId="{F82BD280-8D81-4BD0-929A-387944FAE2BA}" destId="{AB18A189-DAEA-4687-8340-A33C700307B2}" srcOrd="0" destOrd="0" presId="urn:microsoft.com/office/officeart/2005/8/layout/vList2"/>
    <dgm:cxn modelId="{CA165DCA-71AF-49D7-A09D-C30609169241}" type="presOf" srcId="{82494912-F8B7-4ACB-962E-E3049B4401CE}" destId="{163C282C-B025-4782-9C1D-3D986D782BC0}" srcOrd="0" destOrd="0" presId="urn:microsoft.com/office/officeart/2005/8/layout/vList2"/>
    <dgm:cxn modelId="{1F2922CC-11CD-43BD-A57E-3A7AF1F512F0}" srcId="{63F19BC8-68B7-4926-8E92-293A5D630F2F}" destId="{F82BD280-8D81-4BD0-929A-387944FAE2BA}" srcOrd="3" destOrd="0" parTransId="{382711E2-FD56-4A72-B4D5-4F85FFCDD8B1}" sibTransId="{971699A8-56D6-4B6F-B513-7889AEA7A9FB}"/>
    <dgm:cxn modelId="{146749D8-86F6-4305-BE0D-95B0AA2B2F45}" srcId="{63F19BC8-68B7-4926-8E92-293A5D630F2F}" destId="{146E27EF-3094-41A6-923F-A64C4DC2EA23}" srcOrd="1" destOrd="0" parTransId="{279326EF-95E2-4E00-8613-06396A1B87F8}" sibTransId="{87706942-154B-496D-99BF-733F2CDFDAE2}"/>
    <dgm:cxn modelId="{903BB1D2-21EA-4CEE-AF53-206216F3A9A1}" type="presParOf" srcId="{5E3CA100-1508-45B8-BC03-41303664734D}" destId="{A734F10F-4AB1-40E6-ACCF-AF7211638A35}" srcOrd="0" destOrd="0" presId="urn:microsoft.com/office/officeart/2005/8/layout/vList2"/>
    <dgm:cxn modelId="{BCD49095-C126-4F7B-A69B-026B7946959C}" type="presParOf" srcId="{5E3CA100-1508-45B8-BC03-41303664734D}" destId="{52595ABB-C720-4B05-8C18-EA6DEEB30B06}" srcOrd="1" destOrd="0" presId="urn:microsoft.com/office/officeart/2005/8/layout/vList2"/>
    <dgm:cxn modelId="{E13BA160-07FE-4069-8B6C-06B8516BF63D}" type="presParOf" srcId="{5E3CA100-1508-45B8-BC03-41303664734D}" destId="{8929B276-9B78-4187-907F-BFD17ED8BAA4}" srcOrd="2" destOrd="0" presId="urn:microsoft.com/office/officeart/2005/8/layout/vList2"/>
    <dgm:cxn modelId="{5046ED9C-3198-42AA-97A8-C40B65C84E9A}" type="presParOf" srcId="{5E3CA100-1508-45B8-BC03-41303664734D}" destId="{3B9DADAC-17BC-4265-BBA4-3254FE976A0E}" srcOrd="3" destOrd="0" presId="urn:microsoft.com/office/officeart/2005/8/layout/vList2"/>
    <dgm:cxn modelId="{88A09223-C1CD-4DE1-8158-661AD208599E}" type="presParOf" srcId="{5E3CA100-1508-45B8-BC03-41303664734D}" destId="{B8305E00-6975-48DB-99D7-7C783CCE6268}" srcOrd="4" destOrd="0" presId="urn:microsoft.com/office/officeart/2005/8/layout/vList2"/>
    <dgm:cxn modelId="{3B9AF442-077B-4492-93C9-24912C2E8C44}" type="presParOf" srcId="{5E3CA100-1508-45B8-BC03-41303664734D}" destId="{7641EBE6-0A63-4F61-BBA2-F30B331722E4}" srcOrd="5" destOrd="0" presId="urn:microsoft.com/office/officeart/2005/8/layout/vList2"/>
    <dgm:cxn modelId="{1EB21BCF-9F89-4367-A741-4E187A0388A3}" type="presParOf" srcId="{5E3CA100-1508-45B8-BC03-41303664734D}" destId="{AB18A189-DAEA-4687-8340-A33C700307B2}" srcOrd="6" destOrd="0" presId="urn:microsoft.com/office/officeart/2005/8/layout/vList2"/>
    <dgm:cxn modelId="{110A62EC-9EA9-4443-9079-5FB9CA6B25B0}" type="presParOf" srcId="{5E3CA100-1508-45B8-BC03-41303664734D}" destId="{996E73E8-DD60-493C-9524-AB38FB44E5DF}" srcOrd="7" destOrd="0" presId="urn:microsoft.com/office/officeart/2005/8/layout/vList2"/>
    <dgm:cxn modelId="{8C485C61-07EB-4EC6-891A-63A7896FCA36}" type="presParOf" srcId="{5E3CA100-1508-45B8-BC03-41303664734D}" destId="{163C282C-B025-4782-9C1D-3D986D782BC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FEEC94-7892-49EF-BDA3-21ED4E2141E2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280A0D6-10B4-4CBD-B4BF-7BF01728240D}">
      <dgm:prSet/>
      <dgm:spPr/>
      <dgm:t>
        <a:bodyPr/>
        <a:lstStyle/>
        <a:p>
          <a:r>
            <a:rPr lang="en-US"/>
            <a:t>A</a:t>
          </a:r>
          <a:r>
            <a:rPr lang="en-US" b="0" i="0"/>
            <a:t> term for a physical piece of hardware that connects to a primary device, such as a computer, in order to provide user input.</a:t>
          </a:r>
          <a:endParaRPr lang="en-US"/>
        </a:p>
      </dgm:t>
    </dgm:pt>
    <dgm:pt modelId="{364B0F73-DA44-423D-B8FD-A95358AAAEEE}" type="parTrans" cxnId="{9C8D2BAF-8B39-417D-86F5-FDE67D3D5040}">
      <dgm:prSet/>
      <dgm:spPr/>
      <dgm:t>
        <a:bodyPr/>
        <a:lstStyle/>
        <a:p>
          <a:endParaRPr lang="en-US"/>
        </a:p>
      </dgm:t>
    </dgm:pt>
    <dgm:pt modelId="{C6562C81-3BFF-49CF-8B5B-F478ECACD8AF}" type="sibTrans" cxnId="{9C8D2BAF-8B39-417D-86F5-FDE67D3D5040}">
      <dgm:prSet/>
      <dgm:spPr/>
      <dgm:t>
        <a:bodyPr/>
        <a:lstStyle/>
        <a:p>
          <a:endParaRPr lang="en-US"/>
        </a:p>
      </dgm:t>
    </dgm:pt>
    <dgm:pt modelId="{D2C4EBEC-79DA-49C3-8A44-436CF18A6767}">
      <dgm:prSet/>
      <dgm:spPr/>
      <dgm:t>
        <a:bodyPr/>
        <a:lstStyle/>
        <a:p>
          <a:r>
            <a:rPr lang="en-US" b="1" i="0"/>
            <a:t>Examples</a:t>
          </a:r>
          <a:r>
            <a:rPr lang="en-US" b="0" i="0"/>
            <a:t>:</a:t>
          </a:r>
          <a:endParaRPr lang="en-US"/>
        </a:p>
      </dgm:t>
    </dgm:pt>
    <dgm:pt modelId="{E52C544D-DB76-43B9-A4F9-D045E1C50E8F}" type="parTrans" cxnId="{A7E6BE72-7F57-4E7F-9228-CC7D56F844D4}">
      <dgm:prSet/>
      <dgm:spPr/>
      <dgm:t>
        <a:bodyPr/>
        <a:lstStyle/>
        <a:p>
          <a:endParaRPr lang="en-US"/>
        </a:p>
      </dgm:t>
    </dgm:pt>
    <dgm:pt modelId="{98CBE7E9-BA6C-42FF-BB57-E76D3249507E}" type="sibTrans" cxnId="{A7E6BE72-7F57-4E7F-9228-CC7D56F844D4}">
      <dgm:prSet/>
      <dgm:spPr/>
      <dgm:t>
        <a:bodyPr/>
        <a:lstStyle/>
        <a:p>
          <a:endParaRPr lang="en-US"/>
        </a:p>
      </dgm:t>
    </dgm:pt>
    <dgm:pt modelId="{B6B94B3F-858C-439B-AF8F-695C4233ABB0}">
      <dgm:prSet/>
      <dgm:spPr/>
      <dgm:t>
        <a:bodyPr/>
        <a:lstStyle/>
        <a:p>
          <a:r>
            <a:rPr lang="en-US" b="0" i="0"/>
            <a:t>Keyboards</a:t>
          </a:r>
          <a:endParaRPr lang="en-US"/>
        </a:p>
      </dgm:t>
    </dgm:pt>
    <dgm:pt modelId="{8CB9DD7C-0E7D-4D13-8252-D2CE2DADDCE1}" type="parTrans" cxnId="{90BC2575-2494-4A9C-A994-D212FC485EAF}">
      <dgm:prSet/>
      <dgm:spPr/>
      <dgm:t>
        <a:bodyPr/>
        <a:lstStyle/>
        <a:p>
          <a:endParaRPr lang="en-US"/>
        </a:p>
      </dgm:t>
    </dgm:pt>
    <dgm:pt modelId="{7626874E-1C69-4361-80B2-7F63F4C93A44}" type="sibTrans" cxnId="{90BC2575-2494-4A9C-A994-D212FC485EAF}">
      <dgm:prSet/>
      <dgm:spPr/>
      <dgm:t>
        <a:bodyPr/>
        <a:lstStyle/>
        <a:p>
          <a:endParaRPr lang="en-US"/>
        </a:p>
      </dgm:t>
    </dgm:pt>
    <dgm:pt modelId="{35F2C632-209A-4299-946F-20B0A9337D76}">
      <dgm:prSet/>
      <dgm:spPr/>
      <dgm:t>
        <a:bodyPr/>
        <a:lstStyle/>
        <a:p>
          <a:r>
            <a:rPr lang="en-US" b="0" i="0"/>
            <a:t>Mouse devices</a:t>
          </a:r>
          <a:endParaRPr lang="en-US"/>
        </a:p>
      </dgm:t>
    </dgm:pt>
    <dgm:pt modelId="{4CBD00F3-9DCD-4718-ABB9-1F6458EDB3F7}" type="parTrans" cxnId="{72DFB368-D962-46BF-BE7E-5A1E995EC0E4}">
      <dgm:prSet/>
      <dgm:spPr/>
      <dgm:t>
        <a:bodyPr/>
        <a:lstStyle/>
        <a:p>
          <a:endParaRPr lang="en-US"/>
        </a:p>
      </dgm:t>
    </dgm:pt>
    <dgm:pt modelId="{E80D9D4D-0D07-412F-BA10-623EFC4E6D27}" type="sibTrans" cxnId="{72DFB368-D962-46BF-BE7E-5A1E995EC0E4}">
      <dgm:prSet/>
      <dgm:spPr/>
      <dgm:t>
        <a:bodyPr/>
        <a:lstStyle/>
        <a:p>
          <a:endParaRPr lang="en-US"/>
        </a:p>
      </dgm:t>
    </dgm:pt>
    <dgm:pt modelId="{EDD3EC82-4DD5-4D46-93DB-8BE08AB7521D}">
      <dgm:prSet/>
      <dgm:spPr/>
      <dgm:t>
        <a:bodyPr/>
        <a:lstStyle/>
        <a:p>
          <a:r>
            <a:rPr lang="en-US" b="0" i="0"/>
            <a:t>Joysticks</a:t>
          </a:r>
          <a:endParaRPr lang="en-US"/>
        </a:p>
      </dgm:t>
    </dgm:pt>
    <dgm:pt modelId="{1466325D-8804-46EE-A99A-3708ED800068}" type="parTrans" cxnId="{07564493-09C8-43F9-90FC-F03959373250}">
      <dgm:prSet/>
      <dgm:spPr/>
      <dgm:t>
        <a:bodyPr/>
        <a:lstStyle/>
        <a:p>
          <a:endParaRPr lang="en-US"/>
        </a:p>
      </dgm:t>
    </dgm:pt>
    <dgm:pt modelId="{2C80535D-9291-4E6F-A9DF-1436C7AA4774}" type="sibTrans" cxnId="{07564493-09C8-43F9-90FC-F03959373250}">
      <dgm:prSet/>
      <dgm:spPr/>
      <dgm:t>
        <a:bodyPr/>
        <a:lstStyle/>
        <a:p>
          <a:endParaRPr lang="en-US"/>
        </a:p>
      </dgm:t>
    </dgm:pt>
    <dgm:pt modelId="{8D7CDC2E-A75E-4E92-B434-854D666FCE08}">
      <dgm:prSet/>
      <dgm:spPr/>
      <dgm:t>
        <a:bodyPr/>
        <a:lstStyle/>
        <a:p>
          <a:r>
            <a:rPr lang="en-US" b="0" i="0"/>
            <a:t>Microphones</a:t>
          </a:r>
          <a:endParaRPr lang="en-US"/>
        </a:p>
      </dgm:t>
    </dgm:pt>
    <dgm:pt modelId="{05276D3C-1E25-4C4A-B713-BFFA7EF78DCB}" type="parTrans" cxnId="{0DEE7E5A-1654-4D59-B11F-5929EA377E63}">
      <dgm:prSet/>
      <dgm:spPr/>
      <dgm:t>
        <a:bodyPr/>
        <a:lstStyle/>
        <a:p>
          <a:endParaRPr lang="en-US"/>
        </a:p>
      </dgm:t>
    </dgm:pt>
    <dgm:pt modelId="{5EB3BCD1-8C4F-41A5-B55A-2E23C0AE66A2}" type="sibTrans" cxnId="{0DEE7E5A-1654-4D59-B11F-5929EA377E63}">
      <dgm:prSet/>
      <dgm:spPr/>
      <dgm:t>
        <a:bodyPr/>
        <a:lstStyle/>
        <a:p>
          <a:endParaRPr lang="en-US"/>
        </a:p>
      </dgm:t>
    </dgm:pt>
    <dgm:pt modelId="{64B39786-F743-409F-8F29-BE088872EC33}">
      <dgm:prSet/>
      <dgm:spPr/>
      <dgm:t>
        <a:bodyPr/>
        <a:lstStyle/>
        <a:p>
          <a:r>
            <a:rPr lang="en-US" b="0" i="0"/>
            <a:t>And web cameras</a:t>
          </a:r>
          <a:endParaRPr lang="en-US"/>
        </a:p>
      </dgm:t>
    </dgm:pt>
    <dgm:pt modelId="{0291443D-EFA2-490B-A2D6-954856A7A4E6}" type="parTrans" cxnId="{D04648FB-1CCD-4D6B-AF27-0DF709A087AD}">
      <dgm:prSet/>
      <dgm:spPr/>
      <dgm:t>
        <a:bodyPr/>
        <a:lstStyle/>
        <a:p>
          <a:endParaRPr lang="en-US"/>
        </a:p>
      </dgm:t>
    </dgm:pt>
    <dgm:pt modelId="{4271AF76-25A8-4762-AEBC-C3E02B286DBD}" type="sibTrans" cxnId="{D04648FB-1CCD-4D6B-AF27-0DF709A087AD}">
      <dgm:prSet/>
      <dgm:spPr/>
      <dgm:t>
        <a:bodyPr/>
        <a:lstStyle/>
        <a:p>
          <a:endParaRPr lang="en-US"/>
        </a:p>
      </dgm:t>
    </dgm:pt>
    <dgm:pt modelId="{9A402ECA-CCBD-44F2-8D1C-B54BCC7C032B}" type="pres">
      <dgm:prSet presAssocID="{55FEEC94-7892-49EF-BDA3-21ED4E2141E2}" presName="vert0" presStyleCnt="0">
        <dgm:presLayoutVars>
          <dgm:dir/>
          <dgm:animOne val="branch"/>
          <dgm:animLvl val="lvl"/>
        </dgm:presLayoutVars>
      </dgm:prSet>
      <dgm:spPr/>
    </dgm:pt>
    <dgm:pt modelId="{9F7EA6CB-EC33-4234-AD08-8C90BD24B8A3}" type="pres">
      <dgm:prSet presAssocID="{5280A0D6-10B4-4CBD-B4BF-7BF01728240D}" presName="thickLine" presStyleLbl="alignNode1" presStyleIdx="0" presStyleCnt="7"/>
      <dgm:spPr/>
    </dgm:pt>
    <dgm:pt modelId="{6BF606C3-DCE9-4490-8DD2-A5E463EAABF2}" type="pres">
      <dgm:prSet presAssocID="{5280A0D6-10B4-4CBD-B4BF-7BF01728240D}" presName="horz1" presStyleCnt="0"/>
      <dgm:spPr/>
    </dgm:pt>
    <dgm:pt modelId="{2E70CA5C-ADF4-432E-B574-23882AE3E49D}" type="pres">
      <dgm:prSet presAssocID="{5280A0D6-10B4-4CBD-B4BF-7BF01728240D}" presName="tx1" presStyleLbl="revTx" presStyleIdx="0" presStyleCnt="7"/>
      <dgm:spPr/>
    </dgm:pt>
    <dgm:pt modelId="{4B7ED1D8-7346-4A23-BD5B-A404FEF116F6}" type="pres">
      <dgm:prSet presAssocID="{5280A0D6-10B4-4CBD-B4BF-7BF01728240D}" presName="vert1" presStyleCnt="0"/>
      <dgm:spPr/>
    </dgm:pt>
    <dgm:pt modelId="{4A95037C-283F-475E-8EAE-B45B1CFB7515}" type="pres">
      <dgm:prSet presAssocID="{D2C4EBEC-79DA-49C3-8A44-436CF18A6767}" presName="thickLine" presStyleLbl="alignNode1" presStyleIdx="1" presStyleCnt="7"/>
      <dgm:spPr/>
    </dgm:pt>
    <dgm:pt modelId="{56E3E31D-EE14-4DA5-B7C2-7F3A71446B3C}" type="pres">
      <dgm:prSet presAssocID="{D2C4EBEC-79DA-49C3-8A44-436CF18A6767}" presName="horz1" presStyleCnt="0"/>
      <dgm:spPr/>
    </dgm:pt>
    <dgm:pt modelId="{0384D31E-5400-41B2-8FDC-5D2EDB138A60}" type="pres">
      <dgm:prSet presAssocID="{D2C4EBEC-79DA-49C3-8A44-436CF18A6767}" presName="tx1" presStyleLbl="revTx" presStyleIdx="1" presStyleCnt="7"/>
      <dgm:spPr/>
    </dgm:pt>
    <dgm:pt modelId="{0EA7D8BD-1DD2-4E13-BADD-B0D9922A47EE}" type="pres">
      <dgm:prSet presAssocID="{D2C4EBEC-79DA-49C3-8A44-436CF18A6767}" presName="vert1" presStyleCnt="0"/>
      <dgm:spPr/>
    </dgm:pt>
    <dgm:pt modelId="{10E15036-871A-46EC-825F-0AC2578904DD}" type="pres">
      <dgm:prSet presAssocID="{B6B94B3F-858C-439B-AF8F-695C4233ABB0}" presName="thickLine" presStyleLbl="alignNode1" presStyleIdx="2" presStyleCnt="7"/>
      <dgm:spPr/>
    </dgm:pt>
    <dgm:pt modelId="{DB9D0503-BB31-4CBF-A049-14B8FDDCD990}" type="pres">
      <dgm:prSet presAssocID="{B6B94B3F-858C-439B-AF8F-695C4233ABB0}" presName="horz1" presStyleCnt="0"/>
      <dgm:spPr/>
    </dgm:pt>
    <dgm:pt modelId="{C8E578EE-0DF5-40F3-87B6-521972F713A8}" type="pres">
      <dgm:prSet presAssocID="{B6B94B3F-858C-439B-AF8F-695C4233ABB0}" presName="tx1" presStyleLbl="revTx" presStyleIdx="2" presStyleCnt="7"/>
      <dgm:spPr/>
    </dgm:pt>
    <dgm:pt modelId="{9BC07204-97B4-419B-8A00-E7BF08A4ADFF}" type="pres">
      <dgm:prSet presAssocID="{B6B94B3F-858C-439B-AF8F-695C4233ABB0}" presName="vert1" presStyleCnt="0"/>
      <dgm:spPr/>
    </dgm:pt>
    <dgm:pt modelId="{479B3AF0-F230-4AE4-ABB0-060169CA0A03}" type="pres">
      <dgm:prSet presAssocID="{35F2C632-209A-4299-946F-20B0A9337D76}" presName="thickLine" presStyleLbl="alignNode1" presStyleIdx="3" presStyleCnt="7"/>
      <dgm:spPr/>
    </dgm:pt>
    <dgm:pt modelId="{23A50D7A-AAD1-42E7-8882-F225AA037229}" type="pres">
      <dgm:prSet presAssocID="{35F2C632-209A-4299-946F-20B0A9337D76}" presName="horz1" presStyleCnt="0"/>
      <dgm:spPr/>
    </dgm:pt>
    <dgm:pt modelId="{AAE2D941-66E5-422C-A71E-AE3F1AF04361}" type="pres">
      <dgm:prSet presAssocID="{35F2C632-209A-4299-946F-20B0A9337D76}" presName="tx1" presStyleLbl="revTx" presStyleIdx="3" presStyleCnt="7"/>
      <dgm:spPr/>
    </dgm:pt>
    <dgm:pt modelId="{0CC4D66E-1DF6-4B77-94AE-42A5682ECE5A}" type="pres">
      <dgm:prSet presAssocID="{35F2C632-209A-4299-946F-20B0A9337D76}" presName="vert1" presStyleCnt="0"/>
      <dgm:spPr/>
    </dgm:pt>
    <dgm:pt modelId="{CD8D274D-4835-4F57-8B16-CF3AFBC7629B}" type="pres">
      <dgm:prSet presAssocID="{EDD3EC82-4DD5-4D46-93DB-8BE08AB7521D}" presName="thickLine" presStyleLbl="alignNode1" presStyleIdx="4" presStyleCnt="7"/>
      <dgm:spPr/>
    </dgm:pt>
    <dgm:pt modelId="{79417DD4-0AB8-481C-9337-584CAFB5133C}" type="pres">
      <dgm:prSet presAssocID="{EDD3EC82-4DD5-4D46-93DB-8BE08AB7521D}" presName="horz1" presStyleCnt="0"/>
      <dgm:spPr/>
    </dgm:pt>
    <dgm:pt modelId="{4626878D-0B6C-485F-8CEC-F490BC4139DB}" type="pres">
      <dgm:prSet presAssocID="{EDD3EC82-4DD5-4D46-93DB-8BE08AB7521D}" presName="tx1" presStyleLbl="revTx" presStyleIdx="4" presStyleCnt="7"/>
      <dgm:spPr/>
    </dgm:pt>
    <dgm:pt modelId="{C75488E5-B36F-41BD-9DC3-3851CDBEB642}" type="pres">
      <dgm:prSet presAssocID="{EDD3EC82-4DD5-4D46-93DB-8BE08AB7521D}" presName="vert1" presStyleCnt="0"/>
      <dgm:spPr/>
    </dgm:pt>
    <dgm:pt modelId="{5AB6C4DA-D255-4597-825E-12DAA12E868B}" type="pres">
      <dgm:prSet presAssocID="{8D7CDC2E-A75E-4E92-B434-854D666FCE08}" presName="thickLine" presStyleLbl="alignNode1" presStyleIdx="5" presStyleCnt="7"/>
      <dgm:spPr/>
    </dgm:pt>
    <dgm:pt modelId="{F964AE21-8244-43C1-9920-CAB5C2A879C5}" type="pres">
      <dgm:prSet presAssocID="{8D7CDC2E-A75E-4E92-B434-854D666FCE08}" presName="horz1" presStyleCnt="0"/>
      <dgm:spPr/>
    </dgm:pt>
    <dgm:pt modelId="{749108AE-3002-42F9-BEA0-3A10B551797C}" type="pres">
      <dgm:prSet presAssocID="{8D7CDC2E-A75E-4E92-B434-854D666FCE08}" presName="tx1" presStyleLbl="revTx" presStyleIdx="5" presStyleCnt="7"/>
      <dgm:spPr/>
    </dgm:pt>
    <dgm:pt modelId="{48C5784F-BD5C-411E-A418-33E9BD9FCCEA}" type="pres">
      <dgm:prSet presAssocID="{8D7CDC2E-A75E-4E92-B434-854D666FCE08}" presName="vert1" presStyleCnt="0"/>
      <dgm:spPr/>
    </dgm:pt>
    <dgm:pt modelId="{A1B0DB75-88F0-4040-97A4-1F17AC31F4FD}" type="pres">
      <dgm:prSet presAssocID="{64B39786-F743-409F-8F29-BE088872EC33}" presName="thickLine" presStyleLbl="alignNode1" presStyleIdx="6" presStyleCnt="7"/>
      <dgm:spPr/>
    </dgm:pt>
    <dgm:pt modelId="{BFE0954F-B91E-4996-95E1-149D28576CB8}" type="pres">
      <dgm:prSet presAssocID="{64B39786-F743-409F-8F29-BE088872EC33}" presName="horz1" presStyleCnt="0"/>
      <dgm:spPr/>
    </dgm:pt>
    <dgm:pt modelId="{EE594B1E-DDB5-4151-AB94-949725A81732}" type="pres">
      <dgm:prSet presAssocID="{64B39786-F743-409F-8F29-BE088872EC33}" presName="tx1" presStyleLbl="revTx" presStyleIdx="6" presStyleCnt="7"/>
      <dgm:spPr/>
    </dgm:pt>
    <dgm:pt modelId="{8C6D3920-0A8B-408E-AF19-630F321BAD9B}" type="pres">
      <dgm:prSet presAssocID="{64B39786-F743-409F-8F29-BE088872EC33}" presName="vert1" presStyleCnt="0"/>
      <dgm:spPr/>
    </dgm:pt>
  </dgm:ptLst>
  <dgm:cxnLst>
    <dgm:cxn modelId="{3D383401-411D-414E-8E69-77EBB04F107C}" type="presOf" srcId="{D2C4EBEC-79DA-49C3-8A44-436CF18A6767}" destId="{0384D31E-5400-41B2-8FDC-5D2EDB138A60}" srcOrd="0" destOrd="0" presId="urn:microsoft.com/office/officeart/2008/layout/LinedList"/>
    <dgm:cxn modelId="{C9845C11-F461-4E69-A61C-C144E3F94EA1}" type="presOf" srcId="{35F2C632-209A-4299-946F-20B0A9337D76}" destId="{AAE2D941-66E5-422C-A71E-AE3F1AF04361}" srcOrd="0" destOrd="0" presId="urn:microsoft.com/office/officeart/2008/layout/LinedList"/>
    <dgm:cxn modelId="{E7593C5C-979E-48E2-81ED-3E16E5A9DB21}" type="presOf" srcId="{5280A0D6-10B4-4CBD-B4BF-7BF01728240D}" destId="{2E70CA5C-ADF4-432E-B574-23882AE3E49D}" srcOrd="0" destOrd="0" presId="urn:microsoft.com/office/officeart/2008/layout/LinedList"/>
    <dgm:cxn modelId="{2BE47447-5AC9-4248-88F5-0C6906CB8351}" type="presOf" srcId="{55FEEC94-7892-49EF-BDA3-21ED4E2141E2}" destId="{9A402ECA-CCBD-44F2-8D1C-B54BCC7C032B}" srcOrd="0" destOrd="0" presId="urn:microsoft.com/office/officeart/2008/layout/LinedList"/>
    <dgm:cxn modelId="{72DFB368-D962-46BF-BE7E-5A1E995EC0E4}" srcId="{55FEEC94-7892-49EF-BDA3-21ED4E2141E2}" destId="{35F2C632-209A-4299-946F-20B0A9337D76}" srcOrd="3" destOrd="0" parTransId="{4CBD00F3-9DCD-4718-ABB9-1F6458EDB3F7}" sibTransId="{E80D9D4D-0D07-412F-BA10-623EFC4E6D27}"/>
    <dgm:cxn modelId="{A7E6BE72-7F57-4E7F-9228-CC7D56F844D4}" srcId="{55FEEC94-7892-49EF-BDA3-21ED4E2141E2}" destId="{D2C4EBEC-79DA-49C3-8A44-436CF18A6767}" srcOrd="1" destOrd="0" parTransId="{E52C544D-DB76-43B9-A4F9-D045E1C50E8F}" sibTransId="{98CBE7E9-BA6C-42FF-BB57-E76D3249507E}"/>
    <dgm:cxn modelId="{90BC2575-2494-4A9C-A994-D212FC485EAF}" srcId="{55FEEC94-7892-49EF-BDA3-21ED4E2141E2}" destId="{B6B94B3F-858C-439B-AF8F-695C4233ABB0}" srcOrd="2" destOrd="0" parTransId="{8CB9DD7C-0E7D-4D13-8252-D2CE2DADDCE1}" sibTransId="{7626874E-1C69-4361-80B2-7F63F4C93A44}"/>
    <dgm:cxn modelId="{0DEE7E5A-1654-4D59-B11F-5929EA377E63}" srcId="{55FEEC94-7892-49EF-BDA3-21ED4E2141E2}" destId="{8D7CDC2E-A75E-4E92-B434-854D666FCE08}" srcOrd="5" destOrd="0" parTransId="{05276D3C-1E25-4C4A-B713-BFFA7EF78DCB}" sibTransId="{5EB3BCD1-8C4F-41A5-B55A-2E23C0AE66A2}"/>
    <dgm:cxn modelId="{42F6A58C-FC6E-4985-B9C9-6B7D2172AA4F}" type="presOf" srcId="{B6B94B3F-858C-439B-AF8F-695C4233ABB0}" destId="{C8E578EE-0DF5-40F3-87B6-521972F713A8}" srcOrd="0" destOrd="0" presId="urn:microsoft.com/office/officeart/2008/layout/LinedList"/>
    <dgm:cxn modelId="{07564493-09C8-43F9-90FC-F03959373250}" srcId="{55FEEC94-7892-49EF-BDA3-21ED4E2141E2}" destId="{EDD3EC82-4DD5-4D46-93DB-8BE08AB7521D}" srcOrd="4" destOrd="0" parTransId="{1466325D-8804-46EE-A99A-3708ED800068}" sibTransId="{2C80535D-9291-4E6F-A9DF-1436C7AA4774}"/>
    <dgm:cxn modelId="{9C8D2BAF-8B39-417D-86F5-FDE67D3D5040}" srcId="{55FEEC94-7892-49EF-BDA3-21ED4E2141E2}" destId="{5280A0D6-10B4-4CBD-B4BF-7BF01728240D}" srcOrd="0" destOrd="0" parTransId="{364B0F73-DA44-423D-B8FD-A95358AAAEEE}" sibTransId="{C6562C81-3BFF-49CF-8B5B-F478ECACD8AF}"/>
    <dgm:cxn modelId="{BB62EAC2-38E1-4527-B1E7-F9E451823922}" type="presOf" srcId="{64B39786-F743-409F-8F29-BE088872EC33}" destId="{EE594B1E-DDB5-4151-AB94-949725A81732}" srcOrd="0" destOrd="0" presId="urn:microsoft.com/office/officeart/2008/layout/LinedList"/>
    <dgm:cxn modelId="{687BBFCA-0C86-4ADF-9BF2-CB769131B429}" type="presOf" srcId="{8D7CDC2E-A75E-4E92-B434-854D666FCE08}" destId="{749108AE-3002-42F9-BEA0-3A10B551797C}" srcOrd="0" destOrd="0" presId="urn:microsoft.com/office/officeart/2008/layout/LinedList"/>
    <dgm:cxn modelId="{3C89ACEF-EF69-496B-9FA7-DDB57AE45E18}" type="presOf" srcId="{EDD3EC82-4DD5-4D46-93DB-8BE08AB7521D}" destId="{4626878D-0B6C-485F-8CEC-F490BC4139DB}" srcOrd="0" destOrd="0" presId="urn:microsoft.com/office/officeart/2008/layout/LinedList"/>
    <dgm:cxn modelId="{D04648FB-1CCD-4D6B-AF27-0DF709A087AD}" srcId="{55FEEC94-7892-49EF-BDA3-21ED4E2141E2}" destId="{64B39786-F743-409F-8F29-BE088872EC33}" srcOrd="6" destOrd="0" parTransId="{0291443D-EFA2-490B-A2D6-954856A7A4E6}" sibTransId="{4271AF76-25A8-4762-AEBC-C3E02B286DBD}"/>
    <dgm:cxn modelId="{10B37502-6B42-4D95-BC04-AA04E7A2DDEC}" type="presParOf" srcId="{9A402ECA-CCBD-44F2-8D1C-B54BCC7C032B}" destId="{9F7EA6CB-EC33-4234-AD08-8C90BD24B8A3}" srcOrd="0" destOrd="0" presId="urn:microsoft.com/office/officeart/2008/layout/LinedList"/>
    <dgm:cxn modelId="{D16DA429-475A-4AEE-B9EE-608DE81F14A9}" type="presParOf" srcId="{9A402ECA-CCBD-44F2-8D1C-B54BCC7C032B}" destId="{6BF606C3-DCE9-4490-8DD2-A5E463EAABF2}" srcOrd="1" destOrd="0" presId="urn:microsoft.com/office/officeart/2008/layout/LinedList"/>
    <dgm:cxn modelId="{57AE74C8-45EB-45A8-A542-A5FCAF1D1E7E}" type="presParOf" srcId="{6BF606C3-DCE9-4490-8DD2-A5E463EAABF2}" destId="{2E70CA5C-ADF4-432E-B574-23882AE3E49D}" srcOrd="0" destOrd="0" presId="urn:microsoft.com/office/officeart/2008/layout/LinedList"/>
    <dgm:cxn modelId="{D127DD62-7971-470E-96C1-5D2209E9B5F4}" type="presParOf" srcId="{6BF606C3-DCE9-4490-8DD2-A5E463EAABF2}" destId="{4B7ED1D8-7346-4A23-BD5B-A404FEF116F6}" srcOrd="1" destOrd="0" presId="urn:microsoft.com/office/officeart/2008/layout/LinedList"/>
    <dgm:cxn modelId="{1DAA75B8-48FB-4A4F-A313-EC42B856BC43}" type="presParOf" srcId="{9A402ECA-CCBD-44F2-8D1C-B54BCC7C032B}" destId="{4A95037C-283F-475E-8EAE-B45B1CFB7515}" srcOrd="2" destOrd="0" presId="urn:microsoft.com/office/officeart/2008/layout/LinedList"/>
    <dgm:cxn modelId="{B3B4A026-C8C7-4516-A54E-126785024AB4}" type="presParOf" srcId="{9A402ECA-CCBD-44F2-8D1C-B54BCC7C032B}" destId="{56E3E31D-EE14-4DA5-B7C2-7F3A71446B3C}" srcOrd="3" destOrd="0" presId="urn:microsoft.com/office/officeart/2008/layout/LinedList"/>
    <dgm:cxn modelId="{0FC25534-63F0-4984-B59E-41BCE362D878}" type="presParOf" srcId="{56E3E31D-EE14-4DA5-B7C2-7F3A71446B3C}" destId="{0384D31E-5400-41B2-8FDC-5D2EDB138A60}" srcOrd="0" destOrd="0" presId="urn:microsoft.com/office/officeart/2008/layout/LinedList"/>
    <dgm:cxn modelId="{4BF6E9FD-DBD3-41D9-9A82-A5133CB237EB}" type="presParOf" srcId="{56E3E31D-EE14-4DA5-B7C2-7F3A71446B3C}" destId="{0EA7D8BD-1DD2-4E13-BADD-B0D9922A47EE}" srcOrd="1" destOrd="0" presId="urn:microsoft.com/office/officeart/2008/layout/LinedList"/>
    <dgm:cxn modelId="{404E3563-C08A-4E9F-9A88-6A8E6723D75F}" type="presParOf" srcId="{9A402ECA-CCBD-44F2-8D1C-B54BCC7C032B}" destId="{10E15036-871A-46EC-825F-0AC2578904DD}" srcOrd="4" destOrd="0" presId="urn:microsoft.com/office/officeart/2008/layout/LinedList"/>
    <dgm:cxn modelId="{EC792F7B-36F9-4EA0-82B6-5F366E549ECE}" type="presParOf" srcId="{9A402ECA-CCBD-44F2-8D1C-B54BCC7C032B}" destId="{DB9D0503-BB31-4CBF-A049-14B8FDDCD990}" srcOrd="5" destOrd="0" presId="urn:microsoft.com/office/officeart/2008/layout/LinedList"/>
    <dgm:cxn modelId="{EAA9CA45-40D9-4AA9-A814-AEF345918519}" type="presParOf" srcId="{DB9D0503-BB31-4CBF-A049-14B8FDDCD990}" destId="{C8E578EE-0DF5-40F3-87B6-521972F713A8}" srcOrd="0" destOrd="0" presId="urn:microsoft.com/office/officeart/2008/layout/LinedList"/>
    <dgm:cxn modelId="{DF3041B3-F573-437A-B926-EC468B46D47A}" type="presParOf" srcId="{DB9D0503-BB31-4CBF-A049-14B8FDDCD990}" destId="{9BC07204-97B4-419B-8A00-E7BF08A4ADFF}" srcOrd="1" destOrd="0" presId="urn:microsoft.com/office/officeart/2008/layout/LinedList"/>
    <dgm:cxn modelId="{1DEE8F31-83F8-4BA0-AD21-94605691EF25}" type="presParOf" srcId="{9A402ECA-CCBD-44F2-8D1C-B54BCC7C032B}" destId="{479B3AF0-F230-4AE4-ABB0-060169CA0A03}" srcOrd="6" destOrd="0" presId="urn:microsoft.com/office/officeart/2008/layout/LinedList"/>
    <dgm:cxn modelId="{11A999B8-6A6D-464C-B27A-BF98752FDC18}" type="presParOf" srcId="{9A402ECA-CCBD-44F2-8D1C-B54BCC7C032B}" destId="{23A50D7A-AAD1-42E7-8882-F225AA037229}" srcOrd="7" destOrd="0" presId="urn:microsoft.com/office/officeart/2008/layout/LinedList"/>
    <dgm:cxn modelId="{D1547CFA-D9F8-430C-832E-59021285ED98}" type="presParOf" srcId="{23A50D7A-AAD1-42E7-8882-F225AA037229}" destId="{AAE2D941-66E5-422C-A71E-AE3F1AF04361}" srcOrd="0" destOrd="0" presId="urn:microsoft.com/office/officeart/2008/layout/LinedList"/>
    <dgm:cxn modelId="{3CF6C738-075A-4FA1-83F0-138DF47671D0}" type="presParOf" srcId="{23A50D7A-AAD1-42E7-8882-F225AA037229}" destId="{0CC4D66E-1DF6-4B77-94AE-42A5682ECE5A}" srcOrd="1" destOrd="0" presId="urn:microsoft.com/office/officeart/2008/layout/LinedList"/>
    <dgm:cxn modelId="{F0C640E2-5204-4986-BB4B-118C81679436}" type="presParOf" srcId="{9A402ECA-CCBD-44F2-8D1C-B54BCC7C032B}" destId="{CD8D274D-4835-4F57-8B16-CF3AFBC7629B}" srcOrd="8" destOrd="0" presId="urn:microsoft.com/office/officeart/2008/layout/LinedList"/>
    <dgm:cxn modelId="{33809582-F0D2-477D-BD79-CBFC009CBC92}" type="presParOf" srcId="{9A402ECA-CCBD-44F2-8D1C-B54BCC7C032B}" destId="{79417DD4-0AB8-481C-9337-584CAFB5133C}" srcOrd="9" destOrd="0" presId="urn:microsoft.com/office/officeart/2008/layout/LinedList"/>
    <dgm:cxn modelId="{23D38FBD-486E-42B6-8FE4-71A22E5E32CE}" type="presParOf" srcId="{79417DD4-0AB8-481C-9337-584CAFB5133C}" destId="{4626878D-0B6C-485F-8CEC-F490BC4139DB}" srcOrd="0" destOrd="0" presId="urn:microsoft.com/office/officeart/2008/layout/LinedList"/>
    <dgm:cxn modelId="{061B0A78-8FAD-44E2-A667-116E280691E9}" type="presParOf" srcId="{79417DD4-0AB8-481C-9337-584CAFB5133C}" destId="{C75488E5-B36F-41BD-9DC3-3851CDBEB642}" srcOrd="1" destOrd="0" presId="urn:microsoft.com/office/officeart/2008/layout/LinedList"/>
    <dgm:cxn modelId="{AF595A52-9891-4B4B-97CD-86D3467E267A}" type="presParOf" srcId="{9A402ECA-CCBD-44F2-8D1C-B54BCC7C032B}" destId="{5AB6C4DA-D255-4597-825E-12DAA12E868B}" srcOrd="10" destOrd="0" presId="urn:microsoft.com/office/officeart/2008/layout/LinedList"/>
    <dgm:cxn modelId="{3B8F5482-06CF-4D20-A12B-4B1E4EAD4403}" type="presParOf" srcId="{9A402ECA-CCBD-44F2-8D1C-B54BCC7C032B}" destId="{F964AE21-8244-43C1-9920-CAB5C2A879C5}" srcOrd="11" destOrd="0" presId="urn:microsoft.com/office/officeart/2008/layout/LinedList"/>
    <dgm:cxn modelId="{60477402-A8B1-460E-8BF5-18556E91211E}" type="presParOf" srcId="{F964AE21-8244-43C1-9920-CAB5C2A879C5}" destId="{749108AE-3002-42F9-BEA0-3A10B551797C}" srcOrd="0" destOrd="0" presId="urn:microsoft.com/office/officeart/2008/layout/LinedList"/>
    <dgm:cxn modelId="{ACC2843F-FAA3-4522-9095-A87205F04265}" type="presParOf" srcId="{F964AE21-8244-43C1-9920-CAB5C2A879C5}" destId="{48C5784F-BD5C-411E-A418-33E9BD9FCCEA}" srcOrd="1" destOrd="0" presId="urn:microsoft.com/office/officeart/2008/layout/LinedList"/>
    <dgm:cxn modelId="{8083F730-B5B7-4D71-9BF0-80D093CB2FFA}" type="presParOf" srcId="{9A402ECA-CCBD-44F2-8D1C-B54BCC7C032B}" destId="{A1B0DB75-88F0-4040-97A4-1F17AC31F4FD}" srcOrd="12" destOrd="0" presId="urn:microsoft.com/office/officeart/2008/layout/LinedList"/>
    <dgm:cxn modelId="{60FEF735-23BC-4E4E-9F15-20B7AD83043E}" type="presParOf" srcId="{9A402ECA-CCBD-44F2-8D1C-B54BCC7C032B}" destId="{BFE0954F-B91E-4996-95E1-149D28576CB8}" srcOrd="13" destOrd="0" presId="urn:microsoft.com/office/officeart/2008/layout/LinedList"/>
    <dgm:cxn modelId="{059609E4-982E-4F0E-B343-09831F2C4A34}" type="presParOf" srcId="{BFE0954F-B91E-4996-95E1-149D28576CB8}" destId="{EE594B1E-DDB5-4151-AB94-949725A81732}" srcOrd="0" destOrd="0" presId="urn:microsoft.com/office/officeart/2008/layout/LinedList"/>
    <dgm:cxn modelId="{AA641E1E-A9E4-4869-96E2-C68BF0A273EA}" type="presParOf" srcId="{BFE0954F-B91E-4996-95E1-149D28576CB8}" destId="{8C6D3920-0A8B-408E-AF19-630F321BAD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858E5F-06D3-4A44-AA7B-09C3CF5E160A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AFEBECC-6D99-4F45-824F-396219972536}">
      <dgm:prSet/>
      <dgm:spPr/>
      <dgm:t>
        <a:bodyPr/>
        <a:lstStyle/>
        <a:p>
          <a:r>
            <a:rPr lang="en-US" b="0" i="0"/>
            <a:t>An output device is used to send data from a computer to another device or user.</a:t>
          </a:r>
          <a:endParaRPr lang="en-US"/>
        </a:p>
      </dgm:t>
    </dgm:pt>
    <dgm:pt modelId="{4DD09521-1800-46CC-87ED-EDD11C23C16F}" type="parTrans" cxnId="{A76E1956-1C25-4CC2-AC4F-299140DFCCF2}">
      <dgm:prSet/>
      <dgm:spPr/>
      <dgm:t>
        <a:bodyPr/>
        <a:lstStyle/>
        <a:p>
          <a:endParaRPr lang="en-US"/>
        </a:p>
      </dgm:t>
    </dgm:pt>
    <dgm:pt modelId="{E76B9223-62E9-4DEA-9E47-E1E12ADAEEEC}" type="sibTrans" cxnId="{A76E1956-1C25-4CC2-AC4F-299140DFCCF2}">
      <dgm:prSet/>
      <dgm:spPr/>
      <dgm:t>
        <a:bodyPr/>
        <a:lstStyle/>
        <a:p>
          <a:endParaRPr lang="en-US"/>
        </a:p>
      </dgm:t>
    </dgm:pt>
    <dgm:pt modelId="{22B13C1B-C845-451B-ADA1-04F2F629180D}">
      <dgm:prSet/>
      <dgm:spPr/>
      <dgm:t>
        <a:bodyPr/>
        <a:lstStyle/>
        <a:p>
          <a:r>
            <a:rPr lang="en-US" b="1" i="0"/>
            <a:t>Examples</a:t>
          </a:r>
          <a:r>
            <a:rPr lang="en-US" b="0" i="0"/>
            <a:t>:</a:t>
          </a:r>
          <a:endParaRPr lang="en-US"/>
        </a:p>
      </dgm:t>
    </dgm:pt>
    <dgm:pt modelId="{C2EB720F-6A8B-4595-A62F-C24880D6E5FF}" type="parTrans" cxnId="{63AB2493-D6D6-4CDB-896C-3AD0F0A7B933}">
      <dgm:prSet/>
      <dgm:spPr/>
      <dgm:t>
        <a:bodyPr/>
        <a:lstStyle/>
        <a:p>
          <a:endParaRPr lang="en-US"/>
        </a:p>
      </dgm:t>
    </dgm:pt>
    <dgm:pt modelId="{18F18B9D-E8F9-4D6D-873F-11F10DFF3B6A}" type="sibTrans" cxnId="{63AB2493-D6D6-4CDB-896C-3AD0F0A7B933}">
      <dgm:prSet/>
      <dgm:spPr/>
      <dgm:t>
        <a:bodyPr/>
        <a:lstStyle/>
        <a:p>
          <a:endParaRPr lang="en-US"/>
        </a:p>
      </dgm:t>
    </dgm:pt>
    <dgm:pt modelId="{C198A73C-A190-4EED-8832-5D03AF5FE86F}">
      <dgm:prSet/>
      <dgm:spPr/>
      <dgm:t>
        <a:bodyPr/>
        <a:lstStyle/>
        <a:p>
          <a:r>
            <a:rPr lang="en-US" b="0" i="0"/>
            <a:t>printers and plotters (physical reproduction in the form of text or graphics).</a:t>
          </a:r>
          <a:endParaRPr lang="en-US"/>
        </a:p>
      </dgm:t>
    </dgm:pt>
    <dgm:pt modelId="{69CF47FB-861A-496C-A268-8F1D44D2F545}" type="parTrans" cxnId="{B93DA22F-76F3-4C08-BABA-1FBD73EC0431}">
      <dgm:prSet/>
      <dgm:spPr/>
      <dgm:t>
        <a:bodyPr/>
        <a:lstStyle/>
        <a:p>
          <a:endParaRPr lang="en-US"/>
        </a:p>
      </dgm:t>
    </dgm:pt>
    <dgm:pt modelId="{267DAC29-1788-4DA5-8AB5-9C18F81EA7B5}" type="sibTrans" cxnId="{B93DA22F-76F3-4C08-BABA-1FBD73EC0431}">
      <dgm:prSet/>
      <dgm:spPr/>
      <dgm:t>
        <a:bodyPr/>
        <a:lstStyle/>
        <a:p>
          <a:endParaRPr lang="en-US"/>
        </a:p>
      </dgm:t>
    </dgm:pt>
    <dgm:pt modelId="{422CB373-EC66-4510-8E5D-BE5976677F5A}" type="pres">
      <dgm:prSet presAssocID="{B4858E5F-06D3-4A44-AA7B-09C3CF5E16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DDC1C2-02DC-4469-BA3A-3FD632BF92EC}" type="pres">
      <dgm:prSet presAssocID="{AAFEBECC-6D99-4F45-824F-396219972536}" presName="hierRoot1" presStyleCnt="0"/>
      <dgm:spPr/>
    </dgm:pt>
    <dgm:pt modelId="{2C57655A-8638-4F07-8603-7AE664BDC26B}" type="pres">
      <dgm:prSet presAssocID="{AAFEBECC-6D99-4F45-824F-396219972536}" presName="composite" presStyleCnt="0"/>
      <dgm:spPr/>
    </dgm:pt>
    <dgm:pt modelId="{2CF9A35C-6BB5-49D8-80E6-D9FBF27043A8}" type="pres">
      <dgm:prSet presAssocID="{AAFEBECC-6D99-4F45-824F-396219972536}" presName="background" presStyleLbl="node0" presStyleIdx="0" presStyleCnt="3"/>
      <dgm:spPr/>
    </dgm:pt>
    <dgm:pt modelId="{A1BA0217-492E-482C-8B25-1A536D9D498D}" type="pres">
      <dgm:prSet presAssocID="{AAFEBECC-6D99-4F45-824F-396219972536}" presName="text" presStyleLbl="fgAcc0" presStyleIdx="0" presStyleCnt="3">
        <dgm:presLayoutVars>
          <dgm:chPref val="3"/>
        </dgm:presLayoutVars>
      </dgm:prSet>
      <dgm:spPr/>
    </dgm:pt>
    <dgm:pt modelId="{60BC1965-CBCC-46EE-8A6F-FB99E288B24B}" type="pres">
      <dgm:prSet presAssocID="{AAFEBECC-6D99-4F45-824F-396219972536}" presName="hierChild2" presStyleCnt="0"/>
      <dgm:spPr/>
    </dgm:pt>
    <dgm:pt modelId="{566AEB27-D0E2-4105-9912-A7A1F4C06983}" type="pres">
      <dgm:prSet presAssocID="{22B13C1B-C845-451B-ADA1-04F2F629180D}" presName="hierRoot1" presStyleCnt="0"/>
      <dgm:spPr/>
    </dgm:pt>
    <dgm:pt modelId="{16C27F1C-8375-4EA6-A328-1703A2203A76}" type="pres">
      <dgm:prSet presAssocID="{22B13C1B-C845-451B-ADA1-04F2F629180D}" presName="composite" presStyleCnt="0"/>
      <dgm:spPr/>
    </dgm:pt>
    <dgm:pt modelId="{2D7F6B34-4A81-42C5-B3D7-4AD906EDAE4A}" type="pres">
      <dgm:prSet presAssocID="{22B13C1B-C845-451B-ADA1-04F2F629180D}" presName="background" presStyleLbl="node0" presStyleIdx="1" presStyleCnt="3"/>
      <dgm:spPr/>
    </dgm:pt>
    <dgm:pt modelId="{91B2864F-5ACD-4999-9812-DBC51DCD7F51}" type="pres">
      <dgm:prSet presAssocID="{22B13C1B-C845-451B-ADA1-04F2F629180D}" presName="text" presStyleLbl="fgAcc0" presStyleIdx="1" presStyleCnt="3">
        <dgm:presLayoutVars>
          <dgm:chPref val="3"/>
        </dgm:presLayoutVars>
      </dgm:prSet>
      <dgm:spPr/>
    </dgm:pt>
    <dgm:pt modelId="{FA7ADEDA-2AD7-4DA1-8E90-8C39A9C993D3}" type="pres">
      <dgm:prSet presAssocID="{22B13C1B-C845-451B-ADA1-04F2F629180D}" presName="hierChild2" presStyleCnt="0"/>
      <dgm:spPr/>
    </dgm:pt>
    <dgm:pt modelId="{97536CCD-334A-4AB3-AB1B-BAEAD0BF4202}" type="pres">
      <dgm:prSet presAssocID="{C198A73C-A190-4EED-8832-5D03AF5FE86F}" presName="hierRoot1" presStyleCnt="0"/>
      <dgm:spPr/>
    </dgm:pt>
    <dgm:pt modelId="{C1C2DC1B-7222-4E02-9092-B5E55404BE7D}" type="pres">
      <dgm:prSet presAssocID="{C198A73C-A190-4EED-8832-5D03AF5FE86F}" presName="composite" presStyleCnt="0"/>
      <dgm:spPr/>
    </dgm:pt>
    <dgm:pt modelId="{481CC374-6FB4-4C07-9895-B437BF6F9458}" type="pres">
      <dgm:prSet presAssocID="{C198A73C-A190-4EED-8832-5D03AF5FE86F}" presName="background" presStyleLbl="node0" presStyleIdx="2" presStyleCnt="3"/>
      <dgm:spPr/>
    </dgm:pt>
    <dgm:pt modelId="{19C68685-C238-4F91-B299-E385FDCFF283}" type="pres">
      <dgm:prSet presAssocID="{C198A73C-A190-4EED-8832-5D03AF5FE86F}" presName="text" presStyleLbl="fgAcc0" presStyleIdx="2" presStyleCnt="3">
        <dgm:presLayoutVars>
          <dgm:chPref val="3"/>
        </dgm:presLayoutVars>
      </dgm:prSet>
      <dgm:spPr/>
    </dgm:pt>
    <dgm:pt modelId="{A334688C-851F-4149-AA27-E6143B1052C3}" type="pres">
      <dgm:prSet presAssocID="{C198A73C-A190-4EED-8832-5D03AF5FE86F}" presName="hierChild2" presStyleCnt="0"/>
      <dgm:spPr/>
    </dgm:pt>
  </dgm:ptLst>
  <dgm:cxnLst>
    <dgm:cxn modelId="{B93DA22F-76F3-4C08-BABA-1FBD73EC0431}" srcId="{B4858E5F-06D3-4A44-AA7B-09C3CF5E160A}" destId="{C198A73C-A190-4EED-8832-5D03AF5FE86F}" srcOrd="2" destOrd="0" parTransId="{69CF47FB-861A-496C-A268-8F1D44D2F545}" sibTransId="{267DAC29-1788-4DA5-8AB5-9C18F81EA7B5}"/>
    <dgm:cxn modelId="{514B875B-1865-421A-BA04-791A3E398F00}" type="presOf" srcId="{C198A73C-A190-4EED-8832-5D03AF5FE86F}" destId="{19C68685-C238-4F91-B299-E385FDCFF283}" srcOrd="0" destOrd="0" presId="urn:microsoft.com/office/officeart/2005/8/layout/hierarchy1"/>
    <dgm:cxn modelId="{A76E1956-1C25-4CC2-AC4F-299140DFCCF2}" srcId="{B4858E5F-06D3-4A44-AA7B-09C3CF5E160A}" destId="{AAFEBECC-6D99-4F45-824F-396219972536}" srcOrd="0" destOrd="0" parTransId="{4DD09521-1800-46CC-87ED-EDD11C23C16F}" sibTransId="{E76B9223-62E9-4DEA-9E47-E1E12ADAEEEC}"/>
    <dgm:cxn modelId="{63AB2493-D6D6-4CDB-896C-3AD0F0A7B933}" srcId="{B4858E5F-06D3-4A44-AA7B-09C3CF5E160A}" destId="{22B13C1B-C845-451B-ADA1-04F2F629180D}" srcOrd="1" destOrd="0" parTransId="{C2EB720F-6A8B-4595-A62F-C24880D6E5FF}" sibTransId="{18F18B9D-E8F9-4D6D-873F-11F10DFF3B6A}"/>
    <dgm:cxn modelId="{99F23AA9-30AB-43BA-9C85-15BB6233BF02}" type="presOf" srcId="{B4858E5F-06D3-4A44-AA7B-09C3CF5E160A}" destId="{422CB373-EC66-4510-8E5D-BE5976677F5A}" srcOrd="0" destOrd="0" presId="urn:microsoft.com/office/officeart/2005/8/layout/hierarchy1"/>
    <dgm:cxn modelId="{96DF0DC8-E462-44CB-A970-2EABF6EE4077}" type="presOf" srcId="{AAFEBECC-6D99-4F45-824F-396219972536}" destId="{A1BA0217-492E-482C-8B25-1A536D9D498D}" srcOrd="0" destOrd="0" presId="urn:microsoft.com/office/officeart/2005/8/layout/hierarchy1"/>
    <dgm:cxn modelId="{27F334FD-F8B0-4952-AB78-1549135BDBD3}" type="presOf" srcId="{22B13C1B-C845-451B-ADA1-04F2F629180D}" destId="{91B2864F-5ACD-4999-9812-DBC51DCD7F51}" srcOrd="0" destOrd="0" presId="urn:microsoft.com/office/officeart/2005/8/layout/hierarchy1"/>
    <dgm:cxn modelId="{8CCDF8E7-615B-4F8F-AB4D-CDE7DA631BC7}" type="presParOf" srcId="{422CB373-EC66-4510-8E5D-BE5976677F5A}" destId="{41DDC1C2-02DC-4469-BA3A-3FD632BF92EC}" srcOrd="0" destOrd="0" presId="urn:microsoft.com/office/officeart/2005/8/layout/hierarchy1"/>
    <dgm:cxn modelId="{C1105AB1-E59B-4E6D-BAD2-011A17DB9EE6}" type="presParOf" srcId="{41DDC1C2-02DC-4469-BA3A-3FD632BF92EC}" destId="{2C57655A-8638-4F07-8603-7AE664BDC26B}" srcOrd="0" destOrd="0" presId="urn:microsoft.com/office/officeart/2005/8/layout/hierarchy1"/>
    <dgm:cxn modelId="{2E8148E2-0567-41C1-A08C-249021D92413}" type="presParOf" srcId="{2C57655A-8638-4F07-8603-7AE664BDC26B}" destId="{2CF9A35C-6BB5-49D8-80E6-D9FBF27043A8}" srcOrd="0" destOrd="0" presId="urn:microsoft.com/office/officeart/2005/8/layout/hierarchy1"/>
    <dgm:cxn modelId="{89C9B72E-39D7-4602-ACF2-D29E78501400}" type="presParOf" srcId="{2C57655A-8638-4F07-8603-7AE664BDC26B}" destId="{A1BA0217-492E-482C-8B25-1A536D9D498D}" srcOrd="1" destOrd="0" presId="urn:microsoft.com/office/officeart/2005/8/layout/hierarchy1"/>
    <dgm:cxn modelId="{4F73F650-176B-419D-9118-36C171069B83}" type="presParOf" srcId="{41DDC1C2-02DC-4469-BA3A-3FD632BF92EC}" destId="{60BC1965-CBCC-46EE-8A6F-FB99E288B24B}" srcOrd="1" destOrd="0" presId="urn:microsoft.com/office/officeart/2005/8/layout/hierarchy1"/>
    <dgm:cxn modelId="{5720A106-C86C-4957-B6E5-C1AD7159BC21}" type="presParOf" srcId="{422CB373-EC66-4510-8E5D-BE5976677F5A}" destId="{566AEB27-D0E2-4105-9912-A7A1F4C06983}" srcOrd="1" destOrd="0" presId="urn:microsoft.com/office/officeart/2005/8/layout/hierarchy1"/>
    <dgm:cxn modelId="{F780407F-8A98-4DC3-AAC6-F3366DC8FDF9}" type="presParOf" srcId="{566AEB27-D0E2-4105-9912-A7A1F4C06983}" destId="{16C27F1C-8375-4EA6-A328-1703A2203A76}" srcOrd="0" destOrd="0" presId="urn:microsoft.com/office/officeart/2005/8/layout/hierarchy1"/>
    <dgm:cxn modelId="{AE8B76C3-E7F7-4D96-9CFC-321053EADE31}" type="presParOf" srcId="{16C27F1C-8375-4EA6-A328-1703A2203A76}" destId="{2D7F6B34-4A81-42C5-B3D7-4AD906EDAE4A}" srcOrd="0" destOrd="0" presId="urn:microsoft.com/office/officeart/2005/8/layout/hierarchy1"/>
    <dgm:cxn modelId="{8CD019E3-4C06-44A4-A457-A7C3953F0EE1}" type="presParOf" srcId="{16C27F1C-8375-4EA6-A328-1703A2203A76}" destId="{91B2864F-5ACD-4999-9812-DBC51DCD7F51}" srcOrd="1" destOrd="0" presId="urn:microsoft.com/office/officeart/2005/8/layout/hierarchy1"/>
    <dgm:cxn modelId="{77010AC9-7F7F-4D3D-BD2D-5B546B1CC191}" type="presParOf" srcId="{566AEB27-D0E2-4105-9912-A7A1F4C06983}" destId="{FA7ADEDA-2AD7-4DA1-8E90-8C39A9C993D3}" srcOrd="1" destOrd="0" presId="urn:microsoft.com/office/officeart/2005/8/layout/hierarchy1"/>
    <dgm:cxn modelId="{B0C57A55-6FF2-4AD6-B6BE-6D16E7A33F80}" type="presParOf" srcId="{422CB373-EC66-4510-8E5D-BE5976677F5A}" destId="{97536CCD-334A-4AB3-AB1B-BAEAD0BF4202}" srcOrd="2" destOrd="0" presId="urn:microsoft.com/office/officeart/2005/8/layout/hierarchy1"/>
    <dgm:cxn modelId="{CA6311D2-3F87-4947-9420-E7E287263B03}" type="presParOf" srcId="{97536CCD-334A-4AB3-AB1B-BAEAD0BF4202}" destId="{C1C2DC1B-7222-4E02-9092-B5E55404BE7D}" srcOrd="0" destOrd="0" presId="urn:microsoft.com/office/officeart/2005/8/layout/hierarchy1"/>
    <dgm:cxn modelId="{69373612-CD51-47C1-BEBB-0F19138E3E8F}" type="presParOf" srcId="{C1C2DC1B-7222-4E02-9092-B5E55404BE7D}" destId="{481CC374-6FB4-4C07-9895-B437BF6F9458}" srcOrd="0" destOrd="0" presId="urn:microsoft.com/office/officeart/2005/8/layout/hierarchy1"/>
    <dgm:cxn modelId="{97448C5B-024A-43D4-A87B-F3B78A4C3835}" type="presParOf" srcId="{C1C2DC1B-7222-4E02-9092-B5E55404BE7D}" destId="{19C68685-C238-4F91-B299-E385FDCFF283}" srcOrd="1" destOrd="0" presId="urn:microsoft.com/office/officeart/2005/8/layout/hierarchy1"/>
    <dgm:cxn modelId="{0F447090-8E83-4416-BFA5-D75BABE0731D}" type="presParOf" srcId="{97536CCD-334A-4AB3-AB1B-BAEAD0BF4202}" destId="{A334688C-851F-4149-AA27-E6143B1052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4F10F-4AB1-40E6-ACCF-AF7211638A35}">
      <dsp:nvSpPr>
        <dsp:cNvPr id="0" name=""/>
        <dsp:cNvSpPr/>
      </dsp:nvSpPr>
      <dsp:spPr>
        <a:xfrm>
          <a:off x="0" y="44897"/>
          <a:ext cx="5314543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Input-i/p</a:t>
          </a:r>
        </a:p>
      </dsp:txBody>
      <dsp:txXfrm>
        <a:off x="29271" y="74168"/>
        <a:ext cx="5256001" cy="541083"/>
      </dsp:txXfrm>
    </dsp:sp>
    <dsp:sp modelId="{8929B276-9B78-4187-907F-BFD17ED8BAA4}">
      <dsp:nvSpPr>
        <dsp:cNvPr id="0" name=""/>
        <dsp:cNvSpPr/>
      </dsp:nvSpPr>
      <dsp:spPr>
        <a:xfrm>
          <a:off x="0" y="716522"/>
          <a:ext cx="5314543" cy="5996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Output-o/p</a:t>
          </a:r>
        </a:p>
      </dsp:txBody>
      <dsp:txXfrm>
        <a:off x="29271" y="745793"/>
        <a:ext cx="5256001" cy="541083"/>
      </dsp:txXfrm>
    </dsp:sp>
    <dsp:sp modelId="{B8305E00-6975-48DB-99D7-7C783CCE6268}">
      <dsp:nvSpPr>
        <dsp:cNvPr id="0" name=""/>
        <dsp:cNvSpPr/>
      </dsp:nvSpPr>
      <dsp:spPr>
        <a:xfrm>
          <a:off x="0" y="1388147"/>
          <a:ext cx="5314543" cy="599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Memory Unit-MU</a:t>
          </a:r>
        </a:p>
      </dsp:txBody>
      <dsp:txXfrm>
        <a:off x="29271" y="1417418"/>
        <a:ext cx="5256001" cy="541083"/>
      </dsp:txXfrm>
    </dsp:sp>
    <dsp:sp modelId="{AB18A189-DAEA-4687-8340-A33C700307B2}">
      <dsp:nvSpPr>
        <dsp:cNvPr id="0" name=""/>
        <dsp:cNvSpPr/>
      </dsp:nvSpPr>
      <dsp:spPr>
        <a:xfrm>
          <a:off x="0" y="2059772"/>
          <a:ext cx="5314543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Arithimetic &amp;logic Unit-ALU</a:t>
          </a:r>
        </a:p>
      </dsp:txBody>
      <dsp:txXfrm>
        <a:off x="29271" y="2089043"/>
        <a:ext cx="5256001" cy="541083"/>
      </dsp:txXfrm>
    </dsp:sp>
    <dsp:sp modelId="{163C282C-B025-4782-9C1D-3D986D782BC0}">
      <dsp:nvSpPr>
        <dsp:cNvPr id="0" name=""/>
        <dsp:cNvSpPr/>
      </dsp:nvSpPr>
      <dsp:spPr>
        <a:xfrm>
          <a:off x="0" y="2731397"/>
          <a:ext cx="5314543" cy="5996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Central Processing Unit-CPU</a:t>
          </a:r>
        </a:p>
      </dsp:txBody>
      <dsp:txXfrm>
        <a:off x="29271" y="2760668"/>
        <a:ext cx="5256001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EA6CB-EC33-4234-AD08-8C90BD24B8A3}">
      <dsp:nvSpPr>
        <dsp:cNvPr id="0" name=""/>
        <dsp:cNvSpPr/>
      </dsp:nvSpPr>
      <dsp:spPr>
        <a:xfrm>
          <a:off x="0" y="477"/>
          <a:ext cx="41400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70CA5C-ADF4-432E-B574-23882AE3E49D}">
      <dsp:nvSpPr>
        <dsp:cNvPr id="0" name=""/>
        <dsp:cNvSpPr/>
      </dsp:nvSpPr>
      <dsp:spPr>
        <a:xfrm>
          <a:off x="0" y="477"/>
          <a:ext cx="4140013" cy="55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</a:t>
          </a:r>
          <a:r>
            <a:rPr lang="en-US" sz="1100" b="0" i="0" kern="1200"/>
            <a:t> term for a physical piece of hardware that connects to a primary device, such as a computer, in order to provide user input.</a:t>
          </a:r>
          <a:endParaRPr lang="en-US" sz="1100" kern="1200"/>
        </a:p>
      </dsp:txBody>
      <dsp:txXfrm>
        <a:off x="0" y="477"/>
        <a:ext cx="4140013" cy="558233"/>
      </dsp:txXfrm>
    </dsp:sp>
    <dsp:sp modelId="{4A95037C-283F-475E-8EAE-B45B1CFB7515}">
      <dsp:nvSpPr>
        <dsp:cNvPr id="0" name=""/>
        <dsp:cNvSpPr/>
      </dsp:nvSpPr>
      <dsp:spPr>
        <a:xfrm>
          <a:off x="0" y="558710"/>
          <a:ext cx="41400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84D31E-5400-41B2-8FDC-5D2EDB138A60}">
      <dsp:nvSpPr>
        <dsp:cNvPr id="0" name=""/>
        <dsp:cNvSpPr/>
      </dsp:nvSpPr>
      <dsp:spPr>
        <a:xfrm>
          <a:off x="0" y="558710"/>
          <a:ext cx="4140013" cy="55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Examples</a:t>
          </a:r>
          <a:r>
            <a:rPr lang="en-US" sz="1100" b="0" i="0" kern="1200"/>
            <a:t>:</a:t>
          </a:r>
          <a:endParaRPr lang="en-US" sz="1100" kern="1200"/>
        </a:p>
      </dsp:txBody>
      <dsp:txXfrm>
        <a:off x="0" y="558710"/>
        <a:ext cx="4140013" cy="558233"/>
      </dsp:txXfrm>
    </dsp:sp>
    <dsp:sp modelId="{10E15036-871A-46EC-825F-0AC2578904DD}">
      <dsp:nvSpPr>
        <dsp:cNvPr id="0" name=""/>
        <dsp:cNvSpPr/>
      </dsp:nvSpPr>
      <dsp:spPr>
        <a:xfrm>
          <a:off x="0" y="1116943"/>
          <a:ext cx="41400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E578EE-0DF5-40F3-87B6-521972F713A8}">
      <dsp:nvSpPr>
        <dsp:cNvPr id="0" name=""/>
        <dsp:cNvSpPr/>
      </dsp:nvSpPr>
      <dsp:spPr>
        <a:xfrm>
          <a:off x="0" y="1116943"/>
          <a:ext cx="4140013" cy="55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Keyboards</a:t>
          </a:r>
          <a:endParaRPr lang="en-US" sz="1100" kern="1200"/>
        </a:p>
      </dsp:txBody>
      <dsp:txXfrm>
        <a:off x="0" y="1116943"/>
        <a:ext cx="4140013" cy="558233"/>
      </dsp:txXfrm>
    </dsp:sp>
    <dsp:sp modelId="{479B3AF0-F230-4AE4-ABB0-060169CA0A03}">
      <dsp:nvSpPr>
        <dsp:cNvPr id="0" name=""/>
        <dsp:cNvSpPr/>
      </dsp:nvSpPr>
      <dsp:spPr>
        <a:xfrm>
          <a:off x="0" y="1675176"/>
          <a:ext cx="41400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E2D941-66E5-422C-A71E-AE3F1AF04361}">
      <dsp:nvSpPr>
        <dsp:cNvPr id="0" name=""/>
        <dsp:cNvSpPr/>
      </dsp:nvSpPr>
      <dsp:spPr>
        <a:xfrm>
          <a:off x="0" y="1675176"/>
          <a:ext cx="4140013" cy="55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Mouse devices</a:t>
          </a:r>
          <a:endParaRPr lang="en-US" sz="1100" kern="1200"/>
        </a:p>
      </dsp:txBody>
      <dsp:txXfrm>
        <a:off x="0" y="1675176"/>
        <a:ext cx="4140013" cy="558233"/>
      </dsp:txXfrm>
    </dsp:sp>
    <dsp:sp modelId="{CD8D274D-4835-4F57-8B16-CF3AFBC7629B}">
      <dsp:nvSpPr>
        <dsp:cNvPr id="0" name=""/>
        <dsp:cNvSpPr/>
      </dsp:nvSpPr>
      <dsp:spPr>
        <a:xfrm>
          <a:off x="0" y="2233409"/>
          <a:ext cx="41400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26878D-0B6C-485F-8CEC-F490BC4139DB}">
      <dsp:nvSpPr>
        <dsp:cNvPr id="0" name=""/>
        <dsp:cNvSpPr/>
      </dsp:nvSpPr>
      <dsp:spPr>
        <a:xfrm>
          <a:off x="0" y="2233409"/>
          <a:ext cx="4140013" cy="55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Joysticks</a:t>
          </a:r>
          <a:endParaRPr lang="en-US" sz="1100" kern="1200"/>
        </a:p>
      </dsp:txBody>
      <dsp:txXfrm>
        <a:off x="0" y="2233409"/>
        <a:ext cx="4140013" cy="558233"/>
      </dsp:txXfrm>
    </dsp:sp>
    <dsp:sp modelId="{5AB6C4DA-D255-4597-825E-12DAA12E868B}">
      <dsp:nvSpPr>
        <dsp:cNvPr id="0" name=""/>
        <dsp:cNvSpPr/>
      </dsp:nvSpPr>
      <dsp:spPr>
        <a:xfrm>
          <a:off x="0" y="2791642"/>
          <a:ext cx="41400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9108AE-3002-42F9-BEA0-3A10B551797C}">
      <dsp:nvSpPr>
        <dsp:cNvPr id="0" name=""/>
        <dsp:cNvSpPr/>
      </dsp:nvSpPr>
      <dsp:spPr>
        <a:xfrm>
          <a:off x="0" y="2791642"/>
          <a:ext cx="4140013" cy="55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Microphones</a:t>
          </a:r>
          <a:endParaRPr lang="en-US" sz="1100" kern="1200"/>
        </a:p>
      </dsp:txBody>
      <dsp:txXfrm>
        <a:off x="0" y="2791642"/>
        <a:ext cx="4140013" cy="558233"/>
      </dsp:txXfrm>
    </dsp:sp>
    <dsp:sp modelId="{A1B0DB75-88F0-4040-97A4-1F17AC31F4FD}">
      <dsp:nvSpPr>
        <dsp:cNvPr id="0" name=""/>
        <dsp:cNvSpPr/>
      </dsp:nvSpPr>
      <dsp:spPr>
        <a:xfrm>
          <a:off x="0" y="3349875"/>
          <a:ext cx="41400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594B1E-DDB5-4151-AB94-949725A81732}">
      <dsp:nvSpPr>
        <dsp:cNvPr id="0" name=""/>
        <dsp:cNvSpPr/>
      </dsp:nvSpPr>
      <dsp:spPr>
        <a:xfrm>
          <a:off x="0" y="3349875"/>
          <a:ext cx="4140013" cy="55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And web cameras</a:t>
          </a:r>
          <a:endParaRPr lang="en-US" sz="1100" kern="1200"/>
        </a:p>
      </dsp:txBody>
      <dsp:txXfrm>
        <a:off x="0" y="3349875"/>
        <a:ext cx="4140013" cy="558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9A35C-6BB5-49D8-80E6-D9FBF27043A8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A0217-492E-482C-8B25-1A536D9D498D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An output device is used to send data from a computer to another device or user.</a:t>
          </a:r>
          <a:endParaRPr lang="en-US" sz="2300" kern="1200"/>
        </a:p>
      </dsp:txBody>
      <dsp:txXfrm>
        <a:off x="398656" y="1088253"/>
        <a:ext cx="2959127" cy="1837317"/>
      </dsp:txXfrm>
    </dsp:sp>
    <dsp:sp modelId="{2D7F6B34-4A81-42C5-B3D7-4AD906EDAE4A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2864F-5ACD-4999-9812-DBC51DCD7F51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Examples</a:t>
          </a:r>
          <a:r>
            <a:rPr lang="en-US" sz="2300" b="0" i="0" kern="1200"/>
            <a:t>:</a:t>
          </a:r>
          <a:endParaRPr lang="en-US" sz="2300" kern="1200"/>
        </a:p>
      </dsp:txBody>
      <dsp:txXfrm>
        <a:off x="4155097" y="1088253"/>
        <a:ext cx="2959127" cy="1837317"/>
      </dsp:txXfrm>
    </dsp:sp>
    <dsp:sp modelId="{481CC374-6FB4-4C07-9895-B437BF6F945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68685-C238-4F91-B299-E385FDCFF283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printers and plotters (physical reproduction in the form of text or graphics).</a:t>
          </a:r>
          <a:endParaRPr lang="en-US" sz="23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55BC-D14A-446E-8CC1-38464E61E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51CAB-1350-40F1-A1C0-AE072BACF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12B6-6531-4B99-A359-1378119C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3D0-27F0-4A59-8758-22015138F64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183D-05E8-40DC-9E1D-00B82725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7740-FE74-4731-9D01-A750DF68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78A1-4C34-4E68-93F9-821AA47F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9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FF2C-519B-461C-9C6E-2CCED8B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A338A-52AA-47E3-A645-59A7FA96A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EA3C-CFB9-49B3-8E93-45C66A00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3D0-27F0-4A59-8758-22015138F64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70B2-C6C1-4080-AD45-0DDF188E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2D68E-B257-4940-AFDD-09E5E82A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78A1-4C34-4E68-93F9-821AA47F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3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73F61-092C-457B-908A-164BB8E56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8DFE1-145F-4B61-A086-5D07D2F0D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5165-6223-4C37-BCD7-3F8B7193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3D0-27F0-4A59-8758-22015138F64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B2AC4-02D3-421E-B7E7-52B79D51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9734-5B75-42F9-B4E5-7D2B97E1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78A1-4C34-4E68-93F9-821AA47F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4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87BE-A078-4840-944C-33F41335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7494-1A01-4CDC-A9F1-18CEBBBE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0233C-3DEC-45E6-8742-B120EA1F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3D0-27F0-4A59-8758-22015138F64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1F86-F929-42D9-8760-AE06C7EA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F208B-4913-42C0-AC82-B6715BF3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78A1-4C34-4E68-93F9-821AA47F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5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7C7E-2220-4830-A452-805473EA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B6C3-8B58-4BBF-9A98-8413082C9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B0EA3-49B8-4A81-A464-0853B3D4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3D0-27F0-4A59-8758-22015138F64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68E9-E6F6-4459-95AD-36671E93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D98C-1388-4735-9BDF-99D97A80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78A1-4C34-4E68-93F9-821AA47F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4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811D-7C71-4795-8482-66612781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AEEC-B478-434D-8E22-5BD698C2C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18CB8-76BB-480F-A608-21845A753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1B39D-DF82-4809-919B-4CE6625C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3D0-27F0-4A59-8758-22015138F64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EDA3C-3126-41B2-8244-3FD581CF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EBC5-F5EE-459B-A8E8-0B579867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78A1-4C34-4E68-93F9-821AA47F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DC80-21E8-43B1-88D0-D2E8430B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D67CE-5A43-4ADA-A380-83949F1B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3DDF9-0930-4E0F-9B2D-CD12C0A68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D8298-3B3E-49E4-AED9-8C664CB40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52B97-CB51-450D-9C66-019E12C14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BE23-3129-4632-8F38-500F5F18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3D0-27F0-4A59-8758-22015138F64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BCA6C-A38D-4FC0-BAA9-C402F7B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4665D-2C9D-47CE-B60E-73C6B4D0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78A1-4C34-4E68-93F9-821AA47F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3F91-0C12-4299-AB62-721BF76A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79F2D-492A-4749-85BE-AC3BB1BF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3D0-27F0-4A59-8758-22015138F64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E49BD-3CB9-469B-ADF3-1FFC7CD5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9DF0-1AA2-4855-AEEC-F4923473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78A1-4C34-4E68-93F9-821AA47F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5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5F6AA-BADF-44B0-BB68-485BE99C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3D0-27F0-4A59-8758-22015138F64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094D8-6E5B-4F76-A6C5-DFAE40F3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F99AF-3C1A-44F2-B96E-E5150A7D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78A1-4C34-4E68-93F9-821AA47F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4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9C82-BA1F-4FE4-8006-E492F822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AB82-A91E-4839-9272-7BADC474B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240DC-5A1C-45D5-874F-6333FE0AE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990EC-7809-401D-B5E4-AE4332EF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3D0-27F0-4A59-8758-22015138F64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6F69A-C8C0-40E3-B943-56C16A40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483B9-7EB6-4436-B01B-40A2F341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78A1-4C34-4E68-93F9-821AA47F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86B8-C868-4E22-BAEB-5D9E4FD1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9D15F-02DF-4BE0-BE0D-85FAA6A85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98EB0-59F5-4F87-BEEE-DD543F704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FFE2E-43DC-4E17-8169-B653BA43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F3D0-27F0-4A59-8758-22015138F64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6B08-58C7-4326-936A-AF2D7E4E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EB43C-B97D-4B58-96FA-D1E1AF17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78A1-4C34-4E68-93F9-821AA47F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7E2E8-705C-43E3-9444-1F50255F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53FE-07D4-4A3D-A373-3A82F3AF2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8FCE-7A0C-4DA6-A73A-8F9FB561E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F3D0-27F0-4A59-8758-22015138F64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AFEF-8129-4A02-8022-F071BEB9D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AA59-5DE2-4E3F-A066-6B440F35E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78A1-4C34-4E68-93F9-821AA47F3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IM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ACE88-375E-41E3-B855-38AEAD8CD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Computer Hard 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1F9F6-2C20-4B0F-BC3C-BF3F5C512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738" y="3800209"/>
            <a:ext cx="4467792" cy="2410198"/>
          </a:xfrm>
        </p:spPr>
        <p:txBody>
          <a:bodyPr>
            <a:normAutofit/>
          </a:bodyPr>
          <a:lstStyle/>
          <a:p>
            <a:r>
              <a:rPr lang="en-US" sz="2000" b="0" i="0">
                <a:solidFill>
                  <a:srgbClr val="FFFFFF"/>
                </a:solidFill>
                <a:effectLst/>
                <a:latin typeface="proxima-nova"/>
              </a:rPr>
              <a:t>Computer hardware is the physical parts or components of a computer, such as the monitor, mouse, keyboard,computer data storage, hard disk drive (HDD), graphic cards, sound cards, memory, motherboard, and so on, all of which are physical objects that are tangible.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4B940D20-770F-45D5-9933-0ED66BF4A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90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10CD-51AC-4B7E-A5CE-FA97ADDD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Components Of Hardware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8E945-E467-4302-BE5F-55647F711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0" r="24676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EFCE74-AFBD-41E3-8F60-C6BF2F8C5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77832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502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296B0-DABF-4AC1-A636-AA94F69E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 dirty="0"/>
              <a:t>Input-I/P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81D7D-DC76-43D1-B264-0E9627427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1" r="22397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493285-78D3-46DE-BF27-36F5BE363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049079"/>
              </p:ext>
            </p:extLst>
          </p:nvPr>
        </p:nvGraphicFramePr>
        <p:xfrm>
          <a:off x="7320465" y="2194102"/>
          <a:ext cx="4140013" cy="390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420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7F6C1-F27B-4020-9E7A-8E26D9C1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Output-O/P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B689E95-625A-49B6-93BC-03E9B3150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85715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62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6470D-5F6A-4E00-BA18-EC4786A1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Memory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B5B0-E79F-433E-A118-E58DE79D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b="0" i="0">
                <a:effectLst/>
                <a:latin typeface="Roboto" panose="020B0604020202020204" pitchFamily="2" charset="0"/>
              </a:rPr>
              <a:t>The memory unit is a component of a computer system. It is used to store data, instructions and information. It is also known as a principal/primary/internal memory.</a:t>
            </a:r>
          </a:p>
          <a:p>
            <a:r>
              <a:rPr lang="en-US" sz="2400" b="0" i="0">
                <a:effectLst/>
                <a:latin typeface="Roboto" panose="020B0604020202020204" pitchFamily="2" charset="0"/>
              </a:rPr>
              <a:t> There are two types of memory: –</a:t>
            </a:r>
          </a:p>
          <a:p>
            <a:pPr marL="0" indent="0">
              <a:buNone/>
            </a:pPr>
            <a:r>
              <a:rPr lang="en-US" sz="2400">
                <a:latin typeface="Roboto" panose="020B0604020202020204" pitchFamily="2" charset="0"/>
              </a:rPr>
              <a:t>       1.RAM(Random Access Memory)</a:t>
            </a:r>
          </a:p>
          <a:p>
            <a:pPr marL="0" indent="0">
              <a:buNone/>
            </a:pPr>
            <a:r>
              <a:rPr lang="en-US" sz="2400">
                <a:latin typeface="Roboto" panose="020B0604020202020204" pitchFamily="2" charset="0"/>
              </a:rPr>
              <a:t>       2.ROM(Read-Only-Memory)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8006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1F205-7D3B-42DD-8300-A7917F67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Arithimetic &amp; logic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1DB6-9ECC-4274-8D91-7BDFC57F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8"/>
            <a:ext cx="9724031" cy="4556161"/>
          </a:xfrm>
        </p:spPr>
        <p:txBody>
          <a:bodyPr anchor="ctr">
            <a:normAutofit/>
          </a:bodyPr>
          <a:lstStyle/>
          <a:p>
            <a:r>
              <a:rPr lang="en-US" sz="1800" b="0" i="0" dirty="0">
                <a:effectLst/>
                <a:latin typeface="inter-regular"/>
              </a:rPr>
              <a:t>ALU is a main component of the central processing unit, which is used to performs an arithmetic and logic operations.</a:t>
            </a:r>
          </a:p>
          <a:p>
            <a:r>
              <a:rPr lang="en-US" sz="1800" dirty="0">
                <a:latin typeface="inter-regular"/>
              </a:rPr>
              <a:t>Here the Arithmetic operations represents</a:t>
            </a:r>
            <a:r>
              <a:rPr lang="en-US" sz="1600" dirty="0">
                <a:latin typeface="inter-regular"/>
              </a:rPr>
              <a:t>:-</a:t>
            </a:r>
            <a:r>
              <a:rPr lang="en-US" sz="1800" dirty="0">
                <a:latin typeface="inter-regular"/>
              </a:rPr>
              <a:t>1.Addition</a:t>
            </a:r>
          </a:p>
          <a:p>
            <a:pPr marL="0" indent="0">
              <a:buNone/>
            </a:pPr>
            <a:r>
              <a:rPr lang="en-US" sz="1800" dirty="0">
                <a:latin typeface="inter-regular"/>
              </a:rPr>
              <a:t>                                                                                 2.Subtraction</a:t>
            </a:r>
          </a:p>
          <a:p>
            <a:pPr marL="0" indent="0">
              <a:buNone/>
            </a:pPr>
            <a:r>
              <a:rPr lang="en-US" sz="1800" dirty="0">
                <a:latin typeface="inter-regular"/>
              </a:rPr>
              <a:t>                                                                                  3.Multiplication</a:t>
            </a:r>
          </a:p>
          <a:p>
            <a:pPr marL="0" indent="0">
              <a:buNone/>
            </a:pPr>
            <a:r>
              <a:rPr lang="en-US" sz="1800" dirty="0">
                <a:latin typeface="inter-regular"/>
              </a:rPr>
              <a:t>                                                                                 4.Division</a:t>
            </a:r>
          </a:p>
          <a:p>
            <a:pPr marL="0" indent="0">
              <a:buNone/>
            </a:pPr>
            <a:r>
              <a:rPr lang="en-US" sz="1800" dirty="0">
                <a:latin typeface="inter-regular"/>
              </a:rPr>
              <a:t>                                                                                 5. Mod Division</a:t>
            </a:r>
          </a:p>
          <a:p>
            <a:r>
              <a:rPr lang="en-US" sz="1800" dirty="0">
                <a:latin typeface="inter-regular"/>
              </a:rPr>
              <a:t>And the Logical operations represents:-</a:t>
            </a:r>
            <a:r>
              <a:rPr lang="en-US" sz="1800" b="0" i="0" dirty="0">
                <a:effectLst/>
                <a:latin typeface="inter-regular"/>
              </a:rPr>
              <a:t>NOR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                 NOT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                AND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                OR….</a:t>
            </a:r>
            <a:r>
              <a:rPr lang="en-US" sz="1600" dirty="0" err="1"/>
              <a:t>etc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602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7ADBC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9DA8F-C22D-421A-A2E9-FBB3EB13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Central Processing Unit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B0B4EEE-FA11-4EDF-BF22-D2469D58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85"/>
          <a:stretch/>
        </p:blipFill>
        <p:spPr>
          <a:xfrm>
            <a:off x="498669" y="2455526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DBF3-2689-47C1-B6D5-D3B452CC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The central processing unit (CPU) is the primary component of any digital computer system, consisting of the main memory, the control unit, and the arithmetic-logic unit. ... The central processing unit's control unit </a:t>
            </a:r>
            <a:r>
              <a:rPr lang="en-US" sz="2000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regulates and integrates the computer's operations.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8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08951E8-B31B-475A-B5C0-E6BD60AB2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921" y="378869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1F10-50EB-401A-B17A-D89276A1A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192" y="2296613"/>
            <a:ext cx="5314543" cy="5308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779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A3B487758D994BB1DCC684EE3D5F8A" ma:contentTypeVersion="2" ma:contentTypeDescription="Create a new document." ma:contentTypeScope="" ma:versionID="d4ffa8a85124ef893a2e07912aeecd2a">
  <xsd:schema xmlns:xsd="http://www.w3.org/2001/XMLSchema" xmlns:xs="http://www.w3.org/2001/XMLSchema" xmlns:p="http://schemas.microsoft.com/office/2006/metadata/properties" xmlns:ns3="30f64923-9411-4cb3-8030-0856e3a0dfec" targetNamespace="http://schemas.microsoft.com/office/2006/metadata/properties" ma:root="true" ma:fieldsID="d7f555f8b9d0d8c019bed41acff36556" ns3:_="">
    <xsd:import namespace="30f64923-9411-4cb3-8030-0856e3a0df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64923-9411-4cb3-8030-0856e3a0df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768DEF-90A2-479D-8AA0-75E8596E7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64923-9411-4cb3-8030-0856e3a0df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44C18B-0F5D-4AF3-BC66-9523E83AAC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21B806-3DFF-44B1-B1B4-8916E072D196}">
  <ds:schemaRefs>
    <ds:schemaRef ds:uri="http://www.w3.org/XML/1998/namespace"/>
    <ds:schemaRef ds:uri="30f64923-9411-4cb3-8030-0856e3a0dfec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332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</vt:lpstr>
      <vt:lpstr>Arial Black</vt:lpstr>
      <vt:lpstr>Calibri</vt:lpstr>
      <vt:lpstr>Calibri Light</vt:lpstr>
      <vt:lpstr>inter-regular</vt:lpstr>
      <vt:lpstr>proxima-nova</vt:lpstr>
      <vt:lpstr>Roboto</vt:lpstr>
      <vt:lpstr>Office Theme</vt:lpstr>
      <vt:lpstr>Computer Hard ware</vt:lpstr>
      <vt:lpstr>Components Of Hardware</vt:lpstr>
      <vt:lpstr>Input-I/P</vt:lpstr>
      <vt:lpstr>Output-O/P</vt:lpstr>
      <vt:lpstr>Memory Unit</vt:lpstr>
      <vt:lpstr>Arithimetic &amp; logic Unit</vt:lpstr>
      <vt:lpstr>Central Processing Unit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Hard ware</dc:title>
  <dc:creator>Maddela Sai Lakshmi</dc:creator>
  <cp:lastModifiedBy>Maddela Sai Lakshmi</cp:lastModifiedBy>
  <cp:revision>2</cp:revision>
  <dcterms:created xsi:type="dcterms:W3CDTF">2022-02-28T04:31:41Z</dcterms:created>
  <dcterms:modified xsi:type="dcterms:W3CDTF">2022-02-28T06:48:23Z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0x01010008A3B487758D994BB1DCC684EE3D5F8A</vt:lpwstr>
  </property>
</Properties>
</file>