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embeddedFontLst>
    <p:embeddedFont>
      <p:font typeface="MesloLGL Nerd Font" panose="020B0609030804020204" pitchFamily="50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84"/>
    <a:srgbClr val="FFFFFF"/>
    <a:srgbClr val="1B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34609-97B4-4B89-BA45-648A36372E9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6B859-DB16-430A-AB70-515D713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C4AD01-6906-C513-23BF-B853B6BC15EF}"/>
              </a:ext>
            </a:extLst>
          </p:cNvPr>
          <p:cNvSpPr txBox="1"/>
          <p:nvPr/>
        </p:nvSpPr>
        <p:spPr>
          <a:xfrm>
            <a:off x="1800009" y="2969683"/>
            <a:ext cx="3340979" cy="66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13" b="1" u="sng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Cheat 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55B3A-E2F1-D26B-D3C0-8AE4EFD6066C}"/>
              </a:ext>
            </a:extLst>
          </p:cNvPr>
          <p:cNvSpPr txBox="1"/>
          <p:nvPr/>
        </p:nvSpPr>
        <p:spPr>
          <a:xfrm>
            <a:off x="1247126" y="4768967"/>
            <a:ext cx="4886974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b="1" u="sng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Made By</a:t>
            </a:r>
            <a:r>
              <a:rPr lang="en-US" sz="1350" b="1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:</a:t>
            </a:r>
          </a:p>
          <a:p>
            <a:r>
              <a:rPr lang="en-US" sz="1350" b="1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Maddela Tarun</a:t>
            </a:r>
          </a:p>
          <a:p>
            <a:r>
              <a:rPr lang="en-US" sz="1350" b="1" dirty="0" err="1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Jyesht</a:t>
            </a:r>
            <a:r>
              <a:rPr lang="en-US" sz="1350" b="1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 M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70CD6BC4-C49D-F6B7-D214-86D98210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7" y="281284"/>
            <a:ext cx="2949654" cy="86806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838C7F6-025A-C77F-64E6-35D66C46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6" y="281284"/>
            <a:ext cx="2949654" cy="11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3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B63D1B6-C8A2-AB6A-D0F5-9DD26F79FEF3}"/>
              </a:ext>
            </a:extLst>
          </p:cNvPr>
          <p:cNvSpPr txBox="1"/>
          <p:nvPr/>
        </p:nvSpPr>
        <p:spPr>
          <a:xfrm>
            <a:off x="171450" y="146519"/>
            <a:ext cx="6515099" cy="100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tabLst>
                <a:tab pos="1780580" algn="l"/>
              </a:tabLst>
            </a:pP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init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will start tracking all changes in the current folder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status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Show all changes since the previous commit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add file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Pick individual file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add folder/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Pick all files inside a folder and a subfolder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add . </a:t>
            </a:r>
            <a:r>
              <a:rPr lang="en-US" sz="1300" dirty="0">
                <a:solidFill>
                  <a:srgbClr val="000000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 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Pick all files (in folder command line is running in)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commit -m "message"</a:t>
            </a:r>
            <a:r>
              <a:rPr lang="en-US" sz="1300" dirty="0">
                <a:solidFill>
                  <a:srgbClr val="000000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 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Creates a commit with a message attached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commit -m "message" –amend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Update previous commit instead of creating new one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log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View the commit history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log --all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Show all commits (not just current branch)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log --all --graph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Show branching visually in the command line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config --global user.name "Your Name"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Configure Name for Commits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config --global 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user.email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 email@example.com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Configure Email for Commits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add .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working =&gt; staging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commit -m "message"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staging =&gt; commit history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reset file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staging =&gt; working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reset folder/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staging =&gt; working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reset .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staging =&gt; working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tabLst>
                <a:tab pos="1780580" algn="l"/>
              </a:tabLst>
            </a:pP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remote add origin &lt;link&gt;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link the repository to your local computer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tabLst>
                <a:tab pos="1780580" algn="l"/>
              </a:tabLst>
            </a:pPr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remote -v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to verify the remote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branch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to check branch*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branch -M main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used to rename the branch to main**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–b &lt;new-branch name&gt;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to create new branch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&lt;branch&gt;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switch to another branch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branch -d &lt;branch-name&gt;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to delete branch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diff &lt;branch-name&gt;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to compare commits, branches, files, etc.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merge &lt;branch-name&gt;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to merge 2 branches</a:t>
            </a:r>
          </a:p>
          <a:p>
            <a:r>
              <a:rPr lang="en-US" sz="14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pull origin main </a:t>
            </a:r>
            <a:r>
              <a:rPr lang="en-US" sz="1400" dirty="0">
                <a:solidFill>
                  <a:schemeClr val="bg1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updates the local files acc. to changes in remote repo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--file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working =&gt; remove the changes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--folder/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working =&gt; remove the changes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-- .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working =&gt; remove the changes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tabLst>
                <a:tab pos="1780580" algn="l"/>
              </a:tabLst>
            </a:pP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&lt;commit_hash|branch_name&gt;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View a previous commit</a:t>
            </a: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tabLst>
                <a:tab pos="1780580" algn="l"/>
              </a:tabLst>
            </a:pP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&lt;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hash|branch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&gt; &lt;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file|folder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&gt;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Restore the contents of files back to a previous commit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&lt;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hash|branch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&gt; file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Restore a file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&lt;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hash|branch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&gt; folder/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Restore all files in folder (&amp; subfolders)</a:t>
            </a:r>
            <a:br>
              <a:rPr lang="en-US" sz="1300" dirty="0"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</a:b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git checkout &lt;</a:t>
            </a:r>
            <a:r>
              <a:rPr lang="en-US" sz="1300" b="1" dirty="0" err="1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hash|branch</a:t>
            </a:r>
            <a:r>
              <a:rPr lang="en-US" sz="1300" b="1" dirty="0">
                <a:solidFill>
                  <a:srgbClr val="F2AA84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&gt; . </a:t>
            </a:r>
            <a:r>
              <a:rPr lang="en-US" sz="1300" dirty="0">
                <a:solidFill>
                  <a:srgbClr val="FFFFFF"/>
                </a:solidFill>
                <a:latin typeface="MesloLGL Nerd Font" panose="020B0609030804020204" pitchFamily="50" charset="0"/>
                <a:ea typeface="MesloLGL Nerd Font" panose="020B0609030804020204" pitchFamily="50" charset="0"/>
                <a:cs typeface="MesloLGL Nerd Font" panose="020B0609030804020204" pitchFamily="50" charset="0"/>
              </a:rPr>
              <a:t>Restore all files in project</a:t>
            </a:r>
            <a:endParaRPr lang="en-US" altLang="en-US" sz="1300" b="1" dirty="0">
              <a:solidFill>
                <a:schemeClr val="accent2">
                  <a:lumMod val="60000"/>
                  <a:lumOff val="40000"/>
                </a:schemeClr>
              </a:solidFill>
              <a:latin typeface="MesloLGL Nerd Font" panose="020B0609030804020204" pitchFamily="50" charset="0"/>
              <a:ea typeface="MesloLGL Nerd Font" panose="020B0609030804020204" pitchFamily="50" charset="0"/>
              <a:cs typeface="MesloLGL Nerd Font" panose="020B0609030804020204" pitchFamily="50" charset="0"/>
            </a:endParaRP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6912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433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MesloLGL Nerd Font</vt:lpstr>
      <vt:lpstr>Aptos</vt:lpstr>
      <vt:lpstr>Arial</vt:lpstr>
      <vt:lpstr>Aptos Display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</dc:creator>
  <cp:lastModifiedBy>Tarun</cp:lastModifiedBy>
  <cp:revision>32</cp:revision>
  <dcterms:created xsi:type="dcterms:W3CDTF">2024-10-06T03:45:06Z</dcterms:created>
  <dcterms:modified xsi:type="dcterms:W3CDTF">2024-10-08T15:20:10Z</dcterms:modified>
</cp:coreProperties>
</file>