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66"/>
  </p:notesMasterIdLst>
  <p:handoutMasterIdLst>
    <p:handoutMasterId r:id="rId67"/>
  </p:handoutMasterIdLst>
  <p:sldIdLst>
    <p:sldId id="256" r:id="rId2"/>
    <p:sldId id="421" r:id="rId3"/>
    <p:sldId id="422" r:id="rId4"/>
    <p:sldId id="423" r:id="rId5"/>
    <p:sldId id="424" r:id="rId6"/>
    <p:sldId id="425" r:id="rId7"/>
    <p:sldId id="426" r:id="rId8"/>
    <p:sldId id="442" r:id="rId9"/>
    <p:sldId id="437" r:id="rId10"/>
    <p:sldId id="438" r:id="rId11"/>
    <p:sldId id="439" r:id="rId12"/>
    <p:sldId id="440" r:id="rId13"/>
    <p:sldId id="434" r:id="rId14"/>
    <p:sldId id="436" r:id="rId15"/>
    <p:sldId id="545" r:id="rId16"/>
    <p:sldId id="427" r:id="rId17"/>
    <p:sldId id="295" r:id="rId18"/>
    <p:sldId id="535" r:id="rId19"/>
    <p:sldId id="541" r:id="rId20"/>
    <p:sldId id="332" r:id="rId21"/>
    <p:sldId id="428" r:id="rId22"/>
    <p:sldId id="429" r:id="rId23"/>
    <p:sldId id="374" r:id="rId24"/>
    <p:sldId id="353" r:id="rId25"/>
    <p:sldId id="387" r:id="rId26"/>
    <p:sldId id="536" r:id="rId27"/>
    <p:sldId id="354" r:id="rId28"/>
    <p:sldId id="546" r:id="rId29"/>
    <p:sldId id="356" r:id="rId30"/>
    <p:sldId id="358" r:id="rId31"/>
    <p:sldId id="550" r:id="rId32"/>
    <p:sldId id="357" r:id="rId33"/>
    <p:sldId id="551" r:id="rId34"/>
    <p:sldId id="552" r:id="rId35"/>
    <p:sldId id="547" r:id="rId36"/>
    <p:sldId id="411" r:id="rId37"/>
    <p:sldId id="430" r:id="rId38"/>
    <p:sldId id="539" r:id="rId39"/>
    <p:sldId id="412" r:id="rId40"/>
    <p:sldId id="548" r:id="rId41"/>
    <p:sldId id="359" r:id="rId42"/>
    <p:sldId id="416" r:id="rId43"/>
    <p:sldId id="417" r:id="rId44"/>
    <p:sldId id="418" r:id="rId45"/>
    <p:sldId id="540" r:id="rId46"/>
    <p:sldId id="361" r:id="rId47"/>
    <p:sldId id="362" r:id="rId48"/>
    <p:sldId id="365" r:id="rId49"/>
    <p:sldId id="366" r:id="rId50"/>
    <p:sldId id="367" r:id="rId51"/>
    <p:sldId id="544" r:id="rId52"/>
    <p:sldId id="433" r:id="rId53"/>
    <p:sldId id="441" r:id="rId54"/>
    <p:sldId id="443" r:id="rId55"/>
    <p:sldId id="431" r:id="rId56"/>
    <p:sldId id="432" r:id="rId57"/>
    <p:sldId id="542" r:id="rId58"/>
    <p:sldId id="543" r:id="rId59"/>
    <p:sldId id="360" r:id="rId60"/>
    <p:sldId id="400" r:id="rId61"/>
    <p:sldId id="401" r:id="rId62"/>
    <p:sldId id="404" r:id="rId63"/>
    <p:sldId id="408" r:id="rId64"/>
    <p:sldId id="386" r:id="rId65"/>
  </p:sldIdLst>
  <p:sldSz cx="9144000" cy="6858000" type="screen4x3"/>
  <p:notesSz cx="6858000" cy="9296400"/>
  <p:custDataLst>
    <p:tags r:id="rId68"/>
  </p:custDataLst>
  <p:defaultTextStyle>
    <a:defPPr>
      <a:defRPr lang="en-US"/>
    </a:defPPr>
    <a:lvl1pPr algn="l" rtl="0" eaLnBrk="0" fontAlgn="base" hangingPunct="0">
      <a:spcBef>
        <a:spcPct val="0"/>
      </a:spcBef>
      <a:spcAft>
        <a:spcPct val="0"/>
      </a:spcAft>
      <a:defRPr sz="2800" b="1" kern="1200">
        <a:solidFill>
          <a:schemeClr val="tx1"/>
        </a:solidFill>
        <a:latin typeface="Tahoma" panose="020B0604030504040204" pitchFamily="34" charset="0"/>
        <a:ea typeface="+mn-ea"/>
        <a:cs typeface="+mn-cs"/>
      </a:defRPr>
    </a:lvl1pPr>
    <a:lvl2pPr marL="457200" algn="l" rtl="0" eaLnBrk="0" fontAlgn="base" hangingPunct="0">
      <a:spcBef>
        <a:spcPct val="0"/>
      </a:spcBef>
      <a:spcAft>
        <a:spcPct val="0"/>
      </a:spcAft>
      <a:defRPr sz="2800" b="1"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sz="2800" b="1"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sz="2800" b="1"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sz="2800" b="1" kern="1200">
        <a:solidFill>
          <a:schemeClr val="tx1"/>
        </a:solidFill>
        <a:latin typeface="Tahoma" panose="020B0604030504040204" pitchFamily="34" charset="0"/>
        <a:ea typeface="+mn-ea"/>
        <a:cs typeface="+mn-cs"/>
      </a:defRPr>
    </a:lvl5pPr>
    <a:lvl6pPr marL="2286000" algn="l" defTabSz="914400" rtl="0" eaLnBrk="1" latinLnBrk="0" hangingPunct="1">
      <a:defRPr sz="2800" b="1" kern="1200">
        <a:solidFill>
          <a:schemeClr val="tx1"/>
        </a:solidFill>
        <a:latin typeface="Tahoma" panose="020B0604030504040204" pitchFamily="34" charset="0"/>
        <a:ea typeface="+mn-ea"/>
        <a:cs typeface="+mn-cs"/>
      </a:defRPr>
    </a:lvl6pPr>
    <a:lvl7pPr marL="2743200" algn="l" defTabSz="914400" rtl="0" eaLnBrk="1" latinLnBrk="0" hangingPunct="1">
      <a:defRPr sz="2800" b="1" kern="1200">
        <a:solidFill>
          <a:schemeClr val="tx1"/>
        </a:solidFill>
        <a:latin typeface="Tahoma" panose="020B0604030504040204" pitchFamily="34" charset="0"/>
        <a:ea typeface="+mn-ea"/>
        <a:cs typeface="+mn-cs"/>
      </a:defRPr>
    </a:lvl7pPr>
    <a:lvl8pPr marL="3200400" algn="l" defTabSz="914400" rtl="0" eaLnBrk="1" latinLnBrk="0" hangingPunct="1">
      <a:defRPr sz="2800" b="1" kern="1200">
        <a:solidFill>
          <a:schemeClr val="tx1"/>
        </a:solidFill>
        <a:latin typeface="Tahoma" panose="020B0604030504040204" pitchFamily="34" charset="0"/>
        <a:ea typeface="+mn-ea"/>
        <a:cs typeface="+mn-cs"/>
      </a:defRPr>
    </a:lvl8pPr>
    <a:lvl9pPr marL="3657600" algn="l" defTabSz="914400" rtl="0" eaLnBrk="1" latinLnBrk="0" hangingPunct="1">
      <a:defRPr sz="2800" b="1" kern="1200">
        <a:solidFill>
          <a:schemeClr val="tx1"/>
        </a:solidFill>
        <a:latin typeface="Tahoma" panose="020B060403050404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8">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a:srgbClr val="336600"/>
    <a:srgbClr val="6600CC"/>
    <a:srgbClr val="FFCCFF"/>
    <a:srgbClr val="00CC66"/>
    <a:srgbClr val="E8D4CE"/>
    <a:srgbClr val="FFDDFF"/>
    <a:srgbClr val="FF0066"/>
    <a:srgbClr val="FFEBFF"/>
    <a:srgbClr val="3366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40" autoAdjust="0"/>
    <p:restoredTop sz="94643" autoAdjust="0"/>
  </p:normalViewPr>
  <p:slideViewPr>
    <p:cSldViewPr>
      <p:cViewPr varScale="1">
        <p:scale>
          <a:sx n="78" d="100"/>
          <a:sy n="78" d="100"/>
        </p:scale>
        <p:origin x="1522" y="5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9" d="100"/>
          <a:sy n="59" d="100"/>
        </p:scale>
        <p:origin x="-1740" y="-84"/>
      </p:cViewPr>
      <p:guideLst>
        <p:guide orient="horz" pos="2928"/>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tags" Target="tags/tag1.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4386" name="Rectangle 2">
            <a:extLst>
              <a:ext uri="{FF2B5EF4-FFF2-40B4-BE49-F238E27FC236}">
                <a16:creationId xmlns:a16="http://schemas.microsoft.com/office/drawing/2014/main" id="{42D44F16-7259-4CF3-BB7B-AB982A9CF770}"/>
              </a:ext>
            </a:extLst>
          </p:cNvPr>
          <p:cNvSpPr>
            <a:spLocks noGrp="1" noChangeArrowheads="1"/>
          </p:cNvSpPr>
          <p:nvPr>
            <p:ph type="hdr" sz="quarter"/>
          </p:nvPr>
        </p:nvSpPr>
        <p:spPr bwMode="auto">
          <a:xfrm>
            <a:off x="0" y="0"/>
            <a:ext cx="2971800"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b="0">
                <a:latin typeface="Times New Roman" pitchFamily="18" charset="0"/>
              </a:defRPr>
            </a:lvl1pPr>
          </a:lstStyle>
          <a:p>
            <a:pPr>
              <a:defRPr/>
            </a:pPr>
            <a:endParaRPr lang="en-US"/>
          </a:p>
        </p:txBody>
      </p:sp>
      <p:sp>
        <p:nvSpPr>
          <p:cNvPr id="144387" name="Rectangle 3">
            <a:extLst>
              <a:ext uri="{FF2B5EF4-FFF2-40B4-BE49-F238E27FC236}">
                <a16:creationId xmlns:a16="http://schemas.microsoft.com/office/drawing/2014/main" id="{B18538DD-0E7F-4A70-A5E9-7D2F8D60990B}"/>
              </a:ext>
            </a:extLst>
          </p:cNvPr>
          <p:cNvSpPr>
            <a:spLocks noGrp="1" noChangeArrowheads="1"/>
          </p:cNvSpPr>
          <p:nvPr>
            <p:ph type="dt" sz="quarter" idx="1"/>
          </p:nvPr>
        </p:nvSpPr>
        <p:spPr bwMode="auto">
          <a:xfrm>
            <a:off x="3884613" y="0"/>
            <a:ext cx="2971800"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b="0">
                <a:latin typeface="Times New Roman" pitchFamily="18" charset="0"/>
              </a:defRPr>
            </a:lvl1pPr>
          </a:lstStyle>
          <a:p>
            <a:pPr>
              <a:defRPr/>
            </a:pPr>
            <a:endParaRPr lang="en-US"/>
          </a:p>
        </p:txBody>
      </p:sp>
      <p:sp>
        <p:nvSpPr>
          <p:cNvPr id="144388" name="Rectangle 4">
            <a:extLst>
              <a:ext uri="{FF2B5EF4-FFF2-40B4-BE49-F238E27FC236}">
                <a16:creationId xmlns:a16="http://schemas.microsoft.com/office/drawing/2014/main" id="{74098921-D754-4F7C-A291-3089D355428C}"/>
              </a:ext>
            </a:extLst>
          </p:cNvPr>
          <p:cNvSpPr>
            <a:spLocks noGrp="1" noChangeArrowheads="1"/>
          </p:cNvSpPr>
          <p:nvPr>
            <p:ph type="ftr" sz="quarter" idx="2"/>
          </p:nvPr>
        </p:nvSpPr>
        <p:spPr bwMode="auto">
          <a:xfrm>
            <a:off x="0" y="8829675"/>
            <a:ext cx="2971800"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b="0">
                <a:latin typeface="Times New Roman" pitchFamily="18" charset="0"/>
              </a:defRPr>
            </a:lvl1pPr>
          </a:lstStyle>
          <a:p>
            <a:pPr>
              <a:defRPr/>
            </a:pPr>
            <a:endParaRPr lang="en-US"/>
          </a:p>
        </p:txBody>
      </p:sp>
      <p:sp>
        <p:nvSpPr>
          <p:cNvPr id="144389" name="Rectangle 5">
            <a:extLst>
              <a:ext uri="{FF2B5EF4-FFF2-40B4-BE49-F238E27FC236}">
                <a16:creationId xmlns:a16="http://schemas.microsoft.com/office/drawing/2014/main" id="{D5403069-BBF2-49C8-935D-97978407FE5B}"/>
              </a:ext>
            </a:extLst>
          </p:cNvPr>
          <p:cNvSpPr>
            <a:spLocks noGrp="1" noChangeArrowheads="1"/>
          </p:cNvSpPr>
          <p:nvPr>
            <p:ph type="sldNum" sz="quarter" idx="3"/>
          </p:nvPr>
        </p:nvSpPr>
        <p:spPr bwMode="auto">
          <a:xfrm>
            <a:off x="3884613" y="8829675"/>
            <a:ext cx="2971800"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b="0">
                <a:latin typeface="Times New Roman" panose="02020603050405020304" pitchFamily="18" charset="0"/>
              </a:defRPr>
            </a:lvl1pPr>
          </a:lstStyle>
          <a:p>
            <a:fld id="{691D9FC3-8016-4F88-A26C-1675B9B3A192}" type="slidenum">
              <a:rPr lang="en-US" altLang="en-US"/>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5778" name="Rectangle 2">
            <a:extLst>
              <a:ext uri="{FF2B5EF4-FFF2-40B4-BE49-F238E27FC236}">
                <a16:creationId xmlns:a16="http://schemas.microsoft.com/office/drawing/2014/main" id="{B64CD0DF-8B53-4005-9C9A-2D888AE77BE1}"/>
              </a:ext>
            </a:extLst>
          </p:cNvPr>
          <p:cNvSpPr>
            <a:spLocks noGrp="1" noChangeArrowheads="1"/>
          </p:cNvSpPr>
          <p:nvPr>
            <p:ph type="hdr" sz="quarter"/>
          </p:nvPr>
        </p:nvSpPr>
        <p:spPr bwMode="auto">
          <a:xfrm>
            <a:off x="0" y="0"/>
            <a:ext cx="2971800"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75779" name="Rectangle 3">
            <a:extLst>
              <a:ext uri="{FF2B5EF4-FFF2-40B4-BE49-F238E27FC236}">
                <a16:creationId xmlns:a16="http://schemas.microsoft.com/office/drawing/2014/main" id="{1F825F62-E14B-4AC9-9B88-5F8B380F92C6}"/>
              </a:ext>
            </a:extLst>
          </p:cNvPr>
          <p:cNvSpPr>
            <a:spLocks noGrp="1" noChangeArrowheads="1"/>
          </p:cNvSpPr>
          <p:nvPr>
            <p:ph type="dt" idx="1"/>
          </p:nvPr>
        </p:nvSpPr>
        <p:spPr bwMode="auto">
          <a:xfrm>
            <a:off x="3886200" y="0"/>
            <a:ext cx="2971800"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2052" name="Rectangle 4">
            <a:extLst>
              <a:ext uri="{FF2B5EF4-FFF2-40B4-BE49-F238E27FC236}">
                <a16:creationId xmlns:a16="http://schemas.microsoft.com/office/drawing/2014/main" id="{ED0A0808-79FD-49C3-AAE0-BBE5F615C712}"/>
              </a:ext>
            </a:extLst>
          </p:cNvPr>
          <p:cNvSpPr>
            <a:spLocks noGrp="1" noRot="1" noChangeAspect="1" noChangeArrowheads="1" noTextEdit="1"/>
          </p:cNvSpPr>
          <p:nvPr>
            <p:ph type="sldImg" idx="2"/>
          </p:nvPr>
        </p:nvSpPr>
        <p:spPr bwMode="auto">
          <a:xfrm>
            <a:off x="1104900" y="696913"/>
            <a:ext cx="4648200" cy="348615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75781" name="Rectangle 5">
            <a:extLst>
              <a:ext uri="{FF2B5EF4-FFF2-40B4-BE49-F238E27FC236}">
                <a16:creationId xmlns:a16="http://schemas.microsoft.com/office/drawing/2014/main" id="{7B3051D1-1C3B-486E-9335-E87016AD6B34}"/>
              </a:ext>
            </a:extLst>
          </p:cNvPr>
          <p:cNvSpPr>
            <a:spLocks noGrp="1" noChangeArrowheads="1"/>
          </p:cNvSpPr>
          <p:nvPr>
            <p:ph type="body" sz="quarter" idx="3"/>
          </p:nvPr>
        </p:nvSpPr>
        <p:spPr bwMode="auto">
          <a:xfrm>
            <a:off x="914400" y="4416425"/>
            <a:ext cx="5029200" cy="4183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5782" name="Rectangle 6">
            <a:extLst>
              <a:ext uri="{FF2B5EF4-FFF2-40B4-BE49-F238E27FC236}">
                <a16:creationId xmlns:a16="http://schemas.microsoft.com/office/drawing/2014/main" id="{5B622F51-E9EA-4495-80A3-258E516F8070}"/>
              </a:ext>
            </a:extLst>
          </p:cNvPr>
          <p:cNvSpPr>
            <a:spLocks noGrp="1" noChangeArrowheads="1"/>
          </p:cNvSpPr>
          <p:nvPr>
            <p:ph type="ftr" sz="quarter" idx="4"/>
          </p:nvPr>
        </p:nvSpPr>
        <p:spPr bwMode="auto">
          <a:xfrm>
            <a:off x="0" y="8831263"/>
            <a:ext cx="2971800" cy="465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75783" name="Rectangle 7">
            <a:extLst>
              <a:ext uri="{FF2B5EF4-FFF2-40B4-BE49-F238E27FC236}">
                <a16:creationId xmlns:a16="http://schemas.microsoft.com/office/drawing/2014/main" id="{04260DE2-1C22-4740-904B-C9645DE80740}"/>
              </a:ext>
            </a:extLst>
          </p:cNvPr>
          <p:cNvSpPr>
            <a:spLocks noGrp="1" noChangeArrowheads="1"/>
          </p:cNvSpPr>
          <p:nvPr>
            <p:ph type="sldNum" sz="quarter" idx="5"/>
          </p:nvPr>
        </p:nvSpPr>
        <p:spPr bwMode="auto">
          <a:xfrm>
            <a:off x="3886200" y="8831263"/>
            <a:ext cx="2971800" cy="465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9153A1A2-41C7-44AE-B527-7F99FE23AD01}"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7">
            <a:extLst>
              <a:ext uri="{FF2B5EF4-FFF2-40B4-BE49-F238E27FC236}">
                <a16:creationId xmlns:a16="http://schemas.microsoft.com/office/drawing/2014/main" id="{D6FA1CBC-54D8-4C11-B012-0B78F7D2A5CB}"/>
              </a:ext>
            </a:extLst>
          </p:cNvPr>
          <p:cNvSpPr>
            <a:spLocks noGrp="1" noChangeArrowheads="1"/>
          </p:cNvSpPr>
          <p:nvPr>
            <p:ph type="sldNum" sz="quarter" idx="5"/>
          </p:nvPr>
        </p:nvSpPr>
        <p:spPr>
          <a:noFill/>
        </p:spPr>
        <p:txBody>
          <a:bodyPr/>
          <a:lstStyle>
            <a:lvl1pPr>
              <a:defRPr sz="2800" b="1">
                <a:solidFill>
                  <a:schemeClr val="tx1"/>
                </a:solidFill>
                <a:latin typeface="Tahoma" panose="020B0604030504040204" pitchFamily="34" charset="0"/>
              </a:defRPr>
            </a:lvl1pPr>
            <a:lvl2pPr marL="742950" indent="-285750">
              <a:defRPr sz="2800" b="1">
                <a:solidFill>
                  <a:schemeClr val="tx1"/>
                </a:solidFill>
                <a:latin typeface="Tahoma" panose="020B0604030504040204" pitchFamily="34" charset="0"/>
              </a:defRPr>
            </a:lvl2pPr>
            <a:lvl3pPr marL="1143000" indent="-228600">
              <a:defRPr sz="2800" b="1">
                <a:solidFill>
                  <a:schemeClr val="tx1"/>
                </a:solidFill>
                <a:latin typeface="Tahoma" panose="020B0604030504040204" pitchFamily="34" charset="0"/>
              </a:defRPr>
            </a:lvl3pPr>
            <a:lvl4pPr marL="1600200" indent="-228600">
              <a:defRPr sz="2800" b="1">
                <a:solidFill>
                  <a:schemeClr val="tx1"/>
                </a:solidFill>
                <a:latin typeface="Tahoma" panose="020B0604030504040204" pitchFamily="34" charset="0"/>
              </a:defRPr>
            </a:lvl4pPr>
            <a:lvl5pPr marL="2057400" indent="-228600">
              <a:defRPr sz="2800" b="1">
                <a:solidFill>
                  <a:schemeClr val="tx1"/>
                </a:solidFill>
                <a:latin typeface="Tahoma" panose="020B0604030504040204" pitchFamily="34" charset="0"/>
              </a:defRPr>
            </a:lvl5pPr>
            <a:lvl6pPr marL="2514600" indent="-228600" eaLnBrk="0" fontAlgn="base" hangingPunct="0">
              <a:spcBef>
                <a:spcPct val="0"/>
              </a:spcBef>
              <a:spcAft>
                <a:spcPct val="0"/>
              </a:spcAft>
              <a:defRPr sz="2800" b="1">
                <a:solidFill>
                  <a:schemeClr val="tx1"/>
                </a:solidFill>
                <a:latin typeface="Tahoma" panose="020B0604030504040204" pitchFamily="34" charset="0"/>
              </a:defRPr>
            </a:lvl6pPr>
            <a:lvl7pPr marL="2971800" indent="-228600" eaLnBrk="0" fontAlgn="base" hangingPunct="0">
              <a:spcBef>
                <a:spcPct val="0"/>
              </a:spcBef>
              <a:spcAft>
                <a:spcPct val="0"/>
              </a:spcAft>
              <a:defRPr sz="2800" b="1">
                <a:solidFill>
                  <a:schemeClr val="tx1"/>
                </a:solidFill>
                <a:latin typeface="Tahoma" panose="020B0604030504040204" pitchFamily="34" charset="0"/>
              </a:defRPr>
            </a:lvl7pPr>
            <a:lvl8pPr marL="3429000" indent="-228600" eaLnBrk="0" fontAlgn="base" hangingPunct="0">
              <a:spcBef>
                <a:spcPct val="0"/>
              </a:spcBef>
              <a:spcAft>
                <a:spcPct val="0"/>
              </a:spcAft>
              <a:defRPr sz="2800" b="1">
                <a:solidFill>
                  <a:schemeClr val="tx1"/>
                </a:solidFill>
                <a:latin typeface="Tahoma" panose="020B0604030504040204" pitchFamily="34" charset="0"/>
              </a:defRPr>
            </a:lvl8pPr>
            <a:lvl9pPr marL="3886200" indent="-228600" eaLnBrk="0" fontAlgn="base" hangingPunct="0">
              <a:spcBef>
                <a:spcPct val="0"/>
              </a:spcBef>
              <a:spcAft>
                <a:spcPct val="0"/>
              </a:spcAft>
              <a:defRPr sz="2800" b="1">
                <a:solidFill>
                  <a:schemeClr val="tx1"/>
                </a:solidFill>
                <a:latin typeface="Tahoma" panose="020B0604030504040204" pitchFamily="34" charset="0"/>
              </a:defRPr>
            </a:lvl9pPr>
          </a:lstStyle>
          <a:p>
            <a:fld id="{F05100D0-5547-4C16-9808-7312F0A329CB}" type="slidenum">
              <a:rPr lang="en-US" altLang="en-US" sz="1200"/>
              <a:pPr/>
              <a:t>1</a:t>
            </a:fld>
            <a:endParaRPr lang="en-US" altLang="en-US" sz="1200"/>
          </a:p>
        </p:txBody>
      </p:sp>
      <p:sp>
        <p:nvSpPr>
          <p:cNvPr id="5123" name="Rectangle 2">
            <a:extLst>
              <a:ext uri="{FF2B5EF4-FFF2-40B4-BE49-F238E27FC236}">
                <a16:creationId xmlns:a16="http://schemas.microsoft.com/office/drawing/2014/main" id="{926E276D-4C6F-4E5E-BBF4-DDA7AC376B2E}"/>
              </a:ext>
            </a:extLst>
          </p:cNvPr>
          <p:cNvSpPr>
            <a:spLocks noGrp="1" noRot="1" noChangeAspect="1" noChangeArrowheads="1" noTextEdit="1"/>
          </p:cNvSpPr>
          <p:nvPr>
            <p:ph type="sldImg"/>
          </p:nvPr>
        </p:nvSpPr>
        <p:spPr>
          <a:ln/>
        </p:spPr>
      </p:sp>
      <p:sp>
        <p:nvSpPr>
          <p:cNvPr id="5124" name="Rectangle 3">
            <a:extLst>
              <a:ext uri="{FF2B5EF4-FFF2-40B4-BE49-F238E27FC236}">
                <a16:creationId xmlns:a16="http://schemas.microsoft.com/office/drawing/2014/main" id="{1D570668-FE44-4FBA-8EEF-10CD91783710}"/>
              </a:ext>
            </a:extLst>
          </p:cNvPr>
          <p:cNvSpPr>
            <a:spLocks noGrp="1" noChangeArrowheads="1"/>
          </p:cNvSpPr>
          <p:nvPr>
            <p:ph type="body" idx="1"/>
          </p:nvPr>
        </p:nvSpPr>
        <p:spPr>
          <a:noFill/>
        </p:spPr>
        <p:txBody>
          <a:bodyPr/>
          <a:lstStyle/>
          <a:p>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a:extLst>
              <a:ext uri="{FF2B5EF4-FFF2-40B4-BE49-F238E27FC236}">
                <a16:creationId xmlns:a16="http://schemas.microsoft.com/office/drawing/2014/main" id="{DEF79011-318B-49A8-8014-1C90386376C1}"/>
              </a:ext>
            </a:extLst>
          </p:cNvPr>
          <p:cNvSpPr>
            <a:spLocks noGrp="1" noChangeArrowheads="1"/>
          </p:cNvSpPr>
          <p:nvPr>
            <p:ph type="sldNum" sz="quarter" idx="5"/>
          </p:nvPr>
        </p:nvSpPr>
        <p:spPr>
          <a:noFill/>
        </p:spPr>
        <p:txBody>
          <a:bodyPr/>
          <a:lstStyle>
            <a:lvl1pPr>
              <a:defRPr sz="2800" b="1">
                <a:solidFill>
                  <a:schemeClr val="tx1"/>
                </a:solidFill>
                <a:latin typeface="Tahoma" panose="020B0604030504040204" pitchFamily="34" charset="0"/>
              </a:defRPr>
            </a:lvl1pPr>
            <a:lvl2pPr marL="742950" indent="-285750">
              <a:defRPr sz="2800" b="1">
                <a:solidFill>
                  <a:schemeClr val="tx1"/>
                </a:solidFill>
                <a:latin typeface="Tahoma" panose="020B0604030504040204" pitchFamily="34" charset="0"/>
              </a:defRPr>
            </a:lvl2pPr>
            <a:lvl3pPr marL="1143000" indent="-228600">
              <a:defRPr sz="2800" b="1">
                <a:solidFill>
                  <a:schemeClr val="tx1"/>
                </a:solidFill>
                <a:latin typeface="Tahoma" panose="020B0604030504040204" pitchFamily="34" charset="0"/>
              </a:defRPr>
            </a:lvl3pPr>
            <a:lvl4pPr marL="1600200" indent="-228600">
              <a:defRPr sz="2800" b="1">
                <a:solidFill>
                  <a:schemeClr val="tx1"/>
                </a:solidFill>
                <a:latin typeface="Tahoma" panose="020B0604030504040204" pitchFamily="34" charset="0"/>
              </a:defRPr>
            </a:lvl4pPr>
            <a:lvl5pPr marL="2057400" indent="-228600">
              <a:defRPr sz="2800" b="1">
                <a:solidFill>
                  <a:schemeClr val="tx1"/>
                </a:solidFill>
                <a:latin typeface="Tahoma" panose="020B0604030504040204" pitchFamily="34" charset="0"/>
              </a:defRPr>
            </a:lvl5pPr>
            <a:lvl6pPr marL="2514600" indent="-228600" eaLnBrk="0" fontAlgn="base" hangingPunct="0">
              <a:spcBef>
                <a:spcPct val="0"/>
              </a:spcBef>
              <a:spcAft>
                <a:spcPct val="0"/>
              </a:spcAft>
              <a:defRPr sz="2800" b="1">
                <a:solidFill>
                  <a:schemeClr val="tx1"/>
                </a:solidFill>
                <a:latin typeface="Tahoma" panose="020B0604030504040204" pitchFamily="34" charset="0"/>
              </a:defRPr>
            </a:lvl6pPr>
            <a:lvl7pPr marL="2971800" indent="-228600" eaLnBrk="0" fontAlgn="base" hangingPunct="0">
              <a:spcBef>
                <a:spcPct val="0"/>
              </a:spcBef>
              <a:spcAft>
                <a:spcPct val="0"/>
              </a:spcAft>
              <a:defRPr sz="2800" b="1">
                <a:solidFill>
                  <a:schemeClr val="tx1"/>
                </a:solidFill>
                <a:latin typeface="Tahoma" panose="020B0604030504040204" pitchFamily="34" charset="0"/>
              </a:defRPr>
            </a:lvl7pPr>
            <a:lvl8pPr marL="3429000" indent="-228600" eaLnBrk="0" fontAlgn="base" hangingPunct="0">
              <a:spcBef>
                <a:spcPct val="0"/>
              </a:spcBef>
              <a:spcAft>
                <a:spcPct val="0"/>
              </a:spcAft>
              <a:defRPr sz="2800" b="1">
                <a:solidFill>
                  <a:schemeClr val="tx1"/>
                </a:solidFill>
                <a:latin typeface="Tahoma" panose="020B0604030504040204" pitchFamily="34" charset="0"/>
              </a:defRPr>
            </a:lvl8pPr>
            <a:lvl9pPr marL="3886200" indent="-228600" eaLnBrk="0" fontAlgn="base" hangingPunct="0">
              <a:spcBef>
                <a:spcPct val="0"/>
              </a:spcBef>
              <a:spcAft>
                <a:spcPct val="0"/>
              </a:spcAft>
              <a:defRPr sz="2800" b="1">
                <a:solidFill>
                  <a:schemeClr val="tx1"/>
                </a:solidFill>
                <a:latin typeface="Tahoma" panose="020B0604030504040204" pitchFamily="34" charset="0"/>
              </a:defRPr>
            </a:lvl9pPr>
          </a:lstStyle>
          <a:p>
            <a:fld id="{AC164275-26CB-47EB-B16F-887ED123D585}" type="slidenum">
              <a:rPr lang="en-US" altLang="en-US" sz="1200"/>
              <a:pPr/>
              <a:t>10</a:t>
            </a:fld>
            <a:endParaRPr lang="en-US" altLang="en-US" sz="1200"/>
          </a:p>
        </p:txBody>
      </p:sp>
      <p:sp>
        <p:nvSpPr>
          <p:cNvPr id="23555" name="Rectangle 2">
            <a:extLst>
              <a:ext uri="{FF2B5EF4-FFF2-40B4-BE49-F238E27FC236}">
                <a16:creationId xmlns:a16="http://schemas.microsoft.com/office/drawing/2014/main" id="{E0E0566A-B6F0-4865-AC19-8D22DC9F717D}"/>
              </a:ext>
            </a:extLst>
          </p:cNvPr>
          <p:cNvSpPr>
            <a:spLocks noGrp="1" noRot="1" noChangeAspect="1" noChangeArrowheads="1" noTextEdit="1"/>
          </p:cNvSpPr>
          <p:nvPr>
            <p:ph type="sldImg"/>
          </p:nvPr>
        </p:nvSpPr>
        <p:spPr>
          <a:ln/>
        </p:spPr>
      </p:sp>
      <p:sp>
        <p:nvSpPr>
          <p:cNvPr id="23556" name="Rectangle 3">
            <a:extLst>
              <a:ext uri="{FF2B5EF4-FFF2-40B4-BE49-F238E27FC236}">
                <a16:creationId xmlns:a16="http://schemas.microsoft.com/office/drawing/2014/main" id="{68466212-CAC5-45BD-8980-98E8BE022C18}"/>
              </a:ext>
            </a:extLst>
          </p:cNvPr>
          <p:cNvSpPr>
            <a:spLocks noGrp="1" noChangeArrowheads="1"/>
          </p:cNvSpPr>
          <p:nvPr>
            <p:ph type="body" idx="1"/>
          </p:nvPr>
        </p:nvSpPr>
        <p:spPr>
          <a:xfrm>
            <a:off x="685800" y="4416425"/>
            <a:ext cx="5486400" cy="4183063"/>
          </a:xfrm>
          <a:noFill/>
        </p:spPr>
        <p:txBody>
          <a:bodyPr/>
          <a:lstStyle/>
          <a:p>
            <a:r>
              <a:rPr lang="en-US" altLang="en-US" sz="1600"/>
              <a:t>In this example, x and y both the store the location / address of </a:t>
            </a:r>
            <a:r>
              <a:rPr lang="en-US" altLang="en-US" sz="1600">
                <a:latin typeface="Courier New" panose="02070309020205020404" pitchFamily="49" charset="0"/>
              </a:rPr>
              <a:t>Chuck</a:t>
            </a:r>
            <a:r>
              <a:rPr lang="en-US" altLang="en-US" sz="1600"/>
              <a:t>.  There is only one String containing </a:t>
            </a:r>
            <a:r>
              <a:rPr lang="en-US" altLang="en-US" sz="1600">
                <a:latin typeface="Courier New" panose="02070309020205020404" pitchFamily="49" charset="0"/>
              </a:rPr>
              <a:t>Chuck</a:t>
            </a:r>
            <a:r>
              <a:rPr lang="en-US" altLang="en-US" sz="1600"/>
              <a:t>.   There are two reference variables storing the location / address of </a:t>
            </a:r>
            <a:r>
              <a:rPr lang="en-US" altLang="en-US" sz="1600">
                <a:latin typeface="Courier New" panose="02070309020205020404" pitchFamily="49" charset="0"/>
              </a:rPr>
              <a:t>Chuck</a:t>
            </a:r>
            <a:r>
              <a:rPr lang="en-US" altLang="en-US" sz="1600"/>
              <a:t>.</a:t>
            </a:r>
          </a:p>
          <a:p>
            <a:endParaRPr lang="en-US" altLang="en-US" sz="1600"/>
          </a:p>
          <a:p>
            <a:r>
              <a:rPr lang="en-US" altLang="en-US" sz="1600"/>
              <a:t>For this example, </a:t>
            </a:r>
            <a:r>
              <a:rPr lang="en-US" altLang="en-US" sz="1600">
                <a:latin typeface="Courier New" panose="02070309020205020404" pitchFamily="49" charset="0"/>
              </a:rPr>
              <a:t>x==y</a:t>
            </a:r>
            <a:r>
              <a:rPr lang="en-US" altLang="en-US" sz="1600"/>
              <a:t> is true. </a:t>
            </a:r>
            <a:r>
              <a:rPr lang="en-US" altLang="en-US" sz="1600">
                <a:latin typeface="Courier New" panose="02070309020205020404" pitchFamily="49" charset="0"/>
              </a:rPr>
              <a:t>x==y</a:t>
            </a:r>
            <a:r>
              <a:rPr lang="en-US" altLang="en-US" sz="1600"/>
              <a:t> compares the values stored in x and y.  x and y both store the same location / address.</a:t>
            </a:r>
          </a:p>
          <a:p>
            <a:endParaRPr lang="en-US" altLang="en-US" sz="1600"/>
          </a:p>
          <a:p>
            <a:r>
              <a:rPr lang="en-US" altLang="en-US" sz="1600"/>
              <a:t>For this example, </a:t>
            </a:r>
            <a:r>
              <a:rPr lang="en-US" altLang="en-US" sz="1600">
                <a:latin typeface="Courier New" panose="02070309020205020404" pitchFamily="49" charset="0"/>
              </a:rPr>
              <a:t>x.equals(y)</a:t>
            </a:r>
            <a:r>
              <a:rPr lang="en-US" altLang="en-US" sz="1600"/>
              <a:t> is true. </a:t>
            </a:r>
            <a:r>
              <a:rPr lang="en-US" altLang="en-US" sz="1600">
                <a:latin typeface="Courier New" panose="02070309020205020404" pitchFamily="49" charset="0"/>
              </a:rPr>
              <a:t>x.equals(y)</a:t>
            </a:r>
            <a:r>
              <a:rPr lang="en-US" altLang="en-US" sz="1600"/>
              <a:t>compares the contents of the Objects referred to by x and y. </a:t>
            </a:r>
            <a:r>
              <a:rPr lang="en-US" altLang="en-US" sz="1600">
                <a:latin typeface="Courier New" panose="02070309020205020404" pitchFamily="49" charset="0"/>
              </a:rPr>
              <a:t>Chuck</a:t>
            </a:r>
            <a:r>
              <a:rPr lang="en-US" altLang="en-US" sz="1600"/>
              <a:t> is being compared to </a:t>
            </a:r>
            <a:r>
              <a:rPr lang="en-US" altLang="en-US" sz="1600">
                <a:latin typeface="Courier New" panose="02070309020205020404" pitchFamily="49" charset="0"/>
              </a:rPr>
              <a:t>Chuck</a:t>
            </a:r>
            <a:r>
              <a:rPr lang="en-US" altLang="en-US" sz="1600"/>
              <a:t>.  </a:t>
            </a:r>
          </a:p>
          <a:p>
            <a:endParaRPr lang="en-US" altLang="en-US" sz="160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a:extLst>
              <a:ext uri="{FF2B5EF4-FFF2-40B4-BE49-F238E27FC236}">
                <a16:creationId xmlns:a16="http://schemas.microsoft.com/office/drawing/2014/main" id="{AB776684-3181-40A9-AF04-4B50A0A1C75C}"/>
              </a:ext>
            </a:extLst>
          </p:cNvPr>
          <p:cNvSpPr>
            <a:spLocks noGrp="1" noChangeArrowheads="1"/>
          </p:cNvSpPr>
          <p:nvPr>
            <p:ph type="sldNum" sz="quarter" idx="5"/>
          </p:nvPr>
        </p:nvSpPr>
        <p:spPr>
          <a:noFill/>
        </p:spPr>
        <p:txBody>
          <a:bodyPr/>
          <a:lstStyle>
            <a:lvl1pPr>
              <a:defRPr sz="2800" b="1">
                <a:solidFill>
                  <a:schemeClr val="tx1"/>
                </a:solidFill>
                <a:latin typeface="Tahoma" panose="020B0604030504040204" pitchFamily="34" charset="0"/>
              </a:defRPr>
            </a:lvl1pPr>
            <a:lvl2pPr marL="742950" indent="-285750">
              <a:defRPr sz="2800" b="1">
                <a:solidFill>
                  <a:schemeClr val="tx1"/>
                </a:solidFill>
                <a:latin typeface="Tahoma" panose="020B0604030504040204" pitchFamily="34" charset="0"/>
              </a:defRPr>
            </a:lvl2pPr>
            <a:lvl3pPr marL="1143000" indent="-228600">
              <a:defRPr sz="2800" b="1">
                <a:solidFill>
                  <a:schemeClr val="tx1"/>
                </a:solidFill>
                <a:latin typeface="Tahoma" panose="020B0604030504040204" pitchFamily="34" charset="0"/>
              </a:defRPr>
            </a:lvl3pPr>
            <a:lvl4pPr marL="1600200" indent="-228600">
              <a:defRPr sz="2800" b="1">
                <a:solidFill>
                  <a:schemeClr val="tx1"/>
                </a:solidFill>
                <a:latin typeface="Tahoma" panose="020B0604030504040204" pitchFamily="34" charset="0"/>
              </a:defRPr>
            </a:lvl4pPr>
            <a:lvl5pPr marL="2057400" indent="-228600">
              <a:defRPr sz="2800" b="1">
                <a:solidFill>
                  <a:schemeClr val="tx1"/>
                </a:solidFill>
                <a:latin typeface="Tahoma" panose="020B0604030504040204" pitchFamily="34" charset="0"/>
              </a:defRPr>
            </a:lvl5pPr>
            <a:lvl6pPr marL="2514600" indent="-228600" eaLnBrk="0" fontAlgn="base" hangingPunct="0">
              <a:spcBef>
                <a:spcPct val="0"/>
              </a:spcBef>
              <a:spcAft>
                <a:spcPct val="0"/>
              </a:spcAft>
              <a:defRPr sz="2800" b="1">
                <a:solidFill>
                  <a:schemeClr val="tx1"/>
                </a:solidFill>
                <a:latin typeface="Tahoma" panose="020B0604030504040204" pitchFamily="34" charset="0"/>
              </a:defRPr>
            </a:lvl6pPr>
            <a:lvl7pPr marL="2971800" indent="-228600" eaLnBrk="0" fontAlgn="base" hangingPunct="0">
              <a:spcBef>
                <a:spcPct val="0"/>
              </a:spcBef>
              <a:spcAft>
                <a:spcPct val="0"/>
              </a:spcAft>
              <a:defRPr sz="2800" b="1">
                <a:solidFill>
                  <a:schemeClr val="tx1"/>
                </a:solidFill>
                <a:latin typeface="Tahoma" panose="020B0604030504040204" pitchFamily="34" charset="0"/>
              </a:defRPr>
            </a:lvl7pPr>
            <a:lvl8pPr marL="3429000" indent="-228600" eaLnBrk="0" fontAlgn="base" hangingPunct="0">
              <a:spcBef>
                <a:spcPct val="0"/>
              </a:spcBef>
              <a:spcAft>
                <a:spcPct val="0"/>
              </a:spcAft>
              <a:defRPr sz="2800" b="1">
                <a:solidFill>
                  <a:schemeClr val="tx1"/>
                </a:solidFill>
                <a:latin typeface="Tahoma" panose="020B0604030504040204" pitchFamily="34" charset="0"/>
              </a:defRPr>
            </a:lvl8pPr>
            <a:lvl9pPr marL="3886200" indent="-228600" eaLnBrk="0" fontAlgn="base" hangingPunct="0">
              <a:spcBef>
                <a:spcPct val="0"/>
              </a:spcBef>
              <a:spcAft>
                <a:spcPct val="0"/>
              </a:spcAft>
              <a:defRPr sz="2800" b="1">
                <a:solidFill>
                  <a:schemeClr val="tx1"/>
                </a:solidFill>
                <a:latin typeface="Tahoma" panose="020B0604030504040204" pitchFamily="34" charset="0"/>
              </a:defRPr>
            </a:lvl9pPr>
          </a:lstStyle>
          <a:p>
            <a:fld id="{0DD9ADEC-0188-4685-ABC4-02B4E3A6E8B6}" type="slidenum">
              <a:rPr lang="en-US" altLang="en-US" sz="1200"/>
              <a:pPr/>
              <a:t>11</a:t>
            </a:fld>
            <a:endParaRPr lang="en-US" altLang="en-US" sz="1200"/>
          </a:p>
        </p:txBody>
      </p:sp>
      <p:sp>
        <p:nvSpPr>
          <p:cNvPr id="25603" name="Rectangle 2">
            <a:extLst>
              <a:ext uri="{FF2B5EF4-FFF2-40B4-BE49-F238E27FC236}">
                <a16:creationId xmlns:a16="http://schemas.microsoft.com/office/drawing/2014/main" id="{48B93F90-AD93-43C1-9E89-0DBB34E9DD88}"/>
              </a:ext>
            </a:extLst>
          </p:cNvPr>
          <p:cNvSpPr>
            <a:spLocks noGrp="1" noRot="1" noChangeAspect="1" noChangeArrowheads="1" noTextEdit="1"/>
          </p:cNvSpPr>
          <p:nvPr>
            <p:ph type="sldImg"/>
          </p:nvPr>
        </p:nvSpPr>
        <p:spPr>
          <a:ln/>
        </p:spPr>
      </p:sp>
      <p:sp>
        <p:nvSpPr>
          <p:cNvPr id="25604" name="Rectangle 3">
            <a:extLst>
              <a:ext uri="{FF2B5EF4-FFF2-40B4-BE49-F238E27FC236}">
                <a16:creationId xmlns:a16="http://schemas.microsoft.com/office/drawing/2014/main" id="{F8C28C11-E814-4398-A25B-B8BF7B1C8E3C}"/>
              </a:ext>
            </a:extLst>
          </p:cNvPr>
          <p:cNvSpPr>
            <a:spLocks noGrp="1" noChangeArrowheads="1"/>
          </p:cNvSpPr>
          <p:nvPr>
            <p:ph type="body" idx="1"/>
          </p:nvPr>
        </p:nvSpPr>
        <p:spPr>
          <a:xfrm>
            <a:off x="685800" y="4416425"/>
            <a:ext cx="5486400" cy="4183063"/>
          </a:xfrm>
          <a:noFill/>
        </p:spPr>
        <p:txBody>
          <a:bodyPr/>
          <a:lstStyle/>
          <a:p>
            <a:r>
              <a:rPr lang="en-US" altLang="en-US" sz="1600"/>
              <a:t>In this example, x and y both the store the location / address of </a:t>
            </a:r>
            <a:r>
              <a:rPr lang="en-US" altLang="en-US" sz="1600">
                <a:latin typeface="Courier New" panose="02070309020205020404" pitchFamily="49" charset="0"/>
              </a:rPr>
              <a:t>Chuck</a:t>
            </a:r>
            <a:r>
              <a:rPr lang="en-US" altLang="en-US" sz="1600"/>
              <a:t>.  There is only one String containing </a:t>
            </a:r>
            <a:r>
              <a:rPr lang="en-US" altLang="en-US" sz="1600">
                <a:latin typeface="Courier New" panose="02070309020205020404" pitchFamily="49" charset="0"/>
              </a:rPr>
              <a:t>Chuck</a:t>
            </a:r>
            <a:r>
              <a:rPr lang="en-US" altLang="en-US" sz="1600"/>
              <a:t>.   There are two reference variables storing the location / address of </a:t>
            </a:r>
            <a:r>
              <a:rPr lang="en-US" altLang="en-US" sz="1600">
                <a:latin typeface="Courier New" panose="02070309020205020404" pitchFamily="49" charset="0"/>
              </a:rPr>
              <a:t>Chuck</a:t>
            </a:r>
            <a:r>
              <a:rPr lang="en-US" altLang="en-US" sz="1600"/>
              <a:t>.</a:t>
            </a:r>
          </a:p>
          <a:p>
            <a:endParaRPr lang="en-US" altLang="en-US" sz="1600"/>
          </a:p>
          <a:p>
            <a:r>
              <a:rPr lang="en-US" altLang="en-US" sz="1600"/>
              <a:t>For this example, </a:t>
            </a:r>
            <a:r>
              <a:rPr lang="en-US" altLang="en-US" sz="1600">
                <a:latin typeface="Courier New" panose="02070309020205020404" pitchFamily="49" charset="0"/>
              </a:rPr>
              <a:t>x==y</a:t>
            </a:r>
            <a:r>
              <a:rPr lang="en-US" altLang="en-US" sz="1600"/>
              <a:t> is true. </a:t>
            </a:r>
            <a:r>
              <a:rPr lang="en-US" altLang="en-US" sz="1600">
                <a:latin typeface="Courier New" panose="02070309020205020404" pitchFamily="49" charset="0"/>
              </a:rPr>
              <a:t>x==y</a:t>
            </a:r>
            <a:r>
              <a:rPr lang="en-US" altLang="en-US" sz="1600"/>
              <a:t> compares the values stored in x and y.  x and y both store the same location / address.</a:t>
            </a:r>
          </a:p>
          <a:p>
            <a:endParaRPr lang="en-US" altLang="en-US" sz="1600"/>
          </a:p>
          <a:p>
            <a:r>
              <a:rPr lang="en-US" altLang="en-US" sz="1600"/>
              <a:t>For this example, </a:t>
            </a:r>
            <a:r>
              <a:rPr lang="en-US" altLang="en-US" sz="1600">
                <a:latin typeface="Courier New" panose="02070309020205020404" pitchFamily="49" charset="0"/>
              </a:rPr>
              <a:t>x.equals(y)</a:t>
            </a:r>
            <a:r>
              <a:rPr lang="en-US" altLang="en-US" sz="1600"/>
              <a:t> is true. </a:t>
            </a:r>
            <a:r>
              <a:rPr lang="en-US" altLang="en-US" sz="1600">
                <a:latin typeface="Courier New" panose="02070309020205020404" pitchFamily="49" charset="0"/>
              </a:rPr>
              <a:t>x.equals(y)</a:t>
            </a:r>
            <a:r>
              <a:rPr lang="en-US" altLang="en-US" sz="1600"/>
              <a:t>compares the contents of the Objects referred to by x and y. </a:t>
            </a:r>
            <a:r>
              <a:rPr lang="en-US" altLang="en-US" sz="1600">
                <a:latin typeface="Courier New" panose="02070309020205020404" pitchFamily="49" charset="0"/>
              </a:rPr>
              <a:t>Chuck</a:t>
            </a:r>
            <a:r>
              <a:rPr lang="en-US" altLang="en-US" sz="1600"/>
              <a:t> is being compared to </a:t>
            </a:r>
            <a:r>
              <a:rPr lang="en-US" altLang="en-US" sz="1600">
                <a:latin typeface="Courier New" panose="02070309020205020404" pitchFamily="49" charset="0"/>
              </a:rPr>
              <a:t>Chuck</a:t>
            </a:r>
            <a:r>
              <a:rPr lang="en-US" altLang="en-US" sz="1600"/>
              <a:t>.  </a:t>
            </a:r>
          </a:p>
          <a:p>
            <a:endParaRPr lang="en-US" altLang="en-US" sz="160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a:extLst>
              <a:ext uri="{FF2B5EF4-FFF2-40B4-BE49-F238E27FC236}">
                <a16:creationId xmlns:a16="http://schemas.microsoft.com/office/drawing/2014/main" id="{2DD67735-0130-4AE0-9716-8277B00CA92D}"/>
              </a:ext>
            </a:extLst>
          </p:cNvPr>
          <p:cNvSpPr>
            <a:spLocks noGrp="1" noChangeArrowheads="1"/>
          </p:cNvSpPr>
          <p:nvPr>
            <p:ph type="sldNum" sz="quarter" idx="5"/>
          </p:nvPr>
        </p:nvSpPr>
        <p:spPr>
          <a:noFill/>
        </p:spPr>
        <p:txBody>
          <a:bodyPr/>
          <a:lstStyle>
            <a:lvl1pPr>
              <a:defRPr sz="2800" b="1">
                <a:solidFill>
                  <a:schemeClr val="tx1"/>
                </a:solidFill>
                <a:latin typeface="Tahoma" panose="020B0604030504040204" pitchFamily="34" charset="0"/>
              </a:defRPr>
            </a:lvl1pPr>
            <a:lvl2pPr marL="742950" indent="-285750">
              <a:defRPr sz="2800" b="1">
                <a:solidFill>
                  <a:schemeClr val="tx1"/>
                </a:solidFill>
                <a:latin typeface="Tahoma" panose="020B0604030504040204" pitchFamily="34" charset="0"/>
              </a:defRPr>
            </a:lvl2pPr>
            <a:lvl3pPr marL="1143000" indent="-228600">
              <a:defRPr sz="2800" b="1">
                <a:solidFill>
                  <a:schemeClr val="tx1"/>
                </a:solidFill>
                <a:latin typeface="Tahoma" panose="020B0604030504040204" pitchFamily="34" charset="0"/>
              </a:defRPr>
            </a:lvl3pPr>
            <a:lvl4pPr marL="1600200" indent="-228600">
              <a:defRPr sz="2800" b="1">
                <a:solidFill>
                  <a:schemeClr val="tx1"/>
                </a:solidFill>
                <a:latin typeface="Tahoma" panose="020B0604030504040204" pitchFamily="34" charset="0"/>
              </a:defRPr>
            </a:lvl4pPr>
            <a:lvl5pPr marL="2057400" indent="-228600">
              <a:defRPr sz="2800" b="1">
                <a:solidFill>
                  <a:schemeClr val="tx1"/>
                </a:solidFill>
                <a:latin typeface="Tahoma" panose="020B0604030504040204" pitchFamily="34" charset="0"/>
              </a:defRPr>
            </a:lvl5pPr>
            <a:lvl6pPr marL="2514600" indent="-228600" eaLnBrk="0" fontAlgn="base" hangingPunct="0">
              <a:spcBef>
                <a:spcPct val="0"/>
              </a:spcBef>
              <a:spcAft>
                <a:spcPct val="0"/>
              </a:spcAft>
              <a:defRPr sz="2800" b="1">
                <a:solidFill>
                  <a:schemeClr val="tx1"/>
                </a:solidFill>
                <a:latin typeface="Tahoma" panose="020B0604030504040204" pitchFamily="34" charset="0"/>
              </a:defRPr>
            </a:lvl6pPr>
            <a:lvl7pPr marL="2971800" indent="-228600" eaLnBrk="0" fontAlgn="base" hangingPunct="0">
              <a:spcBef>
                <a:spcPct val="0"/>
              </a:spcBef>
              <a:spcAft>
                <a:spcPct val="0"/>
              </a:spcAft>
              <a:defRPr sz="2800" b="1">
                <a:solidFill>
                  <a:schemeClr val="tx1"/>
                </a:solidFill>
                <a:latin typeface="Tahoma" panose="020B0604030504040204" pitchFamily="34" charset="0"/>
              </a:defRPr>
            </a:lvl7pPr>
            <a:lvl8pPr marL="3429000" indent="-228600" eaLnBrk="0" fontAlgn="base" hangingPunct="0">
              <a:spcBef>
                <a:spcPct val="0"/>
              </a:spcBef>
              <a:spcAft>
                <a:spcPct val="0"/>
              </a:spcAft>
              <a:defRPr sz="2800" b="1">
                <a:solidFill>
                  <a:schemeClr val="tx1"/>
                </a:solidFill>
                <a:latin typeface="Tahoma" panose="020B0604030504040204" pitchFamily="34" charset="0"/>
              </a:defRPr>
            </a:lvl8pPr>
            <a:lvl9pPr marL="3886200" indent="-228600" eaLnBrk="0" fontAlgn="base" hangingPunct="0">
              <a:spcBef>
                <a:spcPct val="0"/>
              </a:spcBef>
              <a:spcAft>
                <a:spcPct val="0"/>
              </a:spcAft>
              <a:defRPr sz="2800" b="1">
                <a:solidFill>
                  <a:schemeClr val="tx1"/>
                </a:solidFill>
                <a:latin typeface="Tahoma" panose="020B0604030504040204" pitchFamily="34" charset="0"/>
              </a:defRPr>
            </a:lvl9pPr>
          </a:lstStyle>
          <a:p>
            <a:fld id="{7D4316B3-7DF6-4AB2-9993-497EE07F2331}" type="slidenum">
              <a:rPr lang="en-US" altLang="en-US" sz="1200"/>
              <a:pPr/>
              <a:t>12</a:t>
            </a:fld>
            <a:endParaRPr lang="en-US" altLang="en-US" sz="1200"/>
          </a:p>
        </p:txBody>
      </p:sp>
      <p:sp>
        <p:nvSpPr>
          <p:cNvPr id="27651" name="Rectangle 2">
            <a:extLst>
              <a:ext uri="{FF2B5EF4-FFF2-40B4-BE49-F238E27FC236}">
                <a16:creationId xmlns:a16="http://schemas.microsoft.com/office/drawing/2014/main" id="{32EFF06A-B8F6-43A6-B58B-84FE280885F1}"/>
              </a:ext>
            </a:extLst>
          </p:cNvPr>
          <p:cNvSpPr>
            <a:spLocks noGrp="1" noRot="1" noChangeAspect="1" noChangeArrowheads="1" noTextEdit="1"/>
          </p:cNvSpPr>
          <p:nvPr>
            <p:ph type="sldImg"/>
          </p:nvPr>
        </p:nvSpPr>
        <p:spPr>
          <a:ln/>
        </p:spPr>
      </p:sp>
      <p:sp>
        <p:nvSpPr>
          <p:cNvPr id="27652" name="Rectangle 3">
            <a:extLst>
              <a:ext uri="{FF2B5EF4-FFF2-40B4-BE49-F238E27FC236}">
                <a16:creationId xmlns:a16="http://schemas.microsoft.com/office/drawing/2014/main" id="{8B5A2FB5-5273-4F67-850C-B6B976978627}"/>
              </a:ext>
            </a:extLst>
          </p:cNvPr>
          <p:cNvSpPr>
            <a:spLocks noGrp="1" noChangeArrowheads="1"/>
          </p:cNvSpPr>
          <p:nvPr>
            <p:ph type="body" idx="1"/>
          </p:nvPr>
        </p:nvSpPr>
        <p:spPr>
          <a:xfrm>
            <a:off x="685800" y="4416425"/>
            <a:ext cx="5486400" cy="4183063"/>
          </a:xfrm>
          <a:noFill/>
        </p:spPr>
        <p:txBody>
          <a:bodyPr/>
          <a:lstStyle/>
          <a:p>
            <a:r>
              <a:rPr lang="en-US" altLang="en-US" sz="1600"/>
              <a:t>In this example, x and y both the store the location / address of </a:t>
            </a:r>
            <a:r>
              <a:rPr lang="en-US" altLang="en-US" sz="1600">
                <a:latin typeface="Courier New" panose="02070309020205020404" pitchFamily="49" charset="0"/>
              </a:rPr>
              <a:t>Chuck</a:t>
            </a:r>
            <a:r>
              <a:rPr lang="en-US" altLang="en-US" sz="1600"/>
              <a:t>.  There is only one String containing </a:t>
            </a:r>
            <a:r>
              <a:rPr lang="en-US" altLang="en-US" sz="1600">
                <a:latin typeface="Courier New" panose="02070309020205020404" pitchFamily="49" charset="0"/>
              </a:rPr>
              <a:t>Chuck</a:t>
            </a:r>
            <a:r>
              <a:rPr lang="en-US" altLang="en-US" sz="1600"/>
              <a:t>.   There are two reference variables storing the location / address of </a:t>
            </a:r>
            <a:r>
              <a:rPr lang="en-US" altLang="en-US" sz="1600">
                <a:latin typeface="Courier New" panose="02070309020205020404" pitchFamily="49" charset="0"/>
              </a:rPr>
              <a:t>Chuck</a:t>
            </a:r>
            <a:r>
              <a:rPr lang="en-US" altLang="en-US" sz="1600"/>
              <a:t>.</a:t>
            </a:r>
          </a:p>
          <a:p>
            <a:endParaRPr lang="en-US" altLang="en-US" sz="1600"/>
          </a:p>
          <a:p>
            <a:r>
              <a:rPr lang="en-US" altLang="en-US" sz="1600"/>
              <a:t>For this example, </a:t>
            </a:r>
            <a:r>
              <a:rPr lang="en-US" altLang="en-US" sz="1600">
                <a:latin typeface="Courier New" panose="02070309020205020404" pitchFamily="49" charset="0"/>
              </a:rPr>
              <a:t>x==y</a:t>
            </a:r>
            <a:r>
              <a:rPr lang="en-US" altLang="en-US" sz="1600"/>
              <a:t> is true. </a:t>
            </a:r>
            <a:r>
              <a:rPr lang="en-US" altLang="en-US" sz="1600">
                <a:latin typeface="Courier New" panose="02070309020205020404" pitchFamily="49" charset="0"/>
              </a:rPr>
              <a:t>x==y</a:t>
            </a:r>
            <a:r>
              <a:rPr lang="en-US" altLang="en-US" sz="1600"/>
              <a:t> compares the values stored in x and y.  x and y both store the same location / address.</a:t>
            </a:r>
          </a:p>
          <a:p>
            <a:endParaRPr lang="en-US" altLang="en-US" sz="1600"/>
          </a:p>
          <a:p>
            <a:r>
              <a:rPr lang="en-US" altLang="en-US" sz="1600"/>
              <a:t>For this example, </a:t>
            </a:r>
            <a:r>
              <a:rPr lang="en-US" altLang="en-US" sz="1600">
                <a:latin typeface="Courier New" panose="02070309020205020404" pitchFamily="49" charset="0"/>
              </a:rPr>
              <a:t>x.equals(y)</a:t>
            </a:r>
            <a:r>
              <a:rPr lang="en-US" altLang="en-US" sz="1600"/>
              <a:t> is true. </a:t>
            </a:r>
            <a:r>
              <a:rPr lang="en-US" altLang="en-US" sz="1600">
                <a:latin typeface="Courier New" panose="02070309020205020404" pitchFamily="49" charset="0"/>
              </a:rPr>
              <a:t>x.equals(y)</a:t>
            </a:r>
            <a:r>
              <a:rPr lang="en-US" altLang="en-US" sz="1600"/>
              <a:t>compares the contents of the Objects referred to by x and y. </a:t>
            </a:r>
            <a:r>
              <a:rPr lang="en-US" altLang="en-US" sz="1600">
                <a:latin typeface="Courier New" panose="02070309020205020404" pitchFamily="49" charset="0"/>
              </a:rPr>
              <a:t>Chuck</a:t>
            </a:r>
            <a:r>
              <a:rPr lang="en-US" altLang="en-US" sz="1600"/>
              <a:t> is being compared to </a:t>
            </a:r>
            <a:r>
              <a:rPr lang="en-US" altLang="en-US" sz="1600">
                <a:latin typeface="Courier New" panose="02070309020205020404" pitchFamily="49" charset="0"/>
              </a:rPr>
              <a:t>Chuck</a:t>
            </a:r>
            <a:r>
              <a:rPr lang="en-US" altLang="en-US" sz="1600"/>
              <a:t>.  </a:t>
            </a:r>
          </a:p>
          <a:p>
            <a:endParaRPr lang="en-US" altLang="en-US" sz="160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a:extLst>
              <a:ext uri="{FF2B5EF4-FFF2-40B4-BE49-F238E27FC236}">
                <a16:creationId xmlns:a16="http://schemas.microsoft.com/office/drawing/2014/main" id="{FDD87E34-DBCB-4E4C-AC2E-0B4B2B982C58}"/>
              </a:ext>
            </a:extLst>
          </p:cNvPr>
          <p:cNvSpPr>
            <a:spLocks noGrp="1" noChangeArrowheads="1"/>
          </p:cNvSpPr>
          <p:nvPr>
            <p:ph type="sldNum" sz="quarter" idx="5"/>
          </p:nvPr>
        </p:nvSpPr>
        <p:spPr>
          <a:noFill/>
        </p:spPr>
        <p:txBody>
          <a:bodyPr/>
          <a:lstStyle>
            <a:lvl1pPr>
              <a:defRPr sz="2800" b="1">
                <a:solidFill>
                  <a:schemeClr val="tx1"/>
                </a:solidFill>
                <a:latin typeface="Tahoma" panose="020B0604030504040204" pitchFamily="34" charset="0"/>
              </a:defRPr>
            </a:lvl1pPr>
            <a:lvl2pPr marL="742950" indent="-285750">
              <a:defRPr sz="2800" b="1">
                <a:solidFill>
                  <a:schemeClr val="tx1"/>
                </a:solidFill>
                <a:latin typeface="Tahoma" panose="020B0604030504040204" pitchFamily="34" charset="0"/>
              </a:defRPr>
            </a:lvl2pPr>
            <a:lvl3pPr marL="1143000" indent="-228600">
              <a:defRPr sz="2800" b="1">
                <a:solidFill>
                  <a:schemeClr val="tx1"/>
                </a:solidFill>
                <a:latin typeface="Tahoma" panose="020B0604030504040204" pitchFamily="34" charset="0"/>
              </a:defRPr>
            </a:lvl3pPr>
            <a:lvl4pPr marL="1600200" indent="-228600">
              <a:defRPr sz="2800" b="1">
                <a:solidFill>
                  <a:schemeClr val="tx1"/>
                </a:solidFill>
                <a:latin typeface="Tahoma" panose="020B0604030504040204" pitchFamily="34" charset="0"/>
              </a:defRPr>
            </a:lvl4pPr>
            <a:lvl5pPr marL="2057400" indent="-228600">
              <a:defRPr sz="2800" b="1">
                <a:solidFill>
                  <a:schemeClr val="tx1"/>
                </a:solidFill>
                <a:latin typeface="Tahoma" panose="020B0604030504040204" pitchFamily="34" charset="0"/>
              </a:defRPr>
            </a:lvl5pPr>
            <a:lvl6pPr marL="2514600" indent="-228600" eaLnBrk="0" fontAlgn="base" hangingPunct="0">
              <a:spcBef>
                <a:spcPct val="0"/>
              </a:spcBef>
              <a:spcAft>
                <a:spcPct val="0"/>
              </a:spcAft>
              <a:defRPr sz="2800" b="1">
                <a:solidFill>
                  <a:schemeClr val="tx1"/>
                </a:solidFill>
                <a:latin typeface="Tahoma" panose="020B0604030504040204" pitchFamily="34" charset="0"/>
              </a:defRPr>
            </a:lvl6pPr>
            <a:lvl7pPr marL="2971800" indent="-228600" eaLnBrk="0" fontAlgn="base" hangingPunct="0">
              <a:spcBef>
                <a:spcPct val="0"/>
              </a:spcBef>
              <a:spcAft>
                <a:spcPct val="0"/>
              </a:spcAft>
              <a:defRPr sz="2800" b="1">
                <a:solidFill>
                  <a:schemeClr val="tx1"/>
                </a:solidFill>
                <a:latin typeface="Tahoma" panose="020B0604030504040204" pitchFamily="34" charset="0"/>
              </a:defRPr>
            </a:lvl7pPr>
            <a:lvl8pPr marL="3429000" indent="-228600" eaLnBrk="0" fontAlgn="base" hangingPunct="0">
              <a:spcBef>
                <a:spcPct val="0"/>
              </a:spcBef>
              <a:spcAft>
                <a:spcPct val="0"/>
              </a:spcAft>
              <a:defRPr sz="2800" b="1">
                <a:solidFill>
                  <a:schemeClr val="tx1"/>
                </a:solidFill>
                <a:latin typeface="Tahoma" panose="020B0604030504040204" pitchFamily="34" charset="0"/>
              </a:defRPr>
            </a:lvl8pPr>
            <a:lvl9pPr marL="3886200" indent="-228600" eaLnBrk="0" fontAlgn="base" hangingPunct="0">
              <a:spcBef>
                <a:spcPct val="0"/>
              </a:spcBef>
              <a:spcAft>
                <a:spcPct val="0"/>
              </a:spcAft>
              <a:defRPr sz="2800" b="1">
                <a:solidFill>
                  <a:schemeClr val="tx1"/>
                </a:solidFill>
                <a:latin typeface="Tahoma" panose="020B0604030504040204" pitchFamily="34" charset="0"/>
              </a:defRPr>
            </a:lvl9pPr>
          </a:lstStyle>
          <a:p>
            <a:fld id="{31F91B0B-84CD-4C15-BD4D-AB8E738541A7}" type="slidenum">
              <a:rPr lang="en-US" altLang="en-US" sz="1200"/>
              <a:pPr/>
              <a:t>13</a:t>
            </a:fld>
            <a:endParaRPr lang="en-US" altLang="en-US" sz="1200"/>
          </a:p>
        </p:txBody>
      </p:sp>
      <p:sp>
        <p:nvSpPr>
          <p:cNvPr id="29699" name="Rectangle 2">
            <a:extLst>
              <a:ext uri="{FF2B5EF4-FFF2-40B4-BE49-F238E27FC236}">
                <a16:creationId xmlns:a16="http://schemas.microsoft.com/office/drawing/2014/main" id="{A21C96BC-B1EF-4A67-8960-8D3009EBC5F6}"/>
              </a:ext>
            </a:extLst>
          </p:cNvPr>
          <p:cNvSpPr>
            <a:spLocks noGrp="1" noRot="1" noChangeAspect="1" noChangeArrowheads="1" noTextEdit="1"/>
          </p:cNvSpPr>
          <p:nvPr>
            <p:ph type="sldImg"/>
          </p:nvPr>
        </p:nvSpPr>
        <p:spPr>
          <a:ln/>
        </p:spPr>
      </p:sp>
      <p:sp>
        <p:nvSpPr>
          <p:cNvPr id="29700" name="Rectangle 3">
            <a:extLst>
              <a:ext uri="{FF2B5EF4-FFF2-40B4-BE49-F238E27FC236}">
                <a16:creationId xmlns:a16="http://schemas.microsoft.com/office/drawing/2014/main" id="{A441B614-0978-42D1-8434-CAA4E98B9E84}"/>
              </a:ext>
            </a:extLst>
          </p:cNvPr>
          <p:cNvSpPr>
            <a:spLocks noGrp="1" noChangeArrowheads="1"/>
          </p:cNvSpPr>
          <p:nvPr>
            <p:ph type="body" idx="1"/>
          </p:nvPr>
        </p:nvSpPr>
        <p:spPr>
          <a:xfrm>
            <a:off x="685800" y="4416425"/>
            <a:ext cx="5486400" cy="4183063"/>
          </a:xfrm>
          <a:noFill/>
        </p:spPr>
        <p:txBody>
          <a:bodyPr/>
          <a:lstStyle/>
          <a:p>
            <a:r>
              <a:rPr lang="en-US" altLang="en-US" sz="1600"/>
              <a:t>In this example, x and y both the store the location / address of </a:t>
            </a:r>
            <a:r>
              <a:rPr lang="en-US" altLang="en-US" sz="1600">
                <a:latin typeface="Courier New" panose="02070309020205020404" pitchFamily="49" charset="0"/>
              </a:rPr>
              <a:t>Chuck</a:t>
            </a:r>
            <a:r>
              <a:rPr lang="en-US" altLang="en-US" sz="1600"/>
              <a:t>.  There is only one String containing </a:t>
            </a:r>
            <a:r>
              <a:rPr lang="en-US" altLang="en-US" sz="1600">
                <a:latin typeface="Courier New" panose="02070309020205020404" pitchFamily="49" charset="0"/>
              </a:rPr>
              <a:t>Chuck</a:t>
            </a:r>
            <a:r>
              <a:rPr lang="en-US" altLang="en-US" sz="1600"/>
              <a:t>.   There are two reference variables storing the location / address of </a:t>
            </a:r>
            <a:r>
              <a:rPr lang="en-US" altLang="en-US" sz="1600">
                <a:latin typeface="Courier New" panose="02070309020205020404" pitchFamily="49" charset="0"/>
              </a:rPr>
              <a:t>Chuck</a:t>
            </a:r>
            <a:r>
              <a:rPr lang="en-US" altLang="en-US" sz="1600"/>
              <a:t>.</a:t>
            </a:r>
          </a:p>
          <a:p>
            <a:endParaRPr lang="en-US" altLang="en-US" sz="1600"/>
          </a:p>
          <a:p>
            <a:r>
              <a:rPr lang="en-US" altLang="en-US" sz="1600"/>
              <a:t>For this example, </a:t>
            </a:r>
            <a:r>
              <a:rPr lang="en-US" altLang="en-US" sz="1600">
                <a:latin typeface="Courier New" panose="02070309020205020404" pitchFamily="49" charset="0"/>
              </a:rPr>
              <a:t>x==y</a:t>
            </a:r>
            <a:r>
              <a:rPr lang="en-US" altLang="en-US" sz="1600"/>
              <a:t> is true. </a:t>
            </a:r>
            <a:r>
              <a:rPr lang="en-US" altLang="en-US" sz="1600">
                <a:latin typeface="Courier New" panose="02070309020205020404" pitchFamily="49" charset="0"/>
              </a:rPr>
              <a:t>x==y</a:t>
            </a:r>
            <a:r>
              <a:rPr lang="en-US" altLang="en-US" sz="1600"/>
              <a:t> compares the values stored in x and y.  x and y both store the same location / address.</a:t>
            </a:r>
          </a:p>
          <a:p>
            <a:endParaRPr lang="en-US" altLang="en-US" sz="1600"/>
          </a:p>
          <a:p>
            <a:r>
              <a:rPr lang="en-US" altLang="en-US" sz="1600"/>
              <a:t>For this example, </a:t>
            </a:r>
            <a:r>
              <a:rPr lang="en-US" altLang="en-US" sz="1600">
                <a:latin typeface="Courier New" panose="02070309020205020404" pitchFamily="49" charset="0"/>
              </a:rPr>
              <a:t>x.equals(y)</a:t>
            </a:r>
            <a:r>
              <a:rPr lang="en-US" altLang="en-US" sz="1600"/>
              <a:t> is true. </a:t>
            </a:r>
            <a:r>
              <a:rPr lang="en-US" altLang="en-US" sz="1600">
                <a:latin typeface="Courier New" panose="02070309020205020404" pitchFamily="49" charset="0"/>
              </a:rPr>
              <a:t>x.equals(y)</a:t>
            </a:r>
            <a:r>
              <a:rPr lang="en-US" altLang="en-US" sz="1600"/>
              <a:t>compares the contents of the Objects referred to by x and y. </a:t>
            </a:r>
            <a:r>
              <a:rPr lang="en-US" altLang="en-US" sz="1600">
                <a:latin typeface="Courier New" panose="02070309020205020404" pitchFamily="49" charset="0"/>
              </a:rPr>
              <a:t>Chuck</a:t>
            </a:r>
            <a:r>
              <a:rPr lang="en-US" altLang="en-US" sz="1600"/>
              <a:t> is being compared to </a:t>
            </a:r>
            <a:r>
              <a:rPr lang="en-US" altLang="en-US" sz="1600">
                <a:latin typeface="Courier New" panose="02070309020205020404" pitchFamily="49" charset="0"/>
              </a:rPr>
              <a:t>Chuck</a:t>
            </a:r>
            <a:r>
              <a:rPr lang="en-US" altLang="en-US" sz="1600"/>
              <a:t>.  </a:t>
            </a:r>
          </a:p>
          <a:p>
            <a:endParaRPr lang="en-US" altLang="en-US" sz="160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a:extLst>
              <a:ext uri="{FF2B5EF4-FFF2-40B4-BE49-F238E27FC236}">
                <a16:creationId xmlns:a16="http://schemas.microsoft.com/office/drawing/2014/main" id="{23D295EF-79CC-4CA9-8B8A-4CCDB1797A0C}"/>
              </a:ext>
            </a:extLst>
          </p:cNvPr>
          <p:cNvSpPr>
            <a:spLocks noGrp="1" noChangeArrowheads="1"/>
          </p:cNvSpPr>
          <p:nvPr>
            <p:ph type="sldNum" sz="quarter" idx="5"/>
          </p:nvPr>
        </p:nvSpPr>
        <p:spPr>
          <a:noFill/>
        </p:spPr>
        <p:txBody>
          <a:bodyPr/>
          <a:lstStyle>
            <a:lvl1pPr>
              <a:defRPr sz="2800" b="1">
                <a:solidFill>
                  <a:schemeClr val="tx1"/>
                </a:solidFill>
                <a:latin typeface="Tahoma" panose="020B0604030504040204" pitchFamily="34" charset="0"/>
              </a:defRPr>
            </a:lvl1pPr>
            <a:lvl2pPr marL="742950" indent="-285750">
              <a:defRPr sz="2800" b="1">
                <a:solidFill>
                  <a:schemeClr val="tx1"/>
                </a:solidFill>
                <a:latin typeface="Tahoma" panose="020B0604030504040204" pitchFamily="34" charset="0"/>
              </a:defRPr>
            </a:lvl2pPr>
            <a:lvl3pPr marL="1143000" indent="-228600">
              <a:defRPr sz="2800" b="1">
                <a:solidFill>
                  <a:schemeClr val="tx1"/>
                </a:solidFill>
                <a:latin typeface="Tahoma" panose="020B0604030504040204" pitchFamily="34" charset="0"/>
              </a:defRPr>
            </a:lvl3pPr>
            <a:lvl4pPr marL="1600200" indent="-228600">
              <a:defRPr sz="2800" b="1">
                <a:solidFill>
                  <a:schemeClr val="tx1"/>
                </a:solidFill>
                <a:latin typeface="Tahoma" panose="020B0604030504040204" pitchFamily="34" charset="0"/>
              </a:defRPr>
            </a:lvl4pPr>
            <a:lvl5pPr marL="2057400" indent="-228600">
              <a:defRPr sz="2800" b="1">
                <a:solidFill>
                  <a:schemeClr val="tx1"/>
                </a:solidFill>
                <a:latin typeface="Tahoma" panose="020B0604030504040204" pitchFamily="34" charset="0"/>
              </a:defRPr>
            </a:lvl5pPr>
            <a:lvl6pPr marL="2514600" indent="-228600" eaLnBrk="0" fontAlgn="base" hangingPunct="0">
              <a:spcBef>
                <a:spcPct val="0"/>
              </a:spcBef>
              <a:spcAft>
                <a:spcPct val="0"/>
              </a:spcAft>
              <a:defRPr sz="2800" b="1">
                <a:solidFill>
                  <a:schemeClr val="tx1"/>
                </a:solidFill>
                <a:latin typeface="Tahoma" panose="020B0604030504040204" pitchFamily="34" charset="0"/>
              </a:defRPr>
            </a:lvl6pPr>
            <a:lvl7pPr marL="2971800" indent="-228600" eaLnBrk="0" fontAlgn="base" hangingPunct="0">
              <a:spcBef>
                <a:spcPct val="0"/>
              </a:spcBef>
              <a:spcAft>
                <a:spcPct val="0"/>
              </a:spcAft>
              <a:defRPr sz="2800" b="1">
                <a:solidFill>
                  <a:schemeClr val="tx1"/>
                </a:solidFill>
                <a:latin typeface="Tahoma" panose="020B0604030504040204" pitchFamily="34" charset="0"/>
              </a:defRPr>
            </a:lvl7pPr>
            <a:lvl8pPr marL="3429000" indent="-228600" eaLnBrk="0" fontAlgn="base" hangingPunct="0">
              <a:spcBef>
                <a:spcPct val="0"/>
              </a:spcBef>
              <a:spcAft>
                <a:spcPct val="0"/>
              </a:spcAft>
              <a:defRPr sz="2800" b="1">
                <a:solidFill>
                  <a:schemeClr val="tx1"/>
                </a:solidFill>
                <a:latin typeface="Tahoma" panose="020B0604030504040204" pitchFamily="34" charset="0"/>
              </a:defRPr>
            </a:lvl8pPr>
            <a:lvl9pPr marL="3886200" indent="-228600" eaLnBrk="0" fontAlgn="base" hangingPunct="0">
              <a:spcBef>
                <a:spcPct val="0"/>
              </a:spcBef>
              <a:spcAft>
                <a:spcPct val="0"/>
              </a:spcAft>
              <a:defRPr sz="2800" b="1">
                <a:solidFill>
                  <a:schemeClr val="tx1"/>
                </a:solidFill>
                <a:latin typeface="Tahoma" panose="020B0604030504040204" pitchFamily="34" charset="0"/>
              </a:defRPr>
            </a:lvl9pPr>
          </a:lstStyle>
          <a:p>
            <a:fld id="{2F74EAFD-C54E-4691-9A32-784FEF627C23}" type="slidenum">
              <a:rPr lang="en-US" altLang="en-US" sz="1200"/>
              <a:pPr/>
              <a:t>14</a:t>
            </a:fld>
            <a:endParaRPr lang="en-US" altLang="en-US" sz="1200"/>
          </a:p>
        </p:txBody>
      </p:sp>
      <p:sp>
        <p:nvSpPr>
          <p:cNvPr id="31747" name="Rectangle 2">
            <a:extLst>
              <a:ext uri="{FF2B5EF4-FFF2-40B4-BE49-F238E27FC236}">
                <a16:creationId xmlns:a16="http://schemas.microsoft.com/office/drawing/2014/main" id="{4A2811CC-7D97-485E-A198-253914D38B5C}"/>
              </a:ext>
            </a:extLst>
          </p:cNvPr>
          <p:cNvSpPr>
            <a:spLocks noGrp="1" noRot="1" noChangeAspect="1" noChangeArrowheads="1" noTextEdit="1"/>
          </p:cNvSpPr>
          <p:nvPr>
            <p:ph type="sldImg"/>
          </p:nvPr>
        </p:nvSpPr>
        <p:spPr>
          <a:ln/>
        </p:spPr>
      </p:sp>
      <p:sp>
        <p:nvSpPr>
          <p:cNvPr id="31748" name="Rectangle 3">
            <a:extLst>
              <a:ext uri="{FF2B5EF4-FFF2-40B4-BE49-F238E27FC236}">
                <a16:creationId xmlns:a16="http://schemas.microsoft.com/office/drawing/2014/main" id="{CEEF80E4-3190-45BE-AE34-0C76E0E95767}"/>
              </a:ext>
            </a:extLst>
          </p:cNvPr>
          <p:cNvSpPr>
            <a:spLocks noGrp="1" noChangeArrowheads="1"/>
          </p:cNvSpPr>
          <p:nvPr>
            <p:ph type="body" idx="1"/>
          </p:nvPr>
        </p:nvSpPr>
        <p:spPr>
          <a:xfrm>
            <a:off x="685800" y="4416425"/>
            <a:ext cx="5486400" cy="4183063"/>
          </a:xfrm>
          <a:noFill/>
        </p:spPr>
        <p:txBody>
          <a:bodyPr/>
          <a:lstStyle/>
          <a:p>
            <a:r>
              <a:rPr lang="en-US" altLang="en-US" sz="1600"/>
              <a:t>In this example, x and y both the store the location / address of </a:t>
            </a:r>
            <a:r>
              <a:rPr lang="en-US" altLang="en-US" sz="1600">
                <a:latin typeface="Courier New" panose="02070309020205020404" pitchFamily="49" charset="0"/>
              </a:rPr>
              <a:t>Chuck</a:t>
            </a:r>
            <a:r>
              <a:rPr lang="en-US" altLang="en-US" sz="1600"/>
              <a:t>.  There is only one String containing </a:t>
            </a:r>
            <a:r>
              <a:rPr lang="en-US" altLang="en-US" sz="1600">
                <a:latin typeface="Courier New" panose="02070309020205020404" pitchFamily="49" charset="0"/>
              </a:rPr>
              <a:t>Chuck</a:t>
            </a:r>
            <a:r>
              <a:rPr lang="en-US" altLang="en-US" sz="1600"/>
              <a:t>.   There are two reference variables storing the location / address of </a:t>
            </a:r>
            <a:r>
              <a:rPr lang="en-US" altLang="en-US" sz="1600">
                <a:latin typeface="Courier New" panose="02070309020205020404" pitchFamily="49" charset="0"/>
              </a:rPr>
              <a:t>Chuck</a:t>
            </a:r>
            <a:r>
              <a:rPr lang="en-US" altLang="en-US" sz="1600"/>
              <a:t>.</a:t>
            </a:r>
          </a:p>
          <a:p>
            <a:endParaRPr lang="en-US" altLang="en-US" sz="1600"/>
          </a:p>
          <a:p>
            <a:r>
              <a:rPr lang="en-US" altLang="en-US" sz="1600"/>
              <a:t>For this example, </a:t>
            </a:r>
            <a:r>
              <a:rPr lang="en-US" altLang="en-US" sz="1600">
                <a:latin typeface="Courier New" panose="02070309020205020404" pitchFamily="49" charset="0"/>
              </a:rPr>
              <a:t>x==y</a:t>
            </a:r>
            <a:r>
              <a:rPr lang="en-US" altLang="en-US" sz="1600"/>
              <a:t> is true. </a:t>
            </a:r>
            <a:r>
              <a:rPr lang="en-US" altLang="en-US" sz="1600">
                <a:latin typeface="Courier New" panose="02070309020205020404" pitchFamily="49" charset="0"/>
              </a:rPr>
              <a:t>x==y</a:t>
            </a:r>
            <a:r>
              <a:rPr lang="en-US" altLang="en-US" sz="1600"/>
              <a:t> compares the values stored in x and y.  x and y both store the same location / address.</a:t>
            </a:r>
          </a:p>
          <a:p>
            <a:endParaRPr lang="en-US" altLang="en-US" sz="1600"/>
          </a:p>
          <a:p>
            <a:r>
              <a:rPr lang="en-US" altLang="en-US" sz="1600"/>
              <a:t>For this example, </a:t>
            </a:r>
            <a:r>
              <a:rPr lang="en-US" altLang="en-US" sz="1600">
                <a:latin typeface="Courier New" panose="02070309020205020404" pitchFamily="49" charset="0"/>
              </a:rPr>
              <a:t>x.equals(y)</a:t>
            </a:r>
            <a:r>
              <a:rPr lang="en-US" altLang="en-US" sz="1600"/>
              <a:t> is true. </a:t>
            </a:r>
            <a:r>
              <a:rPr lang="en-US" altLang="en-US" sz="1600">
                <a:latin typeface="Courier New" panose="02070309020205020404" pitchFamily="49" charset="0"/>
              </a:rPr>
              <a:t>x.equals(y)</a:t>
            </a:r>
            <a:r>
              <a:rPr lang="en-US" altLang="en-US" sz="1600"/>
              <a:t>compares the contents of the Objects referred to by x and y. </a:t>
            </a:r>
            <a:r>
              <a:rPr lang="en-US" altLang="en-US" sz="1600">
                <a:latin typeface="Courier New" panose="02070309020205020404" pitchFamily="49" charset="0"/>
              </a:rPr>
              <a:t>Chuck</a:t>
            </a:r>
            <a:r>
              <a:rPr lang="en-US" altLang="en-US" sz="1600"/>
              <a:t> is being compared to </a:t>
            </a:r>
            <a:r>
              <a:rPr lang="en-US" altLang="en-US" sz="1600">
                <a:latin typeface="Courier New" panose="02070309020205020404" pitchFamily="49" charset="0"/>
              </a:rPr>
              <a:t>Chuck</a:t>
            </a:r>
            <a:r>
              <a:rPr lang="en-US" altLang="en-US" sz="1600"/>
              <a:t>.  </a:t>
            </a:r>
          </a:p>
          <a:p>
            <a:endParaRPr lang="en-US" altLang="en-US" sz="160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a:extLst>
              <a:ext uri="{FF2B5EF4-FFF2-40B4-BE49-F238E27FC236}">
                <a16:creationId xmlns:a16="http://schemas.microsoft.com/office/drawing/2014/main" id="{23D295EF-79CC-4CA9-8B8A-4CCDB1797A0C}"/>
              </a:ext>
            </a:extLst>
          </p:cNvPr>
          <p:cNvSpPr>
            <a:spLocks noGrp="1" noChangeArrowheads="1"/>
          </p:cNvSpPr>
          <p:nvPr>
            <p:ph type="sldNum" sz="quarter" idx="5"/>
          </p:nvPr>
        </p:nvSpPr>
        <p:spPr>
          <a:noFill/>
        </p:spPr>
        <p:txBody>
          <a:bodyPr/>
          <a:lstStyle>
            <a:lvl1pPr>
              <a:defRPr sz="2800" b="1">
                <a:solidFill>
                  <a:schemeClr val="tx1"/>
                </a:solidFill>
                <a:latin typeface="Tahoma" panose="020B0604030504040204" pitchFamily="34" charset="0"/>
              </a:defRPr>
            </a:lvl1pPr>
            <a:lvl2pPr marL="742950" indent="-285750">
              <a:defRPr sz="2800" b="1">
                <a:solidFill>
                  <a:schemeClr val="tx1"/>
                </a:solidFill>
                <a:latin typeface="Tahoma" panose="020B0604030504040204" pitchFamily="34" charset="0"/>
              </a:defRPr>
            </a:lvl2pPr>
            <a:lvl3pPr marL="1143000" indent="-228600">
              <a:defRPr sz="2800" b="1">
                <a:solidFill>
                  <a:schemeClr val="tx1"/>
                </a:solidFill>
                <a:latin typeface="Tahoma" panose="020B0604030504040204" pitchFamily="34" charset="0"/>
              </a:defRPr>
            </a:lvl3pPr>
            <a:lvl4pPr marL="1600200" indent="-228600">
              <a:defRPr sz="2800" b="1">
                <a:solidFill>
                  <a:schemeClr val="tx1"/>
                </a:solidFill>
                <a:latin typeface="Tahoma" panose="020B0604030504040204" pitchFamily="34" charset="0"/>
              </a:defRPr>
            </a:lvl4pPr>
            <a:lvl5pPr marL="2057400" indent="-228600">
              <a:defRPr sz="2800" b="1">
                <a:solidFill>
                  <a:schemeClr val="tx1"/>
                </a:solidFill>
                <a:latin typeface="Tahoma" panose="020B0604030504040204" pitchFamily="34" charset="0"/>
              </a:defRPr>
            </a:lvl5pPr>
            <a:lvl6pPr marL="2514600" indent="-228600" eaLnBrk="0" fontAlgn="base" hangingPunct="0">
              <a:spcBef>
                <a:spcPct val="0"/>
              </a:spcBef>
              <a:spcAft>
                <a:spcPct val="0"/>
              </a:spcAft>
              <a:defRPr sz="2800" b="1">
                <a:solidFill>
                  <a:schemeClr val="tx1"/>
                </a:solidFill>
                <a:latin typeface="Tahoma" panose="020B0604030504040204" pitchFamily="34" charset="0"/>
              </a:defRPr>
            </a:lvl6pPr>
            <a:lvl7pPr marL="2971800" indent="-228600" eaLnBrk="0" fontAlgn="base" hangingPunct="0">
              <a:spcBef>
                <a:spcPct val="0"/>
              </a:spcBef>
              <a:spcAft>
                <a:spcPct val="0"/>
              </a:spcAft>
              <a:defRPr sz="2800" b="1">
                <a:solidFill>
                  <a:schemeClr val="tx1"/>
                </a:solidFill>
                <a:latin typeface="Tahoma" panose="020B0604030504040204" pitchFamily="34" charset="0"/>
              </a:defRPr>
            </a:lvl7pPr>
            <a:lvl8pPr marL="3429000" indent="-228600" eaLnBrk="0" fontAlgn="base" hangingPunct="0">
              <a:spcBef>
                <a:spcPct val="0"/>
              </a:spcBef>
              <a:spcAft>
                <a:spcPct val="0"/>
              </a:spcAft>
              <a:defRPr sz="2800" b="1">
                <a:solidFill>
                  <a:schemeClr val="tx1"/>
                </a:solidFill>
                <a:latin typeface="Tahoma" panose="020B0604030504040204" pitchFamily="34" charset="0"/>
              </a:defRPr>
            </a:lvl8pPr>
            <a:lvl9pPr marL="3886200" indent="-228600" eaLnBrk="0" fontAlgn="base" hangingPunct="0">
              <a:spcBef>
                <a:spcPct val="0"/>
              </a:spcBef>
              <a:spcAft>
                <a:spcPct val="0"/>
              </a:spcAft>
              <a:defRPr sz="2800" b="1">
                <a:solidFill>
                  <a:schemeClr val="tx1"/>
                </a:solidFill>
                <a:latin typeface="Tahoma" panose="020B0604030504040204" pitchFamily="34" charset="0"/>
              </a:defRPr>
            </a:lvl9pPr>
          </a:lstStyle>
          <a:p>
            <a:fld id="{2F74EAFD-C54E-4691-9A32-784FEF627C23}" type="slidenum">
              <a:rPr lang="en-US" altLang="en-US" sz="1200"/>
              <a:pPr/>
              <a:t>15</a:t>
            </a:fld>
            <a:endParaRPr lang="en-US" altLang="en-US" sz="1200"/>
          </a:p>
        </p:txBody>
      </p:sp>
      <p:sp>
        <p:nvSpPr>
          <p:cNvPr id="31747" name="Rectangle 2">
            <a:extLst>
              <a:ext uri="{FF2B5EF4-FFF2-40B4-BE49-F238E27FC236}">
                <a16:creationId xmlns:a16="http://schemas.microsoft.com/office/drawing/2014/main" id="{4A2811CC-7D97-485E-A198-253914D38B5C}"/>
              </a:ext>
            </a:extLst>
          </p:cNvPr>
          <p:cNvSpPr>
            <a:spLocks noGrp="1" noRot="1" noChangeAspect="1" noChangeArrowheads="1" noTextEdit="1"/>
          </p:cNvSpPr>
          <p:nvPr>
            <p:ph type="sldImg"/>
          </p:nvPr>
        </p:nvSpPr>
        <p:spPr>
          <a:ln/>
        </p:spPr>
      </p:sp>
      <p:sp>
        <p:nvSpPr>
          <p:cNvPr id="31748" name="Rectangle 3">
            <a:extLst>
              <a:ext uri="{FF2B5EF4-FFF2-40B4-BE49-F238E27FC236}">
                <a16:creationId xmlns:a16="http://schemas.microsoft.com/office/drawing/2014/main" id="{CEEF80E4-3190-45BE-AE34-0C76E0E95767}"/>
              </a:ext>
            </a:extLst>
          </p:cNvPr>
          <p:cNvSpPr>
            <a:spLocks noGrp="1" noChangeArrowheads="1"/>
          </p:cNvSpPr>
          <p:nvPr>
            <p:ph type="body" idx="1"/>
          </p:nvPr>
        </p:nvSpPr>
        <p:spPr>
          <a:xfrm>
            <a:off x="685800" y="4416425"/>
            <a:ext cx="5486400" cy="4183063"/>
          </a:xfrm>
          <a:noFill/>
        </p:spPr>
        <p:txBody>
          <a:bodyPr/>
          <a:lstStyle/>
          <a:p>
            <a:r>
              <a:rPr lang="en-US" altLang="en-US" sz="1600"/>
              <a:t>In this example, x and y both the store the location / address of </a:t>
            </a:r>
            <a:r>
              <a:rPr lang="en-US" altLang="en-US" sz="1600">
                <a:latin typeface="Courier New" panose="02070309020205020404" pitchFamily="49" charset="0"/>
              </a:rPr>
              <a:t>Chuck</a:t>
            </a:r>
            <a:r>
              <a:rPr lang="en-US" altLang="en-US" sz="1600"/>
              <a:t>.  There is only one String containing </a:t>
            </a:r>
            <a:r>
              <a:rPr lang="en-US" altLang="en-US" sz="1600">
                <a:latin typeface="Courier New" panose="02070309020205020404" pitchFamily="49" charset="0"/>
              </a:rPr>
              <a:t>Chuck</a:t>
            </a:r>
            <a:r>
              <a:rPr lang="en-US" altLang="en-US" sz="1600"/>
              <a:t>.   There are two reference variables storing the location / address of </a:t>
            </a:r>
            <a:r>
              <a:rPr lang="en-US" altLang="en-US" sz="1600">
                <a:latin typeface="Courier New" panose="02070309020205020404" pitchFamily="49" charset="0"/>
              </a:rPr>
              <a:t>Chuck</a:t>
            </a:r>
            <a:r>
              <a:rPr lang="en-US" altLang="en-US" sz="1600"/>
              <a:t>.</a:t>
            </a:r>
          </a:p>
          <a:p>
            <a:endParaRPr lang="en-US" altLang="en-US" sz="1600"/>
          </a:p>
          <a:p>
            <a:r>
              <a:rPr lang="en-US" altLang="en-US" sz="1600"/>
              <a:t>For this example, </a:t>
            </a:r>
            <a:r>
              <a:rPr lang="en-US" altLang="en-US" sz="1600">
                <a:latin typeface="Courier New" panose="02070309020205020404" pitchFamily="49" charset="0"/>
              </a:rPr>
              <a:t>x==y</a:t>
            </a:r>
            <a:r>
              <a:rPr lang="en-US" altLang="en-US" sz="1600"/>
              <a:t> is true. </a:t>
            </a:r>
            <a:r>
              <a:rPr lang="en-US" altLang="en-US" sz="1600">
                <a:latin typeface="Courier New" panose="02070309020205020404" pitchFamily="49" charset="0"/>
              </a:rPr>
              <a:t>x==y</a:t>
            </a:r>
            <a:r>
              <a:rPr lang="en-US" altLang="en-US" sz="1600"/>
              <a:t> compares the values stored in x and y.  x and y both store the same location / address.</a:t>
            </a:r>
          </a:p>
          <a:p>
            <a:endParaRPr lang="en-US" altLang="en-US" sz="1600"/>
          </a:p>
          <a:p>
            <a:r>
              <a:rPr lang="en-US" altLang="en-US" sz="1600"/>
              <a:t>For this example, </a:t>
            </a:r>
            <a:r>
              <a:rPr lang="en-US" altLang="en-US" sz="1600">
                <a:latin typeface="Courier New" panose="02070309020205020404" pitchFamily="49" charset="0"/>
              </a:rPr>
              <a:t>x.equals(y)</a:t>
            </a:r>
            <a:r>
              <a:rPr lang="en-US" altLang="en-US" sz="1600"/>
              <a:t> is true. </a:t>
            </a:r>
            <a:r>
              <a:rPr lang="en-US" altLang="en-US" sz="1600">
                <a:latin typeface="Courier New" panose="02070309020205020404" pitchFamily="49" charset="0"/>
              </a:rPr>
              <a:t>x.equals(y)</a:t>
            </a:r>
            <a:r>
              <a:rPr lang="en-US" altLang="en-US" sz="1600"/>
              <a:t>compares the contents of the Objects referred to by x and y. </a:t>
            </a:r>
            <a:r>
              <a:rPr lang="en-US" altLang="en-US" sz="1600">
                <a:latin typeface="Courier New" panose="02070309020205020404" pitchFamily="49" charset="0"/>
              </a:rPr>
              <a:t>Chuck</a:t>
            </a:r>
            <a:r>
              <a:rPr lang="en-US" altLang="en-US" sz="1600"/>
              <a:t> is being compared to </a:t>
            </a:r>
            <a:r>
              <a:rPr lang="en-US" altLang="en-US" sz="1600">
                <a:latin typeface="Courier New" panose="02070309020205020404" pitchFamily="49" charset="0"/>
              </a:rPr>
              <a:t>Chuck</a:t>
            </a:r>
            <a:r>
              <a:rPr lang="en-US" altLang="en-US" sz="1600"/>
              <a:t>.  </a:t>
            </a:r>
          </a:p>
          <a:p>
            <a:endParaRPr lang="en-US" altLang="en-US" sz="1600"/>
          </a:p>
        </p:txBody>
      </p:sp>
    </p:spTree>
    <p:extLst>
      <p:ext uri="{BB962C8B-B14F-4D97-AF65-F5344CB8AC3E}">
        <p14:creationId xmlns:p14="http://schemas.microsoft.com/office/powerpoint/2010/main" val="39321958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a:extLst>
              <a:ext uri="{FF2B5EF4-FFF2-40B4-BE49-F238E27FC236}">
                <a16:creationId xmlns:a16="http://schemas.microsoft.com/office/drawing/2014/main" id="{703EFF83-71C9-4DD8-B8DE-409C517615EC}"/>
              </a:ext>
            </a:extLst>
          </p:cNvPr>
          <p:cNvSpPr>
            <a:spLocks noGrp="1" noChangeArrowheads="1"/>
          </p:cNvSpPr>
          <p:nvPr>
            <p:ph type="sldNum" sz="quarter" idx="5"/>
          </p:nvPr>
        </p:nvSpPr>
        <p:spPr>
          <a:noFill/>
        </p:spPr>
        <p:txBody>
          <a:bodyPr/>
          <a:lstStyle>
            <a:lvl1pPr>
              <a:defRPr sz="2800" b="1">
                <a:solidFill>
                  <a:schemeClr val="tx1"/>
                </a:solidFill>
                <a:latin typeface="Tahoma" panose="020B0604030504040204" pitchFamily="34" charset="0"/>
              </a:defRPr>
            </a:lvl1pPr>
            <a:lvl2pPr marL="742950" indent="-285750">
              <a:defRPr sz="2800" b="1">
                <a:solidFill>
                  <a:schemeClr val="tx1"/>
                </a:solidFill>
                <a:latin typeface="Tahoma" panose="020B0604030504040204" pitchFamily="34" charset="0"/>
              </a:defRPr>
            </a:lvl2pPr>
            <a:lvl3pPr marL="1143000" indent="-228600">
              <a:defRPr sz="2800" b="1">
                <a:solidFill>
                  <a:schemeClr val="tx1"/>
                </a:solidFill>
                <a:latin typeface="Tahoma" panose="020B0604030504040204" pitchFamily="34" charset="0"/>
              </a:defRPr>
            </a:lvl3pPr>
            <a:lvl4pPr marL="1600200" indent="-228600">
              <a:defRPr sz="2800" b="1">
                <a:solidFill>
                  <a:schemeClr val="tx1"/>
                </a:solidFill>
                <a:latin typeface="Tahoma" panose="020B0604030504040204" pitchFamily="34" charset="0"/>
              </a:defRPr>
            </a:lvl4pPr>
            <a:lvl5pPr marL="2057400" indent="-228600">
              <a:defRPr sz="2800" b="1">
                <a:solidFill>
                  <a:schemeClr val="tx1"/>
                </a:solidFill>
                <a:latin typeface="Tahoma" panose="020B0604030504040204" pitchFamily="34" charset="0"/>
              </a:defRPr>
            </a:lvl5pPr>
            <a:lvl6pPr marL="2514600" indent="-228600" eaLnBrk="0" fontAlgn="base" hangingPunct="0">
              <a:spcBef>
                <a:spcPct val="0"/>
              </a:spcBef>
              <a:spcAft>
                <a:spcPct val="0"/>
              </a:spcAft>
              <a:defRPr sz="2800" b="1">
                <a:solidFill>
                  <a:schemeClr val="tx1"/>
                </a:solidFill>
                <a:latin typeface="Tahoma" panose="020B0604030504040204" pitchFamily="34" charset="0"/>
              </a:defRPr>
            </a:lvl6pPr>
            <a:lvl7pPr marL="2971800" indent="-228600" eaLnBrk="0" fontAlgn="base" hangingPunct="0">
              <a:spcBef>
                <a:spcPct val="0"/>
              </a:spcBef>
              <a:spcAft>
                <a:spcPct val="0"/>
              </a:spcAft>
              <a:defRPr sz="2800" b="1">
                <a:solidFill>
                  <a:schemeClr val="tx1"/>
                </a:solidFill>
                <a:latin typeface="Tahoma" panose="020B0604030504040204" pitchFamily="34" charset="0"/>
              </a:defRPr>
            </a:lvl7pPr>
            <a:lvl8pPr marL="3429000" indent="-228600" eaLnBrk="0" fontAlgn="base" hangingPunct="0">
              <a:spcBef>
                <a:spcPct val="0"/>
              </a:spcBef>
              <a:spcAft>
                <a:spcPct val="0"/>
              </a:spcAft>
              <a:defRPr sz="2800" b="1">
                <a:solidFill>
                  <a:schemeClr val="tx1"/>
                </a:solidFill>
                <a:latin typeface="Tahoma" panose="020B0604030504040204" pitchFamily="34" charset="0"/>
              </a:defRPr>
            </a:lvl8pPr>
            <a:lvl9pPr marL="3886200" indent="-228600" eaLnBrk="0" fontAlgn="base" hangingPunct="0">
              <a:spcBef>
                <a:spcPct val="0"/>
              </a:spcBef>
              <a:spcAft>
                <a:spcPct val="0"/>
              </a:spcAft>
              <a:defRPr sz="2800" b="1">
                <a:solidFill>
                  <a:schemeClr val="tx1"/>
                </a:solidFill>
                <a:latin typeface="Tahoma" panose="020B0604030504040204" pitchFamily="34" charset="0"/>
              </a:defRPr>
            </a:lvl9pPr>
          </a:lstStyle>
          <a:p>
            <a:fld id="{95D8C172-8E67-495E-9A0E-DE6901CE16EB}" type="slidenum">
              <a:rPr lang="en-US" altLang="en-US" sz="1200"/>
              <a:pPr/>
              <a:t>16</a:t>
            </a:fld>
            <a:endParaRPr lang="en-US" altLang="en-US" sz="1200"/>
          </a:p>
        </p:txBody>
      </p:sp>
      <p:sp>
        <p:nvSpPr>
          <p:cNvPr id="33795" name="Rectangle 2">
            <a:extLst>
              <a:ext uri="{FF2B5EF4-FFF2-40B4-BE49-F238E27FC236}">
                <a16:creationId xmlns:a16="http://schemas.microsoft.com/office/drawing/2014/main" id="{B11C717B-7285-4D84-9ACF-C7C0599083D3}"/>
              </a:ext>
            </a:extLst>
          </p:cNvPr>
          <p:cNvSpPr>
            <a:spLocks noGrp="1" noRot="1" noChangeAspect="1" noChangeArrowheads="1" noTextEdit="1"/>
          </p:cNvSpPr>
          <p:nvPr>
            <p:ph type="sldImg"/>
          </p:nvPr>
        </p:nvSpPr>
        <p:spPr>
          <a:ln/>
        </p:spPr>
      </p:sp>
      <p:sp>
        <p:nvSpPr>
          <p:cNvPr id="33796" name="Rectangle 3">
            <a:extLst>
              <a:ext uri="{FF2B5EF4-FFF2-40B4-BE49-F238E27FC236}">
                <a16:creationId xmlns:a16="http://schemas.microsoft.com/office/drawing/2014/main" id="{C9401918-7867-416C-86D9-5A6C52FB8E89}"/>
              </a:ext>
            </a:extLst>
          </p:cNvPr>
          <p:cNvSpPr>
            <a:spLocks noGrp="1" noChangeArrowheads="1"/>
          </p:cNvSpPr>
          <p:nvPr>
            <p:ph type="body" idx="1"/>
          </p:nvPr>
        </p:nvSpPr>
        <p:spPr>
          <a:noFill/>
        </p:spPr>
        <p:txBody>
          <a:bodyPr/>
          <a:lstStyle/>
          <a:p>
            <a:endParaRPr lang="en-US"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a:extLst>
              <a:ext uri="{FF2B5EF4-FFF2-40B4-BE49-F238E27FC236}">
                <a16:creationId xmlns:a16="http://schemas.microsoft.com/office/drawing/2014/main" id="{3E7D135E-869E-4E93-82FB-AF0316F83148}"/>
              </a:ext>
            </a:extLst>
          </p:cNvPr>
          <p:cNvSpPr>
            <a:spLocks noGrp="1" noChangeArrowheads="1"/>
          </p:cNvSpPr>
          <p:nvPr>
            <p:ph type="sldNum" sz="quarter" idx="5"/>
          </p:nvPr>
        </p:nvSpPr>
        <p:spPr>
          <a:noFill/>
        </p:spPr>
        <p:txBody>
          <a:bodyPr/>
          <a:lstStyle>
            <a:lvl1pPr>
              <a:defRPr sz="2800" b="1">
                <a:solidFill>
                  <a:schemeClr val="tx1"/>
                </a:solidFill>
                <a:latin typeface="Tahoma" panose="020B0604030504040204" pitchFamily="34" charset="0"/>
              </a:defRPr>
            </a:lvl1pPr>
            <a:lvl2pPr marL="742950" indent="-285750">
              <a:defRPr sz="2800" b="1">
                <a:solidFill>
                  <a:schemeClr val="tx1"/>
                </a:solidFill>
                <a:latin typeface="Tahoma" panose="020B0604030504040204" pitchFamily="34" charset="0"/>
              </a:defRPr>
            </a:lvl2pPr>
            <a:lvl3pPr marL="1143000" indent="-228600">
              <a:defRPr sz="2800" b="1">
                <a:solidFill>
                  <a:schemeClr val="tx1"/>
                </a:solidFill>
                <a:latin typeface="Tahoma" panose="020B0604030504040204" pitchFamily="34" charset="0"/>
              </a:defRPr>
            </a:lvl3pPr>
            <a:lvl4pPr marL="1600200" indent="-228600">
              <a:defRPr sz="2800" b="1">
                <a:solidFill>
                  <a:schemeClr val="tx1"/>
                </a:solidFill>
                <a:latin typeface="Tahoma" panose="020B0604030504040204" pitchFamily="34" charset="0"/>
              </a:defRPr>
            </a:lvl4pPr>
            <a:lvl5pPr marL="2057400" indent="-228600">
              <a:defRPr sz="2800" b="1">
                <a:solidFill>
                  <a:schemeClr val="tx1"/>
                </a:solidFill>
                <a:latin typeface="Tahoma" panose="020B0604030504040204" pitchFamily="34" charset="0"/>
              </a:defRPr>
            </a:lvl5pPr>
            <a:lvl6pPr marL="2514600" indent="-228600" eaLnBrk="0" fontAlgn="base" hangingPunct="0">
              <a:spcBef>
                <a:spcPct val="0"/>
              </a:spcBef>
              <a:spcAft>
                <a:spcPct val="0"/>
              </a:spcAft>
              <a:defRPr sz="2800" b="1">
                <a:solidFill>
                  <a:schemeClr val="tx1"/>
                </a:solidFill>
                <a:latin typeface="Tahoma" panose="020B0604030504040204" pitchFamily="34" charset="0"/>
              </a:defRPr>
            </a:lvl6pPr>
            <a:lvl7pPr marL="2971800" indent="-228600" eaLnBrk="0" fontAlgn="base" hangingPunct="0">
              <a:spcBef>
                <a:spcPct val="0"/>
              </a:spcBef>
              <a:spcAft>
                <a:spcPct val="0"/>
              </a:spcAft>
              <a:defRPr sz="2800" b="1">
                <a:solidFill>
                  <a:schemeClr val="tx1"/>
                </a:solidFill>
                <a:latin typeface="Tahoma" panose="020B0604030504040204" pitchFamily="34" charset="0"/>
              </a:defRPr>
            </a:lvl7pPr>
            <a:lvl8pPr marL="3429000" indent="-228600" eaLnBrk="0" fontAlgn="base" hangingPunct="0">
              <a:spcBef>
                <a:spcPct val="0"/>
              </a:spcBef>
              <a:spcAft>
                <a:spcPct val="0"/>
              </a:spcAft>
              <a:defRPr sz="2800" b="1">
                <a:solidFill>
                  <a:schemeClr val="tx1"/>
                </a:solidFill>
                <a:latin typeface="Tahoma" panose="020B0604030504040204" pitchFamily="34" charset="0"/>
              </a:defRPr>
            </a:lvl8pPr>
            <a:lvl9pPr marL="3886200" indent="-228600" eaLnBrk="0" fontAlgn="base" hangingPunct="0">
              <a:spcBef>
                <a:spcPct val="0"/>
              </a:spcBef>
              <a:spcAft>
                <a:spcPct val="0"/>
              </a:spcAft>
              <a:defRPr sz="2800" b="1">
                <a:solidFill>
                  <a:schemeClr val="tx1"/>
                </a:solidFill>
                <a:latin typeface="Tahoma" panose="020B0604030504040204" pitchFamily="34" charset="0"/>
              </a:defRPr>
            </a:lvl9pPr>
          </a:lstStyle>
          <a:p>
            <a:fld id="{5AAC0008-DD34-40AD-BAEE-3CBD0C36DB3B}" type="slidenum">
              <a:rPr lang="en-US" altLang="en-US" sz="1200"/>
              <a:pPr/>
              <a:t>17</a:t>
            </a:fld>
            <a:endParaRPr lang="en-US" altLang="en-US" sz="1200"/>
          </a:p>
        </p:txBody>
      </p:sp>
      <p:sp>
        <p:nvSpPr>
          <p:cNvPr id="35843" name="Rectangle 2">
            <a:extLst>
              <a:ext uri="{FF2B5EF4-FFF2-40B4-BE49-F238E27FC236}">
                <a16:creationId xmlns:a16="http://schemas.microsoft.com/office/drawing/2014/main" id="{98EB4469-8C3D-44FB-B0A1-337215ADBF69}"/>
              </a:ext>
            </a:extLst>
          </p:cNvPr>
          <p:cNvSpPr>
            <a:spLocks noGrp="1" noRot="1" noChangeAspect="1" noChangeArrowheads="1" noTextEdit="1"/>
          </p:cNvSpPr>
          <p:nvPr>
            <p:ph type="sldImg"/>
          </p:nvPr>
        </p:nvSpPr>
        <p:spPr>
          <a:ln/>
        </p:spPr>
      </p:sp>
      <p:sp>
        <p:nvSpPr>
          <p:cNvPr id="35844" name="Rectangle 3">
            <a:extLst>
              <a:ext uri="{FF2B5EF4-FFF2-40B4-BE49-F238E27FC236}">
                <a16:creationId xmlns:a16="http://schemas.microsoft.com/office/drawing/2014/main" id="{0E1F2EAC-A3AA-4C68-9507-EA0F1275C228}"/>
              </a:ext>
            </a:extLst>
          </p:cNvPr>
          <p:cNvSpPr>
            <a:spLocks noGrp="1" noChangeArrowheads="1"/>
          </p:cNvSpPr>
          <p:nvPr>
            <p:ph type="body" idx="1"/>
          </p:nvPr>
        </p:nvSpPr>
        <p:spPr>
          <a:noFill/>
        </p:spPr>
        <p:txBody>
          <a:bodyPr/>
          <a:lstStyle/>
          <a:p>
            <a:endParaRPr lang="en-US"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a:extLst>
              <a:ext uri="{FF2B5EF4-FFF2-40B4-BE49-F238E27FC236}">
                <a16:creationId xmlns:a16="http://schemas.microsoft.com/office/drawing/2014/main" id="{E3EF6618-291F-4976-BA94-96C3949C0480}"/>
              </a:ext>
            </a:extLst>
          </p:cNvPr>
          <p:cNvSpPr>
            <a:spLocks noGrp="1" noChangeArrowheads="1"/>
          </p:cNvSpPr>
          <p:nvPr>
            <p:ph type="sldNum" sz="quarter" idx="5"/>
          </p:nvPr>
        </p:nvSpPr>
        <p:spPr>
          <a:noFill/>
        </p:spPr>
        <p:txBody>
          <a:bodyPr/>
          <a:lstStyle>
            <a:lvl1pPr>
              <a:defRPr sz="2800" b="1">
                <a:solidFill>
                  <a:schemeClr val="tx1"/>
                </a:solidFill>
                <a:latin typeface="Tahoma" panose="020B0604030504040204" pitchFamily="34" charset="0"/>
              </a:defRPr>
            </a:lvl1pPr>
            <a:lvl2pPr marL="742950" indent="-285750">
              <a:defRPr sz="2800" b="1">
                <a:solidFill>
                  <a:schemeClr val="tx1"/>
                </a:solidFill>
                <a:latin typeface="Tahoma" panose="020B0604030504040204" pitchFamily="34" charset="0"/>
              </a:defRPr>
            </a:lvl2pPr>
            <a:lvl3pPr marL="1143000" indent="-228600">
              <a:defRPr sz="2800" b="1">
                <a:solidFill>
                  <a:schemeClr val="tx1"/>
                </a:solidFill>
                <a:latin typeface="Tahoma" panose="020B0604030504040204" pitchFamily="34" charset="0"/>
              </a:defRPr>
            </a:lvl3pPr>
            <a:lvl4pPr marL="1600200" indent="-228600">
              <a:defRPr sz="2800" b="1">
                <a:solidFill>
                  <a:schemeClr val="tx1"/>
                </a:solidFill>
                <a:latin typeface="Tahoma" panose="020B0604030504040204" pitchFamily="34" charset="0"/>
              </a:defRPr>
            </a:lvl4pPr>
            <a:lvl5pPr marL="2057400" indent="-228600">
              <a:defRPr sz="2800" b="1">
                <a:solidFill>
                  <a:schemeClr val="tx1"/>
                </a:solidFill>
                <a:latin typeface="Tahoma" panose="020B0604030504040204" pitchFamily="34" charset="0"/>
              </a:defRPr>
            </a:lvl5pPr>
            <a:lvl6pPr marL="2514600" indent="-228600" eaLnBrk="0" fontAlgn="base" hangingPunct="0">
              <a:spcBef>
                <a:spcPct val="0"/>
              </a:spcBef>
              <a:spcAft>
                <a:spcPct val="0"/>
              </a:spcAft>
              <a:defRPr sz="2800" b="1">
                <a:solidFill>
                  <a:schemeClr val="tx1"/>
                </a:solidFill>
                <a:latin typeface="Tahoma" panose="020B0604030504040204" pitchFamily="34" charset="0"/>
              </a:defRPr>
            </a:lvl6pPr>
            <a:lvl7pPr marL="2971800" indent="-228600" eaLnBrk="0" fontAlgn="base" hangingPunct="0">
              <a:spcBef>
                <a:spcPct val="0"/>
              </a:spcBef>
              <a:spcAft>
                <a:spcPct val="0"/>
              </a:spcAft>
              <a:defRPr sz="2800" b="1">
                <a:solidFill>
                  <a:schemeClr val="tx1"/>
                </a:solidFill>
                <a:latin typeface="Tahoma" panose="020B0604030504040204" pitchFamily="34" charset="0"/>
              </a:defRPr>
            </a:lvl7pPr>
            <a:lvl8pPr marL="3429000" indent="-228600" eaLnBrk="0" fontAlgn="base" hangingPunct="0">
              <a:spcBef>
                <a:spcPct val="0"/>
              </a:spcBef>
              <a:spcAft>
                <a:spcPct val="0"/>
              </a:spcAft>
              <a:defRPr sz="2800" b="1">
                <a:solidFill>
                  <a:schemeClr val="tx1"/>
                </a:solidFill>
                <a:latin typeface="Tahoma" panose="020B0604030504040204" pitchFamily="34" charset="0"/>
              </a:defRPr>
            </a:lvl8pPr>
            <a:lvl9pPr marL="3886200" indent="-228600" eaLnBrk="0" fontAlgn="base" hangingPunct="0">
              <a:spcBef>
                <a:spcPct val="0"/>
              </a:spcBef>
              <a:spcAft>
                <a:spcPct val="0"/>
              </a:spcAft>
              <a:defRPr sz="2800" b="1">
                <a:solidFill>
                  <a:schemeClr val="tx1"/>
                </a:solidFill>
                <a:latin typeface="Tahoma" panose="020B0604030504040204" pitchFamily="34" charset="0"/>
              </a:defRPr>
            </a:lvl9pPr>
          </a:lstStyle>
          <a:p>
            <a:fld id="{7AF61F79-5227-4ABB-9C24-266391D08BE1}" type="slidenum">
              <a:rPr lang="en-US" altLang="en-US" sz="1200"/>
              <a:pPr/>
              <a:t>20</a:t>
            </a:fld>
            <a:endParaRPr lang="en-US" altLang="en-US" sz="1200"/>
          </a:p>
        </p:txBody>
      </p:sp>
      <p:sp>
        <p:nvSpPr>
          <p:cNvPr id="37891" name="Rectangle 2">
            <a:extLst>
              <a:ext uri="{FF2B5EF4-FFF2-40B4-BE49-F238E27FC236}">
                <a16:creationId xmlns:a16="http://schemas.microsoft.com/office/drawing/2014/main" id="{9E27D80F-555D-4E6D-9A85-3F53B6E1A61C}"/>
              </a:ext>
            </a:extLst>
          </p:cNvPr>
          <p:cNvSpPr>
            <a:spLocks noGrp="1" noRot="1" noChangeAspect="1" noChangeArrowheads="1" noTextEdit="1"/>
          </p:cNvSpPr>
          <p:nvPr>
            <p:ph type="sldImg"/>
          </p:nvPr>
        </p:nvSpPr>
        <p:spPr>
          <a:ln/>
        </p:spPr>
      </p:sp>
      <p:sp>
        <p:nvSpPr>
          <p:cNvPr id="37892" name="Rectangle 3">
            <a:extLst>
              <a:ext uri="{FF2B5EF4-FFF2-40B4-BE49-F238E27FC236}">
                <a16:creationId xmlns:a16="http://schemas.microsoft.com/office/drawing/2014/main" id="{DD2EE98C-3CD9-4BCF-B755-C9F1106E56E9}"/>
              </a:ext>
            </a:extLst>
          </p:cNvPr>
          <p:cNvSpPr>
            <a:spLocks noGrp="1" noChangeArrowheads="1"/>
          </p:cNvSpPr>
          <p:nvPr>
            <p:ph type="body" idx="1"/>
          </p:nvPr>
        </p:nvSpPr>
        <p:spPr>
          <a:noFill/>
        </p:spPr>
        <p:txBody>
          <a:bodyPr/>
          <a:lstStyle/>
          <a:p>
            <a:endParaRPr lang="en-US"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a:extLst>
              <a:ext uri="{FF2B5EF4-FFF2-40B4-BE49-F238E27FC236}">
                <a16:creationId xmlns:a16="http://schemas.microsoft.com/office/drawing/2014/main" id="{6DACB411-017D-4C80-A4BF-E5A2403A5490}"/>
              </a:ext>
            </a:extLst>
          </p:cNvPr>
          <p:cNvSpPr>
            <a:spLocks noGrp="1" noChangeArrowheads="1"/>
          </p:cNvSpPr>
          <p:nvPr>
            <p:ph type="sldNum" sz="quarter" idx="5"/>
          </p:nvPr>
        </p:nvSpPr>
        <p:spPr>
          <a:noFill/>
        </p:spPr>
        <p:txBody>
          <a:bodyPr/>
          <a:lstStyle>
            <a:lvl1pPr>
              <a:defRPr sz="2800" b="1">
                <a:solidFill>
                  <a:schemeClr val="tx1"/>
                </a:solidFill>
                <a:latin typeface="Tahoma" panose="020B0604030504040204" pitchFamily="34" charset="0"/>
              </a:defRPr>
            </a:lvl1pPr>
            <a:lvl2pPr marL="742950" indent="-285750">
              <a:defRPr sz="2800" b="1">
                <a:solidFill>
                  <a:schemeClr val="tx1"/>
                </a:solidFill>
                <a:latin typeface="Tahoma" panose="020B0604030504040204" pitchFamily="34" charset="0"/>
              </a:defRPr>
            </a:lvl2pPr>
            <a:lvl3pPr marL="1143000" indent="-228600">
              <a:defRPr sz="2800" b="1">
                <a:solidFill>
                  <a:schemeClr val="tx1"/>
                </a:solidFill>
                <a:latin typeface="Tahoma" panose="020B0604030504040204" pitchFamily="34" charset="0"/>
              </a:defRPr>
            </a:lvl3pPr>
            <a:lvl4pPr marL="1600200" indent="-228600">
              <a:defRPr sz="2800" b="1">
                <a:solidFill>
                  <a:schemeClr val="tx1"/>
                </a:solidFill>
                <a:latin typeface="Tahoma" panose="020B0604030504040204" pitchFamily="34" charset="0"/>
              </a:defRPr>
            </a:lvl4pPr>
            <a:lvl5pPr marL="2057400" indent="-228600">
              <a:defRPr sz="2800" b="1">
                <a:solidFill>
                  <a:schemeClr val="tx1"/>
                </a:solidFill>
                <a:latin typeface="Tahoma" panose="020B0604030504040204" pitchFamily="34" charset="0"/>
              </a:defRPr>
            </a:lvl5pPr>
            <a:lvl6pPr marL="2514600" indent="-228600" eaLnBrk="0" fontAlgn="base" hangingPunct="0">
              <a:spcBef>
                <a:spcPct val="0"/>
              </a:spcBef>
              <a:spcAft>
                <a:spcPct val="0"/>
              </a:spcAft>
              <a:defRPr sz="2800" b="1">
                <a:solidFill>
                  <a:schemeClr val="tx1"/>
                </a:solidFill>
                <a:latin typeface="Tahoma" panose="020B0604030504040204" pitchFamily="34" charset="0"/>
              </a:defRPr>
            </a:lvl6pPr>
            <a:lvl7pPr marL="2971800" indent="-228600" eaLnBrk="0" fontAlgn="base" hangingPunct="0">
              <a:spcBef>
                <a:spcPct val="0"/>
              </a:spcBef>
              <a:spcAft>
                <a:spcPct val="0"/>
              </a:spcAft>
              <a:defRPr sz="2800" b="1">
                <a:solidFill>
                  <a:schemeClr val="tx1"/>
                </a:solidFill>
                <a:latin typeface="Tahoma" panose="020B0604030504040204" pitchFamily="34" charset="0"/>
              </a:defRPr>
            </a:lvl7pPr>
            <a:lvl8pPr marL="3429000" indent="-228600" eaLnBrk="0" fontAlgn="base" hangingPunct="0">
              <a:spcBef>
                <a:spcPct val="0"/>
              </a:spcBef>
              <a:spcAft>
                <a:spcPct val="0"/>
              </a:spcAft>
              <a:defRPr sz="2800" b="1">
                <a:solidFill>
                  <a:schemeClr val="tx1"/>
                </a:solidFill>
                <a:latin typeface="Tahoma" panose="020B0604030504040204" pitchFamily="34" charset="0"/>
              </a:defRPr>
            </a:lvl8pPr>
            <a:lvl9pPr marL="3886200" indent="-228600" eaLnBrk="0" fontAlgn="base" hangingPunct="0">
              <a:spcBef>
                <a:spcPct val="0"/>
              </a:spcBef>
              <a:spcAft>
                <a:spcPct val="0"/>
              </a:spcAft>
              <a:defRPr sz="2800" b="1">
                <a:solidFill>
                  <a:schemeClr val="tx1"/>
                </a:solidFill>
                <a:latin typeface="Tahoma" panose="020B0604030504040204" pitchFamily="34" charset="0"/>
              </a:defRPr>
            </a:lvl9pPr>
          </a:lstStyle>
          <a:p>
            <a:fld id="{8246ACEE-908F-454F-83B5-CD92EBA710AD}" type="slidenum">
              <a:rPr lang="en-US" altLang="en-US" sz="1200"/>
              <a:pPr/>
              <a:t>21</a:t>
            </a:fld>
            <a:endParaRPr lang="en-US" altLang="en-US" sz="1200"/>
          </a:p>
        </p:txBody>
      </p:sp>
      <p:sp>
        <p:nvSpPr>
          <p:cNvPr id="39939" name="Rectangle 2">
            <a:extLst>
              <a:ext uri="{FF2B5EF4-FFF2-40B4-BE49-F238E27FC236}">
                <a16:creationId xmlns:a16="http://schemas.microsoft.com/office/drawing/2014/main" id="{365FDE43-E638-48D4-A382-E040995DD348}"/>
              </a:ext>
            </a:extLst>
          </p:cNvPr>
          <p:cNvSpPr>
            <a:spLocks noGrp="1" noRot="1" noChangeAspect="1" noChangeArrowheads="1" noTextEdit="1"/>
          </p:cNvSpPr>
          <p:nvPr>
            <p:ph type="sldImg"/>
          </p:nvPr>
        </p:nvSpPr>
        <p:spPr>
          <a:ln/>
        </p:spPr>
      </p:sp>
      <p:sp>
        <p:nvSpPr>
          <p:cNvPr id="39940" name="Rectangle 3">
            <a:extLst>
              <a:ext uri="{FF2B5EF4-FFF2-40B4-BE49-F238E27FC236}">
                <a16:creationId xmlns:a16="http://schemas.microsoft.com/office/drawing/2014/main" id="{E6841747-5AC4-4D7E-84BA-E46DD4104D2A}"/>
              </a:ext>
            </a:extLst>
          </p:cNvPr>
          <p:cNvSpPr>
            <a:spLocks noGrp="1" noChangeArrowheads="1"/>
          </p:cNvSpPr>
          <p:nvPr>
            <p:ph type="body" idx="1"/>
          </p:nvPr>
        </p:nvSpPr>
        <p:spPr>
          <a:noFill/>
        </p:spPr>
        <p:txBody>
          <a:bodyPr/>
          <a:lstStyle/>
          <a:p>
            <a:r>
              <a:rPr lang="en-US" altLang="en-US" sz="1600"/>
              <a:t>An Iterator provides a uniform way to traverse a data structure.</a:t>
            </a:r>
          </a:p>
          <a:p>
            <a:br>
              <a:rPr lang="en-US" altLang="en-US" sz="1600"/>
            </a:br>
            <a:r>
              <a:rPr lang="en-US" altLang="en-US" sz="1600"/>
              <a:t>As ArrayList, LinkedList, and Set all have Iterators, you can access the references in these structures using the same set of methods.  Iterators create uniformity and make accessing the data structure references a similar process.</a:t>
            </a:r>
          </a:p>
          <a:p>
            <a:endParaRPr lang="en-US" altLang="en-US" sz="1600"/>
          </a:p>
          <a:p>
            <a:endParaRPr lang="en-US" altLang="en-US" sz="160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a:extLst>
              <a:ext uri="{FF2B5EF4-FFF2-40B4-BE49-F238E27FC236}">
                <a16:creationId xmlns:a16="http://schemas.microsoft.com/office/drawing/2014/main" id="{A24326E7-9B16-4B78-905A-3F0E20260A78}"/>
              </a:ext>
            </a:extLst>
          </p:cNvPr>
          <p:cNvSpPr>
            <a:spLocks noGrp="1" noChangeArrowheads="1"/>
          </p:cNvSpPr>
          <p:nvPr>
            <p:ph type="sldNum" sz="quarter" idx="5"/>
          </p:nvPr>
        </p:nvSpPr>
        <p:spPr>
          <a:noFill/>
        </p:spPr>
        <p:txBody>
          <a:bodyPr/>
          <a:lstStyle>
            <a:lvl1pPr>
              <a:defRPr sz="2800" b="1">
                <a:solidFill>
                  <a:schemeClr val="tx1"/>
                </a:solidFill>
                <a:latin typeface="Tahoma" panose="020B0604030504040204" pitchFamily="34" charset="0"/>
              </a:defRPr>
            </a:lvl1pPr>
            <a:lvl2pPr marL="742950" indent="-285750">
              <a:defRPr sz="2800" b="1">
                <a:solidFill>
                  <a:schemeClr val="tx1"/>
                </a:solidFill>
                <a:latin typeface="Tahoma" panose="020B0604030504040204" pitchFamily="34" charset="0"/>
              </a:defRPr>
            </a:lvl2pPr>
            <a:lvl3pPr marL="1143000" indent="-228600">
              <a:defRPr sz="2800" b="1">
                <a:solidFill>
                  <a:schemeClr val="tx1"/>
                </a:solidFill>
                <a:latin typeface="Tahoma" panose="020B0604030504040204" pitchFamily="34" charset="0"/>
              </a:defRPr>
            </a:lvl3pPr>
            <a:lvl4pPr marL="1600200" indent="-228600">
              <a:defRPr sz="2800" b="1">
                <a:solidFill>
                  <a:schemeClr val="tx1"/>
                </a:solidFill>
                <a:latin typeface="Tahoma" panose="020B0604030504040204" pitchFamily="34" charset="0"/>
              </a:defRPr>
            </a:lvl4pPr>
            <a:lvl5pPr marL="2057400" indent="-228600">
              <a:defRPr sz="2800" b="1">
                <a:solidFill>
                  <a:schemeClr val="tx1"/>
                </a:solidFill>
                <a:latin typeface="Tahoma" panose="020B0604030504040204" pitchFamily="34" charset="0"/>
              </a:defRPr>
            </a:lvl5pPr>
            <a:lvl6pPr marL="2514600" indent="-228600" eaLnBrk="0" fontAlgn="base" hangingPunct="0">
              <a:spcBef>
                <a:spcPct val="0"/>
              </a:spcBef>
              <a:spcAft>
                <a:spcPct val="0"/>
              </a:spcAft>
              <a:defRPr sz="2800" b="1">
                <a:solidFill>
                  <a:schemeClr val="tx1"/>
                </a:solidFill>
                <a:latin typeface="Tahoma" panose="020B0604030504040204" pitchFamily="34" charset="0"/>
              </a:defRPr>
            </a:lvl6pPr>
            <a:lvl7pPr marL="2971800" indent="-228600" eaLnBrk="0" fontAlgn="base" hangingPunct="0">
              <a:spcBef>
                <a:spcPct val="0"/>
              </a:spcBef>
              <a:spcAft>
                <a:spcPct val="0"/>
              </a:spcAft>
              <a:defRPr sz="2800" b="1">
                <a:solidFill>
                  <a:schemeClr val="tx1"/>
                </a:solidFill>
                <a:latin typeface="Tahoma" panose="020B0604030504040204" pitchFamily="34" charset="0"/>
              </a:defRPr>
            </a:lvl7pPr>
            <a:lvl8pPr marL="3429000" indent="-228600" eaLnBrk="0" fontAlgn="base" hangingPunct="0">
              <a:spcBef>
                <a:spcPct val="0"/>
              </a:spcBef>
              <a:spcAft>
                <a:spcPct val="0"/>
              </a:spcAft>
              <a:defRPr sz="2800" b="1">
                <a:solidFill>
                  <a:schemeClr val="tx1"/>
                </a:solidFill>
                <a:latin typeface="Tahoma" panose="020B0604030504040204" pitchFamily="34" charset="0"/>
              </a:defRPr>
            </a:lvl8pPr>
            <a:lvl9pPr marL="3886200" indent="-228600" eaLnBrk="0" fontAlgn="base" hangingPunct="0">
              <a:spcBef>
                <a:spcPct val="0"/>
              </a:spcBef>
              <a:spcAft>
                <a:spcPct val="0"/>
              </a:spcAft>
              <a:defRPr sz="2800" b="1">
                <a:solidFill>
                  <a:schemeClr val="tx1"/>
                </a:solidFill>
                <a:latin typeface="Tahoma" panose="020B0604030504040204" pitchFamily="34" charset="0"/>
              </a:defRPr>
            </a:lvl9pPr>
          </a:lstStyle>
          <a:p>
            <a:fld id="{1ED925B6-874D-4630-8613-48611BBE920D}" type="slidenum">
              <a:rPr lang="en-US" altLang="en-US" sz="1200"/>
              <a:pPr/>
              <a:t>2</a:t>
            </a:fld>
            <a:endParaRPr lang="en-US" altLang="en-US" sz="1200"/>
          </a:p>
        </p:txBody>
      </p:sp>
      <p:sp>
        <p:nvSpPr>
          <p:cNvPr id="7171" name="Rectangle 2">
            <a:extLst>
              <a:ext uri="{FF2B5EF4-FFF2-40B4-BE49-F238E27FC236}">
                <a16:creationId xmlns:a16="http://schemas.microsoft.com/office/drawing/2014/main" id="{11B343DC-13E9-4CA5-A5FD-5EDEB07CDC0A}"/>
              </a:ext>
            </a:extLst>
          </p:cNvPr>
          <p:cNvSpPr>
            <a:spLocks noGrp="1" noRot="1" noChangeAspect="1" noChangeArrowheads="1" noTextEdit="1"/>
          </p:cNvSpPr>
          <p:nvPr>
            <p:ph type="sldImg"/>
          </p:nvPr>
        </p:nvSpPr>
        <p:spPr>
          <a:ln/>
        </p:spPr>
      </p:sp>
      <p:sp>
        <p:nvSpPr>
          <p:cNvPr id="7172" name="Rectangle 3">
            <a:extLst>
              <a:ext uri="{FF2B5EF4-FFF2-40B4-BE49-F238E27FC236}">
                <a16:creationId xmlns:a16="http://schemas.microsoft.com/office/drawing/2014/main" id="{51578878-6B08-45AC-BD48-A1EF5FDF95CC}"/>
              </a:ext>
            </a:extLst>
          </p:cNvPr>
          <p:cNvSpPr>
            <a:spLocks noGrp="1" noChangeArrowheads="1"/>
          </p:cNvSpPr>
          <p:nvPr>
            <p:ph type="body" idx="1"/>
          </p:nvPr>
        </p:nvSpPr>
        <p:spPr>
          <a:xfrm>
            <a:off x="685800" y="4416425"/>
            <a:ext cx="5486400" cy="4183063"/>
          </a:xfrm>
          <a:noFill/>
        </p:spPr>
        <p:txBody>
          <a:bodyPr/>
          <a:lstStyle/>
          <a:p>
            <a:endParaRPr lang="en-US"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a:extLst>
              <a:ext uri="{FF2B5EF4-FFF2-40B4-BE49-F238E27FC236}">
                <a16:creationId xmlns:a16="http://schemas.microsoft.com/office/drawing/2014/main" id="{DC7FB032-027E-4B24-BE41-162628E3D63D}"/>
              </a:ext>
            </a:extLst>
          </p:cNvPr>
          <p:cNvSpPr>
            <a:spLocks noGrp="1" noChangeArrowheads="1"/>
          </p:cNvSpPr>
          <p:nvPr>
            <p:ph type="sldNum" sz="quarter" idx="5"/>
          </p:nvPr>
        </p:nvSpPr>
        <p:spPr>
          <a:noFill/>
        </p:spPr>
        <p:txBody>
          <a:bodyPr/>
          <a:lstStyle>
            <a:lvl1pPr>
              <a:defRPr sz="2800" b="1">
                <a:solidFill>
                  <a:schemeClr val="tx1"/>
                </a:solidFill>
                <a:latin typeface="Tahoma" panose="020B0604030504040204" pitchFamily="34" charset="0"/>
              </a:defRPr>
            </a:lvl1pPr>
            <a:lvl2pPr marL="742950" indent="-285750">
              <a:defRPr sz="2800" b="1">
                <a:solidFill>
                  <a:schemeClr val="tx1"/>
                </a:solidFill>
                <a:latin typeface="Tahoma" panose="020B0604030504040204" pitchFamily="34" charset="0"/>
              </a:defRPr>
            </a:lvl2pPr>
            <a:lvl3pPr marL="1143000" indent="-228600">
              <a:defRPr sz="2800" b="1">
                <a:solidFill>
                  <a:schemeClr val="tx1"/>
                </a:solidFill>
                <a:latin typeface="Tahoma" panose="020B0604030504040204" pitchFamily="34" charset="0"/>
              </a:defRPr>
            </a:lvl3pPr>
            <a:lvl4pPr marL="1600200" indent="-228600">
              <a:defRPr sz="2800" b="1">
                <a:solidFill>
                  <a:schemeClr val="tx1"/>
                </a:solidFill>
                <a:latin typeface="Tahoma" panose="020B0604030504040204" pitchFamily="34" charset="0"/>
              </a:defRPr>
            </a:lvl4pPr>
            <a:lvl5pPr marL="2057400" indent="-228600">
              <a:defRPr sz="2800" b="1">
                <a:solidFill>
                  <a:schemeClr val="tx1"/>
                </a:solidFill>
                <a:latin typeface="Tahoma" panose="020B0604030504040204" pitchFamily="34" charset="0"/>
              </a:defRPr>
            </a:lvl5pPr>
            <a:lvl6pPr marL="2514600" indent="-228600" eaLnBrk="0" fontAlgn="base" hangingPunct="0">
              <a:spcBef>
                <a:spcPct val="0"/>
              </a:spcBef>
              <a:spcAft>
                <a:spcPct val="0"/>
              </a:spcAft>
              <a:defRPr sz="2800" b="1">
                <a:solidFill>
                  <a:schemeClr val="tx1"/>
                </a:solidFill>
                <a:latin typeface="Tahoma" panose="020B0604030504040204" pitchFamily="34" charset="0"/>
              </a:defRPr>
            </a:lvl6pPr>
            <a:lvl7pPr marL="2971800" indent="-228600" eaLnBrk="0" fontAlgn="base" hangingPunct="0">
              <a:spcBef>
                <a:spcPct val="0"/>
              </a:spcBef>
              <a:spcAft>
                <a:spcPct val="0"/>
              </a:spcAft>
              <a:defRPr sz="2800" b="1">
                <a:solidFill>
                  <a:schemeClr val="tx1"/>
                </a:solidFill>
                <a:latin typeface="Tahoma" panose="020B0604030504040204" pitchFamily="34" charset="0"/>
              </a:defRPr>
            </a:lvl7pPr>
            <a:lvl8pPr marL="3429000" indent="-228600" eaLnBrk="0" fontAlgn="base" hangingPunct="0">
              <a:spcBef>
                <a:spcPct val="0"/>
              </a:spcBef>
              <a:spcAft>
                <a:spcPct val="0"/>
              </a:spcAft>
              <a:defRPr sz="2800" b="1">
                <a:solidFill>
                  <a:schemeClr val="tx1"/>
                </a:solidFill>
                <a:latin typeface="Tahoma" panose="020B0604030504040204" pitchFamily="34" charset="0"/>
              </a:defRPr>
            </a:lvl8pPr>
            <a:lvl9pPr marL="3886200" indent="-228600" eaLnBrk="0" fontAlgn="base" hangingPunct="0">
              <a:spcBef>
                <a:spcPct val="0"/>
              </a:spcBef>
              <a:spcAft>
                <a:spcPct val="0"/>
              </a:spcAft>
              <a:defRPr sz="2800" b="1">
                <a:solidFill>
                  <a:schemeClr val="tx1"/>
                </a:solidFill>
                <a:latin typeface="Tahoma" panose="020B0604030504040204" pitchFamily="34" charset="0"/>
              </a:defRPr>
            </a:lvl9pPr>
          </a:lstStyle>
          <a:p>
            <a:fld id="{2CAC679B-9EFA-4483-87A9-5D843D8ED293}" type="slidenum">
              <a:rPr lang="en-US" altLang="en-US" sz="1200"/>
              <a:pPr/>
              <a:t>22</a:t>
            </a:fld>
            <a:endParaRPr lang="en-US" altLang="en-US" sz="1200"/>
          </a:p>
        </p:txBody>
      </p:sp>
      <p:sp>
        <p:nvSpPr>
          <p:cNvPr id="41987" name="Rectangle 2">
            <a:extLst>
              <a:ext uri="{FF2B5EF4-FFF2-40B4-BE49-F238E27FC236}">
                <a16:creationId xmlns:a16="http://schemas.microsoft.com/office/drawing/2014/main" id="{2FD6A928-30E3-4D3A-BA88-1BB5DD88ADF8}"/>
              </a:ext>
            </a:extLst>
          </p:cNvPr>
          <p:cNvSpPr>
            <a:spLocks noGrp="1" noRot="1" noChangeAspect="1" noChangeArrowheads="1" noTextEdit="1"/>
          </p:cNvSpPr>
          <p:nvPr>
            <p:ph type="sldImg"/>
          </p:nvPr>
        </p:nvSpPr>
        <p:spPr>
          <a:ln/>
        </p:spPr>
      </p:sp>
      <p:sp>
        <p:nvSpPr>
          <p:cNvPr id="41988" name="Rectangle 3">
            <a:extLst>
              <a:ext uri="{FF2B5EF4-FFF2-40B4-BE49-F238E27FC236}">
                <a16:creationId xmlns:a16="http://schemas.microsoft.com/office/drawing/2014/main" id="{9B2D9EAB-2473-4123-AFA5-A35E0043C473}"/>
              </a:ext>
            </a:extLst>
          </p:cNvPr>
          <p:cNvSpPr>
            <a:spLocks noGrp="1" noChangeArrowheads="1"/>
          </p:cNvSpPr>
          <p:nvPr>
            <p:ph type="body" idx="1"/>
          </p:nvPr>
        </p:nvSpPr>
        <p:spPr>
          <a:noFill/>
        </p:spPr>
        <p:txBody>
          <a:bodyPr/>
          <a:lstStyle/>
          <a:p>
            <a:endParaRPr lang="en-US"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a:extLst>
              <a:ext uri="{FF2B5EF4-FFF2-40B4-BE49-F238E27FC236}">
                <a16:creationId xmlns:a16="http://schemas.microsoft.com/office/drawing/2014/main" id="{5F28AC7C-941D-4BF9-AD25-F897DF224199}"/>
              </a:ext>
            </a:extLst>
          </p:cNvPr>
          <p:cNvSpPr>
            <a:spLocks noGrp="1" noChangeArrowheads="1"/>
          </p:cNvSpPr>
          <p:nvPr>
            <p:ph type="sldNum" sz="quarter" idx="5"/>
          </p:nvPr>
        </p:nvSpPr>
        <p:spPr>
          <a:noFill/>
        </p:spPr>
        <p:txBody>
          <a:bodyPr/>
          <a:lstStyle>
            <a:lvl1pPr>
              <a:defRPr sz="2800" b="1">
                <a:solidFill>
                  <a:schemeClr val="tx1"/>
                </a:solidFill>
                <a:latin typeface="Tahoma" panose="020B0604030504040204" pitchFamily="34" charset="0"/>
              </a:defRPr>
            </a:lvl1pPr>
            <a:lvl2pPr marL="742950" indent="-285750">
              <a:defRPr sz="2800" b="1">
                <a:solidFill>
                  <a:schemeClr val="tx1"/>
                </a:solidFill>
                <a:latin typeface="Tahoma" panose="020B0604030504040204" pitchFamily="34" charset="0"/>
              </a:defRPr>
            </a:lvl2pPr>
            <a:lvl3pPr marL="1143000" indent="-228600">
              <a:defRPr sz="2800" b="1">
                <a:solidFill>
                  <a:schemeClr val="tx1"/>
                </a:solidFill>
                <a:latin typeface="Tahoma" panose="020B0604030504040204" pitchFamily="34" charset="0"/>
              </a:defRPr>
            </a:lvl3pPr>
            <a:lvl4pPr marL="1600200" indent="-228600">
              <a:defRPr sz="2800" b="1">
                <a:solidFill>
                  <a:schemeClr val="tx1"/>
                </a:solidFill>
                <a:latin typeface="Tahoma" panose="020B0604030504040204" pitchFamily="34" charset="0"/>
              </a:defRPr>
            </a:lvl4pPr>
            <a:lvl5pPr marL="2057400" indent="-228600">
              <a:defRPr sz="2800" b="1">
                <a:solidFill>
                  <a:schemeClr val="tx1"/>
                </a:solidFill>
                <a:latin typeface="Tahoma" panose="020B0604030504040204" pitchFamily="34" charset="0"/>
              </a:defRPr>
            </a:lvl5pPr>
            <a:lvl6pPr marL="2514600" indent="-228600" eaLnBrk="0" fontAlgn="base" hangingPunct="0">
              <a:spcBef>
                <a:spcPct val="0"/>
              </a:spcBef>
              <a:spcAft>
                <a:spcPct val="0"/>
              </a:spcAft>
              <a:defRPr sz="2800" b="1">
                <a:solidFill>
                  <a:schemeClr val="tx1"/>
                </a:solidFill>
                <a:latin typeface="Tahoma" panose="020B0604030504040204" pitchFamily="34" charset="0"/>
              </a:defRPr>
            </a:lvl6pPr>
            <a:lvl7pPr marL="2971800" indent="-228600" eaLnBrk="0" fontAlgn="base" hangingPunct="0">
              <a:spcBef>
                <a:spcPct val="0"/>
              </a:spcBef>
              <a:spcAft>
                <a:spcPct val="0"/>
              </a:spcAft>
              <a:defRPr sz="2800" b="1">
                <a:solidFill>
                  <a:schemeClr val="tx1"/>
                </a:solidFill>
                <a:latin typeface="Tahoma" panose="020B0604030504040204" pitchFamily="34" charset="0"/>
              </a:defRPr>
            </a:lvl7pPr>
            <a:lvl8pPr marL="3429000" indent="-228600" eaLnBrk="0" fontAlgn="base" hangingPunct="0">
              <a:spcBef>
                <a:spcPct val="0"/>
              </a:spcBef>
              <a:spcAft>
                <a:spcPct val="0"/>
              </a:spcAft>
              <a:defRPr sz="2800" b="1">
                <a:solidFill>
                  <a:schemeClr val="tx1"/>
                </a:solidFill>
                <a:latin typeface="Tahoma" panose="020B0604030504040204" pitchFamily="34" charset="0"/>
              </a:defRPr>
            </a:lvl8pPr>
            <a:lvl9pPr marL="3886200" indent="-228600" eaLnBrk="0" fontAlgn="base" hangingPunct="0">
              <a:spcBef>
                <a:spcPct val="0"/>
              </a:spcBef>
              <a:spcAft>
                <a:spcPct val="0"/>
              </a:spcAft>
              <a:defRPr sz="2800" b="1">
                <a:solidFill>
                  <a:schemeClr val="tx1"/>
                </a:solidFill>
                <a:latin typeface="Tahoma" panose="020B0604030504040204" pitchFamily="34" charset="0"/>
              </a:defRPr>
            </a:lvl9pPr>
          </a:lstStyle>
          <a:p>
            <a:fld id="{3D33A6D5-CED6-453F-A65E-20D12778EF4D}" type="slidenum">
              <a:rPr lang="en-US" altLang="en-US" sz="1200"/>
              <a:pPr/>
              <a:t>23</a:t>
            </a:fld>
            <a:endParaRPr lang="en-US" altLang="en-US" sz="1200"/>
          </a:p>
        </p:txBody>
      </p:sp>
      <p:sp>
        <p:nvSpPr>
          <p:cNvPr id="44035" name="Rectangle 2">
            <a:extLst>
              <a:ext uri="{FF2B5EF4-FFF2-40B4-BE49-F238E27FC236}">
                <a16:creationId xmlns:a16="http://schemas.microsoft.com/office/drawing/2014/main" id="{D8CAC208-B54A-449B-8EDF-1D8631CBACF8}"/>
              </a:ext>
            </a:extLst>
          </p:cNvPr>
          <p:cNvSpPr>
            <a:spLocks noGrp="1" noRot="1" noChangeAspect="1" noChangeArrowheads="1" noTextEdit="1"/>
          </p:cNvSpPr>
          <p:nvPr>
            <p:ph type="sldImg"/>
          </p:nvPr>
        </p:nvSpPr>
        <p:spPr>
          <a:ln/>
        </p:spPr>
      </p:sp>
      <p:sp>
        <p:nvSpPr>
          <p:cNvPr id="44036" name="Rectangle 3">
            <a:extLst>
              <a:ext uri="{FF2B5EF4-FFF2-40B4-BE49-F238E27FC236}">
                <a16:creationId xmlns:a16="http://schemas.microsoft.com/office/drawing/2014/main" id="{904881F2-9F99-4062-A43F-44C7B9E8402D}"/>
              </a:ext>
            </a:extLst>
          </p:cNvPr>
          <p:cNvSpPr>
            <a:spLocks noGrp="1" noChangeArrowheads="1"/>
          </p:cNvSpPr>
          <p:nvPr>
            <p:ph type="body" idx="1"/>
          </p:nvPr>
        </p:nvSpPr>
        <p:spPr>
          <a:noFill/>
        </p:spPr>
        <p:txBody>
          <a:bodyPr/>
          <a:lstStyle/>
          <a:p>
            <a:endParaRPr lang="en-US"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a:extLst>
              <a:ext uri="{FF2B5EF4-FFF2-40B4-BE49-F238E27FC236}">
                <a16:creationId xmlns:a16="http://schemas.microsoft.com/office/drawing/2014/main" id="{C522C26E-60B8-4418-B8AC-1D2D6E1AA51E}"/>
              </a:ext>
            </a:extLst>
          </p:cNvPr>
          <p:cNvSpPr>
            <a:spLocks noGrp="1" noChangeArrowheads="1"/>
          </p:cNvSpPr>
          <p:nvPr>
            <p:ph type="sldNum" sz="quarter" idx="5"/>
          </p:nvPr>
        </p:nvSpPr>
        <p:spPr>
          <a:noFill/>
        </p:spPr>
        <p:txBody>
          <a:bodyPr/>
          <a:lstStyle>
            <a:lvl1pPr>
              <a:defRPr sz="2800" b="1">
                <a:solidFill>
                  <a:schemeClr val="tx1"/>
                </a:solidFill>
                <a:latin typeface="Tahoma" panose="020B0604030504040204" pitchFamily="34" charset="0"/>
              </a:defRPr>
            </a:lvl1pPr>
            <a:lvl2pPr marL="742950" indent="-285750">
              <a:defRPr sz="2800" b="1">
                <a:solidFill>
                  <a:schemeClr val="tx1"/>
                </a:solidFill>
                <a:latin typeface="Tahoma" panose="020B0604030504040204" pitchFamily="34" charset="0"/>
              </a:defRPr>
            </a:lvl2pPr>
            <a:lvl3pPr marL="1143000" indent="-228600">
              <a:defRPr sz="2800" b="1">
                <a:solidFill>
                  <a:schemeClr val="tx1"/>
                </a:solidFill>
                <a:latin typeface="Tahoma" panose="020B0604030504040204" pitchFamily="34" charset="0"/>
              </a:defRPr>
            </a:lvl3pPr>
            <a:lvl4pPr marL="1600200" indent="-228600">
              <a:defRPr sz="2800" b="1">
                <a:solidFill>
                  <a:schemeClr val="tx1"/>
                </a:solidFill>
                <a:latin typeface="Tahoma" panose="020B0604030504040204" pitchFamily="34" charset="0"/>
              </a:defRPr>
            </a:lvl4pPr>
            <a:lvl5pPr marL="2057400" indent="-228600">
              <a:defRPr sz="2800" b="1">
                <a:solidFill>
                  <a:schemeClr val="tx1"/>
                </a:solidFill>
                <a:latin typeface="Tahoma" panose="020B0604030504040204" pitchFamily="34" charset="0"/>
              </a:defRPr>
            </a:lvl5pPr>
            <a:lvl6pPr marL="2514600" indent="-228600" eaLnBrk="0" fontAlgn="base" hangingPunct="0">
              <a:spcBef>
                <a:spcPct val="0"/>
              </a:spcBef>
              <a:spcAft>
                <a:spcPct val="0"/>
              </a:spcAft>
              <a:defRPr sz="2800" b="1">
                <a:solidFill>
                  <a:schemeClr val="tx1"/>
                </a:solidFill>
                <a:latin typeface="Tahoma" panose="020B0604030504040204" pitchFamily="34" charset="0"/>
              </a:defRPr>
            </a:lvl6pPr>
            <a:lvl7pPr marL="2971800" indent="-228600" eaLnBrk="0" fontAlgn="base" hangingPunct="0">
              <a:spcBef>
                <a:spcPct val="0"/>
              </a:spcBef>
              <a:spcAft>
                <a:spcPct val="0"/>
              </a:spcAft>
              <a:defRPr sz="2800" b="1">
                <a:solidFill>
                  <a:schemeClr val="tx1"/>
                </a:solidFill>
                <a:latin typeface="Tahoma" panose="020B0604030504040204" pitchFamily="34" charset="0"/>
              </a:defRPr>
            </a:lvl7pPr>
            <a:lvl8pPr marL="3429000" indent="-228600" eaLnBrk="0" fontAlgn="base" hangingPunct="0">
              <a:spcBef>
                <a:spcPct val="0"/>
              </a:spcBef>
              <a:spcAft>
                <a:spcPct val="0"/>
              </a:spcAft>
              <a:defRPr sz="2800" b="1">
                <a:solidFill>
                  <a:schemeClr val="tx1"/>
                </a:solidFill>
                <a:latin typeface="Tahoma" panose="020B0604030504040204" pitchFamily="34" charset="0"/>
              </a:defRPr>
            </a:lvl8pPr>
            <a:lvl9pPr marL="3886200" indent="-228600" eaLnBrk="0" fontAlgn="base" hangingPunct="0">
              <a:spcBef>
                <a:spcPct val="0"/>
              </a:spcBef>
              <a:spcAft>
                <a:spcPct val="0"/>
              </a:spcAft>
              <a:defRPr sz="2800" b="1">
                <a:solidFill>
                  <a:schemeClr val="tx1"/>
                </a:solidFill>
                <a:latin typeface="Tahoma" panose="020B0604030504040204" pitchFamily="34" charset="0"/>
              </a:defRPr>
            </a:lvl9pPr>
          </a:lstStyle>
          <a:p>
            <a:fld id="{D857609A-A3AD-4BF5-A438-19ECC9D23292}" type="slidenum">
              <a:rPr lang="en-US" altLang="en-US" sz="1200"/>
              <a:pPr/>
              <a:t>24</a:t>
            </a:fld>
            <a:endParaRPr lang="en-US" altLang="en-US" sz="1200"/>
          </a:p>
        </p:txBody>
      </p:sp>
      <p:sp>
        <p:nvSpPr>
          <p:cNvPr id="46083" name="Rectangle 2">
            <a:extLst>
              <a:ext uri="{FF2B5EF4-FFF2-40B4-BE49-F238E27FC236}">
                <a16:creationId xmlns:a16="http://schemas.microsoft.com/office/drawing/2014/main" id="{4A7CAD75-1167-4827-82DD-DC61B5DE785F}"/>
              </a:ext>
            </a:extLst>
          </p:cNvPr>
          <p:cNvSpPr>
            <a:spLocks noGrp="1" noRot="1" noChangeAspect="1" noChangeArrowheads="1" noTextEdit="1"/>
          </p:cNvSpPr>
          <p:nvPr>
            <p:ph type="sldImg"/>
          </p:nvPr>
        </p:nvSpPr>
        <p:spPr>
          <a:ln/>
        </p:spPr>
      </p:sp>
      <p:sp>
        <p:nvSpPr>
          <p:cNvPr id="46084" name="Rectangle 3">
            <a:extLst>
              <a:ext uri="{FF2B5EF4-FFF2-40B4-BE49-F238E27FC236}">
                <a16:creationId xmlns:a16="http://schemas.microsoft.com/office/drawing/2014/main" id="{3EC55B58-C8B1-460E-BA07-1200E55AFC2E}"/>
              </a:ext>
            </a:extLst>
          </p:cNvPr>
          <p:cNvSpPr>
            <a:spLocks noGrp="1" noChangeArrowheads="1"/>
          </p:cNvSpPr>
          <p:nvPr>
            <p:ph type="body" idx="1"/>
          </p:nvPr>
        </p:nvSpPr>
        <p:spPr>
          <a:noFill/>
        </p:spPr>
        <p:txBody>
          <a:bodyPr/>
          <a:lstStyle/>
          <a:p>
            <a:r>
              <a:rPr lang="en-US" altLang="en-US" sz="1600"/>
              <a:t>An iterator provides a standard way to access all of the items in a data structure.</a:t>
            </a:r>
          </a:p>
          <a:p>
            <a:endParaRPr lang="en-US" altLang="en-US" sz="1600"/>
          </a:p>
          <a:p>
            <a:r>
              <a:rPr lang="en-US" altLang="en-US" sz="1600"/>
              <a:t>An iterator allows movement from one reference to the next.</a:t>
            </a:r>
          </a:p>
          <a:p>
            <a:r>
              <a:rPr lang="en-US" altLang="en-US" sz="1600"/>
              <a:t>When the </a:t>
            </a:r>
            <a:r>
              <a:rPr lang="en-US" altLang="en-US" sz="1600">
                <a:latin typeface="Courier New" panose="02070309020205020404" pitchFamily="49" charset="0"/>
              </a:rPr>
              <a:t>next()</a:t>
            </a:r>
            <a:r>
              <a:rPr lang="en-US" altLang="en-US" sz="1600"/>
              <a:t> method is called, the next reference in the list is returned and the iterator moves to the next reference.  </a:t>
            </a:r>
          </a:p>
          <a:p>
            <a:r>
              <a:rPr lang="en-US" altLang="en-US" sz="1600"/>
              <a:t>The next methods movement is based on the data structure that the iterator is working on.</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a:extLst>
              <a:ext uri="{FF2B5EF4-FFF2-40B4-BE49-F238E27FC236}">
                <a16:creationId xmlns:a16="http://schemas.microsoft.com/office/drawing/2014/main" id="{2AF104B0-4790-4EDF-9534-F6F666E63232}"/>
              </a:ext>
            </a:extLst>
          </p:cNvPr>
          <p:cNvSpPr>
            <a:spLocks noGrp="1" noChangeArrowheads="1"/>
          </p:cNvSpPr>
          <p:nvPr>
            <p:ph type="sldNum" sz="quarter" idx="5"/>
          </p:nvPr>
        </p:nvSpPr>
        <p:spPr>
          <a:noFill/>
        </p:spPr>
        <p:txBody>
          <a:bodyPr/>
          <a:lstStyle>
            <a:lvl1pPr>
              <a:defRPr sz="2800" b="1">
                <a:solidFill>
                  <a:schemeClr val="tx1"/>
                </a:solidFill>
                <a:latin typeface="Tahoma" panose="020B0604030504040204" pitchFamily="34" charset="0"/>
              </a:defRPr>
            </a:lvl1pPr>
            <a:lvl2pPr marL="742950" indent="-285750">
              <a:defRPr sz="2800" b="1">
                <a:solidFill>
                  <a:schemeClr val="tx1"/>
                </a:solidFill>
                <a:latin typeface="Tahoma" panose="020B0604030504040204" pitchFamily="34" charset="0"/>
              </a:defRPr>
            </a:lvl2pPr>
            <a:lvl3pPr marL="1143000" indent="-228600">
              <a:defRPr sz="2800" b="1">
                <a:solidFill>
                  <a:schemeClr val="tx1"/>
                </a:solidFill>
                <a:latin typeface="Tahoma" panose="020B0604030504040204" pitchFamily="34" charset="0"/>
              </a:defRPr>
            </a:lvl3pPr>
            <a:lvl4pPr marL="1600200" indent="-228600">
              <a:defRPr sz="2800" b="1">
                <a:solidFill>
                  <a:schemeClr val="tx1"/>
                </a:solidFill>
                <a:latin typeface="Tahoma" panose="020B0604030504040204" pitchFamily="34" charset="0"/>
              </a:defRPr>
            </a:lvl4pPr>
            <a:lvl5pPr marL="2057400" indent="-228600">
              <a:defRPr sz="2800" b="1">
                <a:solidFill>
                  <a:schemeClr val="tx1"/>
                </a:solidFill>
                <a:latin typeface="Tahoma" panose="020B0604030504040204" pitchFamily="34" charset="0"/>
              </a:defRPr>
            </a:lvl5pPr>
            <a:lvl6pPr marL="2514600" indent="-228600" eaLnBrk="0" fontAlgn="base" hangingPunct="0">
              <a:spcBef>
                <a:spcPct val="0"/>
              </a:spcBef>
              <a:spcAft>
                <a:spcPct val="0"/>
              </a:spcAft>
              <a:defRPr sz="2800" b="1">
                <a:solidFill>
                  <a:schemeClr val="tx1"/>
                </a:solidFill>
                <a:latin typeface="Tahoma" panose="020B0604030504040204" pitchFamily="34" charset="0"/>
              </a:defRPr>
            </a:lvl6pPr>
            <a:lvl7pPr marL="2971800" indent="-228600" eaLnBrk="0" fontAlgn="base" hangingPunct="0">
              <a:spcBef>
                <a:spcPct val="0"/>
              </a:spcBef>
              <a:spcAft>
                <a:spcPct val="0"/>
              </a:spcAft>
              <a:defRPr sz="2800" b="1">
                <a:solidFill>
                  <a:schemeClr val="tx1"/>
                </a:solidFill>
                <a:latin typeface="Tahoma" panose="020B0604030504040204" pitchFamily="34" charset="0"/>
              </a:defRPr>
            </a:lvl7pPr>
            <a:lvl8pPr marL="3429000" indent="-228600" eaLnBrk="0" fontAlgn="base" hangingPunct="0">
              <a:spcBef>
                <a:spcPct val="0"/>
              </a:spcBef>
              <a:spcAft>
                <a:spcPct val="0"/>
              </a:spcAft>
              <a:defRPr sz="2800" b="1">
                <a:solidFill>
                  <a:schemeClr val="tx1"/>
                </a:solidFill>
                <a:latin typeface="Tahoma" panose="020B0604030504040204" pitchFamily="34" charset="0"/>
              </a:defRPr>
            </a:lvl8pPr>
            <a:lvl9pPr marL="3886200" indent="-228600" eaLnBrk="0" fontAlgn="base" hangingPunct="0">
              <a:spcBef>
                <a:spcPct val="0"/>
              </a:spcBef>
              <a:spcAft>
                <a:spcPct val="0"/>
              </a:spcAft>
              <a:defRPr sz="2800" b="1">
                <a:solidFill>
                  <a:schemeClr val="tx1"/>
                </a:solidFill>
                <a:latin typeface="Tahoma" panose="020B0604030504040204" pitchFamily="34" charset="0"/>
              </a:defRPr>
            </a:lvl9pPr>
          </a:lstStyle>
          <a:p>
            <a:fld id="{B182B79E-B209-48E7-8239-5614C8687174}" type="slidenum">
              <a:rPr lang="en-US" altLang="en-US" sz="1200"/>
              <a:pPr/>
              <a:t>25</a:t>
            </a:fld>
            <a:endParaRPr lang="en-US" altLang="en-US" sz="1200"/>
          </a:p>
        </p:txBody>
      </p:sp>
      <p:sp>
        <p:nvSpPr>
          <p:cNvPr id="49155" name="Rectangle 2">
            <a:extLst>
              <a:ext uri="{FF2B5EF4-FFF2-40B4-BE49-F238E27FC236}">
                <a16:creationId xmlns:a16="http://schemas.microsoft.com/office/drawing/2014/main" id="{9FF2C535-14E2-4E65-A0CD-B1A8F6760E53}"/>
              </a:ext>
            </a:extLst>
          </p:cNvPr>
          <p:cNvSpPr>
            <a:spLocks noGrp="1" noRot="1" noChangeAspect="1" noChangeArrowheads="1" noTextEdit="1"/>
          </p:cNvSpPr>
          <p:nvPr>
            <p:ph type="sldImg"/>
          </p:nvPr>
        </p:nvSpPr>
        <p:spPr>
          <a:ln/>
        </p:spPr>
      </p:sp>
      <p:sp>
        <p:nvSpPr>
          <p:cNvPr id="49156" name="Rectangle 3">
            <a:extLst>
              <a:ext uri="{FF2B5EF4-FFF2-40B4-BE49-F238E27FC236}">
                <a16:creationId xmlns:a16="http://schemas.microsoft.com/office/drawing/2014/main" id="{48F3E570-A810-4B1D-A9A1-BFC3C933181D}"/>
              </a:ext>
            </a:extLst>
          </p:cNvPr>
          <p:cNvSpPr>
            <a:spLocks noGrp="1" noChangeArrowheads="1"/>
          </p:cNvSpPr>
          <p:nvPr>
            <p:ph type="body" idx="1"/>
          </p:nvPr>
        </p:nvSpPr>
        <p:spPr>
          <a:noFill/>
        </p:spPr>
        <p:txBody>
          <a:bodyPr/>
          <a:lstStyle/>
          <a:p>
            <a:endParaRPr lang="en-US"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a:extLst>
              <a:ext uri="{FF2B5EF4-FFF2-40B4-BE49-F238E27FC236}">
                <a16:creationId xmlns:a16="http://schemas.microsoft.com/office/drawing/2014/main" id="{7EC537A9-398F-495F-BCEC-97DBA916CC37}"/>
              </a:ext>
            </a:extLst>
          </p:cNvPr>
          <p:cNvSpPr>
            <a:spLocks noGrp="1" noChangeArrowheads="1"/>
          </p:cNvSpPr>
          <p:nvPr>
            <p:ph type="sldNum" sz="quarter" idx="5"/>
          </p:nvPr>
        </p:nvSpPr>
        <p:spPr>
          <a:noFill/>
        </p:spPr>
        <p:txBody>
          <a:bodyPr/>
          <a:lstStyle>
            <a:lvl1pPr>
              <a:defRPr sz="2800" b="1">
                <a:solidFill>
                  <a:schemeClr val="tx1"/>
                </a:solidFill>
                <a:latin typeface="Tahoma" panose="020B0604030504040204" pitchFamily="34" charset="0"/>
              </a:defRPr>
            </a:lvl1pPr>
            <a:lvl2pPr marL="742950" indent="-285750">
              <a:defRPr sz="2800" b="1">
                <a:solidFill>
                  <a:schemeClr val="tx1"/>
                </a:solidFill>
                <a:latin typeface="Tahoma" panose="020B0604030504040204" pitchFamily="34" charset="0"/>
              </a:defRPr>
            </a:lvl2pPr>
            <a:lvl3pPr marL="1143000" indent="-228600">
              <a:defRPr sz="2800" b="1">
                <a:solidFill>
                  <a:schemeClr val="tx1"/>
                </a:solidFill>
                <a:latin typeface="Tahoma" panose="020B0604030504040204" pitchFamily="34" charset="0"/>
              </a:defRPr>
            </a:lvl3pPr>
            <a:lvl4pPr marL="1600200" indent="-228600">
              <a:defRPr sz="2800" b="1">
                <a:solidFill>
                  <a:schemeClr val="tx1"/>
                </a:solidFill>
                <a:latin typeface="Tahoma" panose="020B0604030504040204" pitchFamily="34" charset="0"/>
              </a:defRPr>
            </a:lvl4pPr>
            <a:lvl5pPr marL="2057400" indent="-228600">
              <a:defRPr sz="2800" b="1">
                <a:solidFill>
                  <a:schemeClr val="tx1"/>
                </a:solidFill>
                <a:latin typeface="Tahoma" panose="020B0604030504040204" pitchFamily="34" charset="0"/>
              </a:defRPr>
            </a:lvl5pPr>
            <a:lvl6pPr marL="2514600" indent="-228600" eaLnBrk="0" fontAlgn="base" hangingPunct="0">
              <a:spcBef>
                <a:spcPct val="0"/>
              </a:spcBef>
              <a:spcAft>
                <a:spcPct val="0"/>
              </a:spcAft>
              <a:defRPr sz="2800" b="1">
                <a:solidFill>
                  <a:schemeClr val="tx1"/>
                </a:solidFill>
                <a:latin typeface="Tahoma" panose="020B0604030504040204" pitchFamily="34" charset="0"/>
              </a:defRPr>
            </a:lvl6pPr>
            <a:lvl7pPr marL="2971800" indent="-228600" eaLnBrk="0" fontAlgn="base" hangingPunct="0">
              <a:spcBef>
                <a:spcPct val="0"/>
              </a:spcBef>
              <a:spcAft>
                <a:spcPct val="0"/>
              </a:spcAft>
              <a:defRPr sz="2800" b="1">
                <a:solidFill>
                  <a:schemeClr val="tx1"/>
                </a:solidFill>
                <a:latin typeface="Tahoma" panose="020B0604030504040204" pitchFamily="34" charset="0"/>
              </a:defRPr>
            </a:lvl7pPr>
            <a:lvl8pPr marL="3429000" indent="-228600" eaLnBrk="0" fontAlgn="base" hangingPunct="0">
              <a:spcBef>
                <a:spcPct val="0"/>
              </a:spcBef>
              <a:spcAft>
                <a:spcPct val="0"/>
              </a:spcAft>
              <a:defRPr sz="2800" b="1">
                <a:solidFill>
                  <a:schemeClr val="tx1"/>
                </a:solidFill>
                <a:latin typeface="Tahoma" panose="020B0604030504040204" pitchFamily="34" charset="0"/>
              </a:defRPr>
            </a:lvl8pPr>
            <a:lvl9pPr marL="3886200" indent="-228600" eaLnBrk="0" fontAlgn="base" hangingPunct="0">
              <a:spcBef>
                <a:spcPct val="0"/>
              </a:spcBef>
              <a:spcAft>
                <a:spcPct val="0"/>
              </a:spcAft>
              <a:defRPr sz="2800" b="1">
                <a:solidFill>
                  <a:schemeClr val="tx1"/>
                </a:solidFill>
                <a:latin typeface="Tahoma" panose="020B0604030504040204" pitchFamily="34" charset="0"/>
              </a:defRPr>
            </a:lvl9pPr>
          </a:lstStyle>
          <a:p>
            <a:fld id="{8D71395A-4ED0-44F1-869E-F489F77F2CE3}" type="slidenum">
              <a:rPr lang="en-US" altLang="en-US" sz="1200"/>
              <a:pPr/>
              <a:t>26</a:t>
            </a:fld>
            <a:endParaRPr lang="en-US" altLang="en-US" sz="1200"/>
          </a:p>
        </p:txBody>
      </p:sp>
      <p:sp>
        <p:nvSpPr>
          <p:cNvPr id="51203" name="Rectangle 2">
            <a:extLst>
              <a:ext uri="{FF2B5EF4-FFF2-40B4-BE49-F238E27FC236}">
                <a16:creationId xmlns:a16="http://schemas.microsoft.com/office/drawing/2014/main" id="{7E3E3549-B6AE-4470-8AF8-6BA64622F0D4}"/>
              </a:ext>
            </a:extLst>
          </p:cNvPr>
          <p:cNvSpPr>
            <a:spLocks noGrp="1" noRot="1" noChangeAspect="1" noChangeArrowheads="1" noTextEdit="1"/>
          </p:cNvSpPr>
          <p:nvPr>
            <p:ph type="sldImg"/>
          </p:nvPr>
        </p:nvSpPr>
        <p:spPr>
          <a:ln/>
        </p:spPr>
      </p:sp>
      <p:sp>
        <p:nvSpPr>
          <p:cNvPr id="51204" name="Rectangle 3">
            <a:extLst>
              <a:ext uri="{FF2B5EF4-FFF2-40B4-BE49-F238E27FC236}">
                <a16:creationId xmlns:a16="http://schemas.microsoft.com/office/drawing/2014/main" id="{19621248-F0AC-4E4D-9872-CEA7C0D4B2AA}"/>
              </a:ext>
            </a:extLst>
          </p:cNvPr>
          <p:cNvSpPr>
            <a:spLocks noGrp="1" noChangeArrowheads="1"/>
          </p:cNvSpPr>
          <p:nvPr>
            <p:ph type="body" idx="1"/>
          </p:nvPr>
        </p:nvSpPr>
        <p:spPr>
          <a:noFill/>
        </p:spPr>
        <p:txBody>
          <a:bodyPr/>
          <a:lstStyle/>
          <a:p>
            <a:r>
              <a:rPr lang="en-US" altLang="en-US" sz="1600"/>
              <a:t>An iterator provides a standard way to access all of the items in a data structure.</a:t>
            </a:r>
          </a:p>
          <a:p>
            <a:endParaRPr lang="en-US" altLang="en-US" sz="1600"/>
          </a:p>
          <a:p>
            <a:r>
              <a:rPr lang="en-US" altLang="en-US" sz="1600"/>
              <a:t>An iterator allows movement from one reference to the next.</a:t>
            </a:r>
          </a:p>
          <a:p>
            <a:r>
              <a:rPr lang="en-US" altLang="en-US" sz="1600"/>
              <a:t>When the </a:t>
            </a:r>
            <a:r>
              <a:rPr lang="en-US" altLang="en-US" sz="1600">
                <a:latin typeface="Courier New" panose="02070309020205020404" pitchFamily="49" charset="0"/>
              </a:rPr>
              <a:t>next()</a:t>
            </a:r>
            <a:r>
              <a:rPr lang="en-US" altLang="en-US" sz="1600"/>
              <a:t> method is called, the next reference in the list is returned and the iterator moves to the next reference.  </a:t>
            </a:r>
          </a:p>
          <a:p>
            <a:r>
              <a:rPr lang="en-US" altLang="en-US" sz="1600"/>
              <a:t>The next methods movement is based on the data structure that the iterator is working on.</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a:extLst>
              <a:ext uri="{FF2B5EF4-FFF2-40B4-BE49-F238E27FC236}">
                <a16:creationId xmlns:a16="http://schemas.microsoft.com/office/drawing/2014/main" id="{D57935B7-08E7-403D-9A83-6E9C4029BD8D}"/>
              </a:ext>
            </a:extLst>
          </p:cNvPr>
          <p:cNvSpPr>
            <a:spLocks noGrp="1" noChangeArrowheads="1"/>
          </p:cNvSpPr>
          <p:nvPr>
            <p:ph type="sldNum" sz="quarter" idx="5"/>
          </p:nvPr>
        </p:nvSpPr>
        <p:spPr>
          <a:noFill/>
        </p:spPr>
        <p:txBody>
          <a:bodyPr/>
          <a:lstStyle>
            <a:lvl1pPr>
              <a:defRPr sz="2800" b="1">
                <a:solidFill>
                  <a:schemeClr val="tx1"/>
                </a:solidFill>
                <a:latin typeface="Tahoma" panose="020B0604030504040204" pitchFamily="34" charset="0"/>
              </a:defRPr>
            </a:lvl1pPr>
            <a:lvl2pPr marL="742950" indent="-285750">
              <a:defRPr sz="2800" b="1">
                <a:solidFill>
                  <a:schemeClr val="tx1"/>
                </a:solidFill>
                <a:latin typeface="Tahoma" panose="020B0604030504040204" pitchFamily="34" charset="0"/>
              </a:defRPr>
            </a:lvl2pPr>
            <a:lvl3pPr marL="1143000" indent="-228600">
              <a:defRPr sz="2800" b="1">
                <a:solidFill>
                  <a:schemeClr val="tx1"/>
                </a:solidFill>
                <a:latin typeface="Tahoma" panose="020B0604030504040204" pitchFamily="34" charset="0"/>
              </a:defRPr>
            </a:lvl3pPr>
            <a:lvl4pPr marL="1600200" indent="-228600">
              <a:defRPr sz="2800" b="1">
                <a:solidFill>
                  <a:schemeClr val="tx1"/>
                </a:solidFill>
                <a:latin typeface="Tahoma" panose="020B0604030504040204" pitchFamily="34" charset="0"/>
              </a:defRPr>
            </a:lvl4pPr>
            <a:lvl5pPr marL="2057400" indent="-228600">
              <a:defRPr sz="2800" b="1">
                <a:solidFill>
                  <a:schemeClr val="tx1"/>
                </a:solidFill>
                <a:latin typeface="Tahoma" panose="020B0604030504040204" pitchFamily="34" charset="0"/>
              </a:defRPr>
            </a:lvl5pPr>
            <a:lvl6pPr marL="2514600" indent="-228600" eaLnBrk="0" fontAlgn="base" hangingPunct="0">
              <a:spcBef>
                <a:spcPct val="0"/>
              </a:spcBef>
              <a:spcAft>
                <a:spcPct val="0"/>
              </a:spcAft>
              <a:defRPr sz="2800" b="1">
                <a:solidFill>
                  <a:schemeClr val="tx1"/>
                </a:solidFill>
                <a:latin typeface="Tahoma" panose="020B0604030504040204" pitchFamily="34" charset="0"/>
              </a:defRPr>
            </a:lvl6pPr>
            <a:lvl7pPr marL="2971800" indent="-228600" eaLnBrk="0" fontAlgn="base" hangingPunct="0">
              <a:spcBef>
                <a:spcPct val="0"/>
              </a:spcBef>
              <a:spcAft>
                <a:spcPct val="0"/>
              </a:spcAft>
              <a:defRPr sz="2800" b="1">
                <a:solidFill>
                  <a:schemeClr val="tx1"/>
                </a:solidFill>
                <a:latin typeface="Tahoma" panose="020B0604030504040204" pitchFamily="34" charset="0"/>
              </a:defRPr>
            </a:lvl7pPr>
            <a:lvl8pPr marL="3429000" indent="-228600" eaLnBrk="0" fontAlgn="base" hangingPunct="0">
              <a:spcBef>
                <a:spcPct val="0"/>
              </a:spcBef>
              <a:spcAft>
                <a:spcPct val="0"/>
              </a:spcAft>
              <a:defRPr sz="2800" b="1">
                <a:solidFill>
                  <a:schemeClr val="tx1"/>
                </a:solidFill>
                <a:latin typeface="Tahoma" panose="020B0604030504040204" pitchFamily="34" charset="0"/>
              </a:defRPr>
            </a:lvl8pPr>
            <a:lvl9pPr marL="3886200" indent="-228600" eaLnBrk="0" fontAlgn="base" hangingPunct="0">
              <a:spcBef>
                <a:spcPct val="0"/>
              </a:spcBef>
              <a:spcAft>
                <a:spcPct val="0"/>
              </a:spcAft>
              <a:defRPr sz="2800" b="1">
                <a:solidFill>
                  <a:schemeClr val="tx1"/>
                </a:solidFill>
                <a:latin typeface="Tahoma" panose="020B0604030504040204" pitchFamily="34" charset="0"/>
              </a:defRPr>
            </a:lvl9pPr>
          </a:lstStyle>
          <a:p>
            <a:fld id="{1AC32CAE-2AB2-4DF1-B539-4A79E9839BAC}" type="slidenum">
              <a:rPr lang="en-US" altLang="en-US" sz="1200"/>
              <a:pPr/>
              <a:t>27</a:t>
            </a:fld>
            <a:endParaRPr lang="en-US" altLang="en-US" sz="1200"/>
          </a:p>
        </p:txBody>
      </p:sp>
      <p:sp>
        <p:nvSpPr>
          <p:cNvPr id="59395" name="Rectangle 2">
            <a:extLst>
              <a:ext uri="{FF2B5EF4-FFF2-40B4-BE49-F238E27FC236}">
                <a16:creationId xmlns:a16="http://schemas.microsoft.com/office/drawing/2014/main" id="{C3EA0B73-3529-4667-BAE1-5C02F0F3DBCD}"/>
              </a:ext>
            </a:extLst>
          </p:cNvPr>
          <p:cNvSpPr>
            <a:spLocks noGrp="1" noRot="1" noChangeAspect="1" noChangeArrowheads="1" noTextEdit="1"/>
          </p:cNvSpPr>
          <p:nvPr>
            <p:ph type="sldImg"/>
          </p:nvPr>
        </p:nvSpPr>
        <p:spPr>
          <a:ln/>
        </p:spPr>
      </p:sp>
      <p:sp>
        <p:nvSpPr>
          <p:cNvPr id="59396" name="Rectangle 3">
            <a:extLst>
              <a:ext uri="{FF2B5EF4-FFF2-40B4-BE49-F238E27FC236}">
                <a16:creationId xmlns:a16="http://schemas.microsoft.com/office/drawing/2014/main" id="{F7A3283A-4392-4C10-A92E-A3AF898FFB79}"/>
              </a:ext>
            </a:extLst>
          </p:cNvPr>
          <p:cNvSpPr>
            <a:spLocks noGrp="1" noChangeArrowheads="1"/>
          </p:cNvSpPr>
          <p:nvPr>
            <p:ph type="body" idx="1"/>
          </p:nvPr>
        </p:nvSpPr>
        <p:spPr>
          <a:noFill/>
        </p:spPr>
        <p:txBody>
          <a:bodyPr/>
          <a:lstStyle/>
          <a:p>
            <a:r>
              <a:rPr lang="en-US" altLang="en-US" sz="1600"/>
              <a:t>When the </a:t>
            </a:r>
            <a:r>
              <a:rPr lang="en-US" altLang="en-US" sz="1600">
                <a:latin typeface="Courier New" panose="02070309020205020404" pitchFamily="49" charset="0"/>
              </a:rPr>
              <a:t>next()</a:t>
            </a:r>
            <a:r>
              <a:rPr lang="en-US" altLang="en-US" sz="1600"/>
              <a:t> method is called, a reference to the current item is returned and the iterator moves up one spot.</a:t>
            </a:r>
          </a:p>
          <a:p>
            <a:br>
              <a:rPr lang="en-US" altLang="en-US" sz="1600"/>
            </a:br>
            <a:r>
              <a:rPr lang="en-US" altLang="en-US" sz="1600"/>
              <a:t>How does this happen?   The Iterator saves the current position of the iterator.   When the next() method is called, the old position is returned and the next position is saved as the current position of the iterator.  Each time next() is called, the next position becomes the current position. </a:t>
            </a:r>
          </a:p>
          <a:p>
            <a:endParaRPr lang="en-US" altLang="en-US"/>
          </a:p>
          <a:p>
            <a:endParaRPr lang="en-US"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a:extLst>
              <a:ext uri="{FF2B5EF4-FFF2-40B4-BE49-F238E27FC236}">
                <a16:creationId xmlns:a16="http://schemas.microsoft.com/office/drawing/2014/main" id="{D57935B7-08E7-403D-9A83-6E9C4029BD8D}"/>
              </a:ext>
            </a:extLst>
          </p:cNvPr>
          <p:cNvSpPr>
            <a:spLocks noGrp="1" noChangeArrowheads="1"/>
          </p:cNvSpPr>
          <p:nvPr>
            <p:ph type="sldNum" sz="quarter" idx="5"/>
          </p:nvPr>
        </p:nvSpPr>
        <p:spPr>
          <a:noFill/>
        </p:spPr>
        <p:txBody>
          <a:bodyPr/>
          <a:lstStyle>
            <a:lvl1pPr>
              <a:defRPr sz="2800" b="1">
                <a:solidFill>
                  <a:schemeClr val="tx1"/>
                </a:solidFill>
                <a:latin typeface="Tahoma" panose="020B0604030504040204" pitchFamily="34" charset="0"/>
              </a:defRPr>
            </a:lvl1pPr>
            <a:lvl2pPr marL="742950" indent="-285750">
              <a:defRPr sz="2800" b="1">
                <a:solidFill>
                  <a:schemeClr val="tx1"/>
                </a:solidFill>
                <a:latin typeface="Tahoma" panose="020B0604030504040204" pitchFamily="34" charset="0"/>
              </a:defRPr>
            </a:lvl2pPr>
            <a:lvl3pPr marL="1143000" indent="-228600">
              <a:defRPr sz="2800" b="1">
                <a:solidFill>
                  <a:schemeClr val="tx1"/>
                </a:solidFill>
                <a:latin typeface="Tahoma" panose="020B0604030504040204" pitchFamily="34" charset="0"/>
              </a:defRPr>
            </a:lvl3pPr>
            <a:lvl4pPr marL="1600200" indent="-228600">
              <a:defRPr sz="2800" b="1">
                <a:solidFill>
                  <a:schemeClr val="tx1"/>
                </a:solidFill>
                <a:latin typeface="Tahoma" panose="020B0604030504040204" pitchFamily="34" charset="0"/>
              </a:defRPr>
            </a:lvl4pPr>
            <a:lvl5pPr marL="2057400" indent="-228600">
              <a:defRPr sz="2800" b="1">
                <a:solidFill>
                  <a:schemeClr val="tx1"/>
                </a:solidFill>
                <a:latin typeface="Tahoma" panose="020B0604030504040204" pitchFamily="34" charset="0"/>
              </a:defRPr>
            </a:lvl5pPr>
            <a:lvl6pPr marL="2514600" indent="-228600" eaLnBrk="0" fontAlgn="base" hangingPunct="0">
              <a:spcBef>
                <a:spcPct val="0"/>
              </a:spcBef>
              <a:spcAft>
                <a:spcPct val="0"/>
              </a:spcAft>
              <a:defRPr sz="2800" b="1">
                <a:solidFill>
                  <a:schemeClr val="tx1"/>
                </a:solidFill>
                <a:latin typeface="Tahoma" panose="020B0604030504040204" pitchFamily="34" charset="0"/>
              </a:defRPr>
            </a:lvl6pPr>
            <a:lvl7pPr marL="2971800" indent="-228600" eaLnBrk="0" fontAlgn="base" hangingPunct="0">
              <a:spcBef>
                <a:spcPct val="0"/>
              </a:spcBef>
              <a:spcAft>
                <a:spcPct val="0"/>
              </a:spcAft>
              <a:defRPr sz="2800" b="1">
                <a:solidFill>
                  <a:schemeClr val="tx1"/>
                </a:solidFill>
                <a:latin typeface="Tahoma" panose="020B0604030504040204" pitchFamily="34" charset="0"/>
              </a:defRPr>
            </a:lvl7pPr>
            <a:lvl8pPr marL="3429000" indent="-228600" eaLnBrk="0" fontAlgn="base" hangingPunct="0">
              <a:spcBef>
                <a:spcPct val="0"/>
              </a:spcBef>
              <a:spcAft>
                <a:spcPct val="0"/>
              </a:spcAft>
              <a:defRPr sz="2800" b="1">
                <a:solidFill>
                  <a:schemeClr val="tx1"/>
                </a:solidFill>
                <a:latin typeface="Tahoma" panose="020B0604030504040204" pitchFamily="34" charset="0"/>
              </a:defRPr>
            </a:lvl8pPr>
            <a:lvl9pPr marL="3886200" indent="-228600" eaLnBrk="0" fontAlgn="base" hangingPunct="0">
              <a:spcBef>
                <a:spcPct val="0"/>
              </a:spcBef>
              <a:spcAft>
                <a:spcPct val="0"/>
              </a:spcAft>
              <a:defRPr sz="2800" b="1">
                <a:solidFill>
                  <a:schemeClr val="tx1"/>
                </a:solidFill>
                <a:latin typeface="Tahoma" panose="020B0604030504040204" pitchFamily="34" charset="0"/>
              </a:defRPr>
            </a:lvl9pPr>
          </a:lstStyle>
          <a:p>
            <a:fld id="{1AC32CAE-2AB2-4DF1-B539-4A79E9839BAC}" type="slidenum">
              <a:rPr lang="en-US" altLang="en-US" sz="1200"/>
              <a:pPr/>
              <a:t>28</a:t>
            </a:fld>
            <a:endParaRPr lang="en-US" altLang="en-US" sz="1200"/>
          </a:p>
        </p:txBody>
      </p:sp>
      <p:sp>
        <p:nvSpPr>
          <p:cNvPr id="59395" name="Rectangle 2">
            <a:extLst>
              <a:ext uri="{FF2B5EF4-FFF2-40B4-BE49-F238E27FC236}">
                <a16:creationId xmlns:a16="http://schemas.microsoft.com/office/drawing/2014/main" id="{C3EA0B73-3529-4667-BAE1-5C02F0F3DBCD}"/>
              </a:ext>
            </a:extLst>
          </p:cNvPr>
          <p:cNvSpPr>
            <a:spLocks noGrp="1" noRot="1" noChangeAspect="1" noChangeArrowheads="1" noTextEdit="1"/>
          </p:cNvSpPr>
          <p:nvPr>
            <p:ph type="sldImg"/>
          </p:nvPr>
        </p:nvSpPr>
        <p:spPr>
          <a:ln/>
        </p:spPr>
      </p:sp>
      <p:sp>
        <p:nvSpPr>
          <p:cNvPr id="59396" name="Rectangle 3">
            <a:extLst>
              <a:ext uri="{FF2B5EF4-FFF2-40B4-BE49-F238E27FC236}">
                <a16:creationId xmlns:a16="http://schemas.microsoft.com/office/drawing/2014/main" id="{F7A3283A-4392-4C10-A92E-A3AF898FFB79}"/>
              </a:ext>
            </a:extLst>
          </p:cNvPr>
          <p:cNvSpPr>
            <a:spLocks noGrp="1" noChangeArrowheads="1"/>
          </p:cNvSpPr>
          <p:nvPr>
            <p:ph type="body" idx="1"/>
          </p:nvPr>
        </p:nvSpPr>
        <p:spPr>
          <a:noFill/>
        </p:spPr>
        <p:txBody>
          <a:bodyPr/>
          <a:lstStyle/>
          <a:p>
            <a:r>
              <a:rPr lang="en-US" altLang="en-US" sz="1600"/>
              <a:t>When the </a:t>
            </a:r>
            <a:r>
              <a:rPr lang="en-US" altLang="en-US" sz="1600">
                <a:latin typeface="Courier New" panose="02070309020205020404" pitchFamily="49" charset="0"/>
              </a:rPr>
              <a:t>next()</a:t>
            </a:r>
            <a:r>
              <a:rPr lang="en-US" altLang="en-US" sz="1600"/>
              <a:t> method is called, a reference to the current item is returned and the iterator moves up one spot.</a:t>
            </a:r>
          </a:p>
          <a:p>
            <a:br>
              <a:rPr lang="en-US" altLang="en-US" sz="1600"/>
            </a:br>
            <a:r>
              <a:rPr lang="en-US" altLang="en-US" sz="1600"/>
              <a:t>How does this happen?   The Iterator saves the current position of the iterator.   When the next() method is called, the old position is returned and the next position is saved as the current position of the iterator.  Each time next() is called, the next position becomes the current position. </a:t>
            </a:r>
          </a:p>
          <a:p>
            <a:endParaRPr lang="en-US" altLang="en-US"/>
          </a:p>
          <a:p>
            <a:endParaRPr lang="en-US" altLang="en-US"/>
          </a:p>
        </p:txBody>
      </p:sp>
    </p:spTree>
    <p:extLst>
      <p:ext uri="{BB962C8B-B14F-4D97-AF65-F5344CB8AC3E}">
        <p14:creationId xmlns:p14="http://schemas.microsoft.com/office/powerpoint/2010/main" val="273961583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a:extLst>
              <a:ext uri="{FF2B5EF4-FFF2-40B4-BE49-F238E27FC236}">
                <a16:creationId xmlns:a16="http://schemas.microsoft.com/office/drawing/2014/main" id="{C565EB6E-CADE-4A49-8C68-FE4070DD008F}"/>
              </a:ext>
            </a:extLst>
          </p:cNvPr>
          <p:cNvSpPr>
            <a:spLocks noGrp="1" noChangeArrowheads="1"/>
          </p:cNvSpPr>
          <p:nvPr>
            <p:ph type="sldNum" sz="quarter" idx="5"/>
          </p:nvPr>
        </p:nvSpPr>
        <p:spPr>
          <a:noFill/>
        </p:spPr>
        <p:txBody>
          <a:bodyPr/>
          <a:lstStyle>
            <a:lvl1pPr>
              <a:defRPr sz="2800" b="1">
                <a:solidFill>
                  <a:schemeClr val="tx1"/>
                </a:solidFill>
                <a:latin typeface="Tahoma" panose="020B0604030504040204" pitchFamily="34" charset="0"/>
              </a:defRPr>
            </a:lvl1pPr>
            <a:lvl2pPr marL="742950" indent="-285750">
              <a:defRPr sz="2800" b="1">
                <a:solidFill>
                  <a:schemeClr val="tx1"/>
                </a:solidFill>
                <a:latin typeface="Tahoma" panose="020B0604030504040204" pitchFamily="34" charset="0"/>
              </a:defRPr>
            </a:lvl2pPr>
            <a:lvl3pPr marL="1143000" indent="-228600">
              <a:defRPr sz="2800" b="1">
                <a:solidFill>
                  <a:schemeClr val="tx1"/>
                </a:solidFill>
                <a:latin typeface="Tahoma" panose="020B0604030504040204" pitchFamily="34" charset="0"/>
              </a:defRPr>
            </a:lvl3pPr>
            <a:lvl4pPr marL="1600200" indent="-228600">
              <a:defRPr sz="2800" b="1">
                <a:solidFill>
                  <a:schemeClr val="tx1"/>
                </a:solidFill>
                <a:latin typeface="Tahoma" panose="020B0604030504040204" pitchFamily="34" charset="0"/>
              </a:defRPr>
            </a:lvl4pPr>
            <a:lvl5pPr marL="2057400" indent="-228600">
              <a:defRPr sz="2800" b="1">
                <a:solidFill>
                  <a:schemeClr val="tx1"/>
                </a:solidFill>
                <a:latin typeface="Tahoma" panose="020B0604030504040204" pitchFamily="34" charset="0"/>
              </a:defRPr>
            </a:lvl5pPr>
            <a:lvl6pPr marL="2514600" indent="-228600" eaLnBrk="0" fontAlgn="base" hangingPunct="0">
              <a:spcBef>
                <a:spcPct val="0"/>
              </a:spcBef>
              <a:spcAft>
                <a:spcPct val="0"/>
              </a:spcAft>
              <a:defRPr sz="2800" b="1">
                <a:solidFill>
                  <a:schemeClr val="tx1"/>
                </a:solidFill>
                <a:latin typeface="Tahoma" panose="020B0604030504040204" pitchFamily="34" charset="0"/>
              </a:defRPr>
            </a:lvl6pPr>
            <a:lvl7pPr marL="2971800" indent="-228600" eaLnBrk="0" fontAlgn="base" hangingPunct="0">
              <a:spcBef>
                <a:spcPct val="0"/>
              </a:spcBef>
              <a:spcAft>
                <a:spcPct val="0"/>
              </a:spcAft>
              <a:defRPr sz="2800" b="1">
                <a:solidFill>
                  <a:schemeClr val="tx1"/>
                </a:solidFill>
                <a:latin typeface="Tahoma" panose="020B0604030504040204" pitchFamily="34" charset="0"/>
              </a:defRPr>
            </a:lvl7pPr>
            <a:lvl8pPr marL="3429000" indent="-228600" eaLnBrk="0" fontAlgn="base" hangingPunct="0">
              <a:spcBef>
                <a:spcPct val="0"/>
              </a:spcBef>
              <a:spcAft>
                <a:spcPct val="0"/>
              </a:spcAft>
              <a:defRPr sz="2800" b="1">
                <a:solidFill>
                  <a:schemeClr val="tx1"/>
                </a:solidFill>
                <a:latin typeface="Tahoma" panose="020B0604030504040204" pitchFamily="34" charset="0"/>
              </a:defRPr>
            </a:lvl8pPr>
            <a:lvl9pPr marL="3886200" indent="-228600" eaLnBrk="0" fontAlgn="base" hangingPunct="0">
              <a:spcBef>
                <a:spcPct val="0"/>
              </a:spcBef>
              <a:spcAft>
                <a:spcPct val="0"/>
              </a:spcAft>
              <a:defRPr sz="2800" b="1">
                <a:solidFill>
                  <a:schemeClr val="tx1"/>
                </a:solidFill>
                <a:latin typeface="Tahoma" panose="020B0604030504040204" pitchFamily="34" charset="0"/>
              </a:defRPr>
            </a:lvl9pPr>
          </a:lstStyle>
          <a:p>
            <a:fld id="{EC4FF2A5-0C8D-4FAA-B6CB-97ACCFE4DD33}" type="slidenum">
              <a:rPr lang="en-US" altLang="en-US" sz="1200"/>
              <a:pPr/>
              <a:t>29</a:t>
            </a:fld>
            <a:endParaRPr lang="en-US" altLang="en-US" sz="1200"/>
          </a:p>
        </p:txBody>
      </p:sp>
      <p:sp>
        <p:nvSpPr>
          <p:cNvPr id="61443" name="Rectangle 2">
            <a:extLst>
              <a:ext uri="{FF2B5EF4-FFF2-40B4-BE49-F238E27FC236}">
                <a16:creationId xmlns:a16="http://schemas.microsoft.com/office/drawing/2014/main" id="{386D859D-B982-4AE6-B02D-95ED014543F9}"/>
              </a:ext>
            </a:extLst>
          </p:cNvPr>
          <p:cNvSpPr>
            <a:spLocks noGrp="1" noRot="1" noChangeAspect="1" noChangeArrowheads="1" noTextEdit="1"/>
          </p:cNvSpPr>
          <p:nvPr>
            <p:ph type="sldImg"/>
          </p:nvPr>
        </p:nvSpPr>
        <p:spPr>
          <a:ln/>
        </p:spPr>
      </p:sp>
      <p:sp>
        <p:nvSpPr>
          <p:cNvPr id="61444" name="Rectangle 3">
            <a:extLst>
              <a:ext uri="{FF2B5EF4-FFF2-40B4-BE49-F238E27FC236}">
                <a16:creationId xmlns:a16="http://schemas.microsoft.com/office/drawing/2014/main" id="{111611E2-B314-4331-A978-17783148F9CD}"/>
              </a:ext>
            </a:extLst>
          </p:cNvPr>
          <p:cNvSpPr>
            <a:spLocks noGrp="1" noChangeArrowheads="1"/>
          </p:cNvSpPr>
          <p:nvPr>
            <p:ph type="body" idx="1"/>
          </p:nvPr>
        </p:nvSpPr>
        <p:spPr>
          <a:noFill/>
        </p:spPr>
        <p:txBody>
          <a:bodyPr/>
          <a:lstStyle/>
          <a:p>
            <a:endParaRPr lang="en-US"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a:extLst>
              <a:ext uri="{FF2B5EF4-FFF2-40B4-BE49-F238E27FC236}">
                <a16:creationId xmlns:a16="http://schemas.microsoft.com/office/drawing/2014/main" id="{647FD484-91F1-4FC1-9222-D4BCC3EEB6E1}"/>
              </a:ext>
            </a:extLst>
          </p:cNvPr>
          <p:cNvSpPr>
            <a:spLocks noGrp="1" noChangeArrowheads="1"/>
          </p:cNvSpPr>
          <p:nvPr>
            <p:ph type="sldNum" sz="quarter" idx="5"/>
          </p:nvPr>
        </p:nvSpPr>
        <p:spPr>
          <a:noFill/>
        </p:spPr>
        <p:txBody>
          <a:bodyPr/>
          <a:lstStyle>
            <a:lvl1pPr>
              <a:defRPr sz="2800" b="1">
                <a:solidFill>
                  <a:schemeClr val="tx1"/>
                </a:solidFill>
                <a:latin typeface="Tahoma" panose="020B0604030504040204" pitchFamily="34" charset="0"/>
              </a:defRPr>
            </a:lvl1pPr>
            <a:lvl2pPr marL="742950" indent="-285750">
              <a:defRPr sz="2800" b="1">
                <a:solidFill>
                  <a:schemeClr val="tx1"/>
                </a:solidFill>
                <a:latin typeface="Tahoma" panose="020B0604030504040204" pitchFamily="34" charset="0"/>
              </a:defRPr>
            </a:lvl2pPr>
            <a:lvl3pPr marL="1143000" indent="-228600">
              <a:defRPr sz="2800" b="1">
                <a:solidFill>
                  <a:schemeClr val="tx1"/>
                </a:solidFill>
                <a:latin typeface="Tahoma" panose="020B0604030504040204" pitchFamily="34" charset="0"/>
              </a:defRPr>
            </a:lvl3pPr>
            <a:lvl4pPr marL="1600200" indent="-228600">
              <a:defRPr sz="2800" b="1">
                <a:solidFill>
                  <a:schemeClr val="tx1"/>
                </a:solidFill>
                <a:latin typeface="Tahoma" panose="020B0604030504040204" pitchFamily="34" charset="0"/>
              </a:defRPr>
            </a:lvl4pPr>
            <a:lvl5pPr marL="2057400" indent="-228600">
              <a:defRPr sz="2800" b="1">
                <a:solidFill>
                  <a:schemeClr val="tx1"/>
                </a:solidFill>
                <a:latin typeface="Tahoma" panose="020B0604030504040204" pitchFamily="34" charset="0"/>
              </a:defRPr>
            </a:lvl5pPr>
            <a:lvl6pPr marL="2514600" indent="-228600" eaLnBrk="0" fontAlgn="base" hangingPunct="0">
              <a:spcBef>
                <a:spcPct val="0"/>
              </a:spcBef>
              <a:spcAft>
                <a:spcPct val="0"/>
              </a:spcAft>
              <a:defRPr sz="2800" b="1">
                <a:solidFill>
                  <a:schemeClr val="tx1"/>
                </a:solidFill>
                <a:latin typeface="Tahoma" panose="020B0604030504040204" pitchFamily="34" charset="0"/>
              </a:defRPr>
            </a:lvl6pPr>
            <a:lvl7pPr marL="2971800" indent="-228600" eaLnBrk="0" fontAlgn="base" hangingPunct="0">
              <a:spcBef>
                <a:spcPct val="0"/>
              </a:spcBef>
              <a:spcAft>
                <a:spcPct val="0"/>
              </a:spcAft>
              <a:defRPr sz="2800" b="1">
                <a:solidFill>
                  <a:schemeClr val="tx1"/>
                </a:solidFill>
                <a:latin typeface="Tahoma" panose="020B0604030504040204" pitchFamily="34" charset="0"/>
              </a:defRPr>
            </a:lvl7pPr>
            <a:lvl8pPr marL="3429000" indent="-228600" eaLnBrk="0" fontAlgn="base" hangingPunct="0">
              <a:spcBef>
                <a:spcPct val="0"/>
              </a:spcBef>
              <a:spcAft>
                <a:spcPct val="0"/>
              </a:spcAft>
              <a:defRPr sz="2800" b="1">
                <a:solidFill>
                  <a:schemeClr val="tx1"/>
                </a:solidFill>
                <a:latin typeface="Tahoma" panose="020B0604030504040204" pitchFamily="34" charset="0"/>
              </a:defRPr>
            </a:lvl8pPr>
            <a:lvl9pPr marL="3886200" indent="-228600" eaLnBrk="0" fontAlgn="base" hangingPunct="0">
              <a:spcBef>
                <a:spcPct val="0"/>
              </a:spcBef>
              <a:spcAft>
                <a:spcPct val="0"/>
              </a:spcAft>
              <a:defRPr sz="2800" b="1">
                <a:solidFill>
                  <a:schemeClr val="tx1"/>
                </a:solidFill>
                <a:latin typeface="Tahoma" panose="020B0604030504040204" pitchFamily="34" charset="0"/>
              </a:defRPr>
            </a:lvl9pPr>
          </a:lstStyle>
          <a:p>
            <a:fld id="{BC16FE69-2AA8-495F-8B6B-CE4E03F7BBAF}" type="slidenum">
              <a:rPr lang="en-US" altLang="en-US" sz="1200"/>
              <a:pPr/>
              <a:t>30</a:t>
            </a:fld>
            <a:endParaRPr lang="en-US" altLang="en-US" sz="1200"/>
          </a:p>
        </p:txBody>
      </p:sp>
      <p:sp>
        <p:nvSpPr>
          <p:cNvPr id="65539" name="Rectangle 2">
            <a:extLst>
              <a:ext uri="{FF2B5EF4-FFF2-40B4-BE49-F238E27FC236}">
                <a16:creationId xmlns:a16="http://schemas.microsoft.com/office/drawing/2014/main" id="{4E23A3AC-6097-4765-8D89-A1A69A9A4308}"/>
              </a:ext>
            </a:extLst>
          </p:cNvPr>
          <p:cNvSpPr>
            <a:spLocks noGrp="1" noRot="1" noChangeAspect="1" noChangeArrowheads="1" noTextEdit="1"/>
          </p:cNvSpPr>
          <p:nvPr>
            <p:ph type="sldImg"/>
          </p:nvPr>
        </p:nvSpPr>
        <p:spPr>
          <a:ln/>
        </p:spPr>
      </p:sp>
      <p:sp>
        <p:nvSpPr>
          <p:cNvPr id="65540" name="Rectangle 3">
            <a:extLst>
              <a:ext uri="{FF2B5EF4-FFF2-40B4-BE49-F238E27FC236}">
                <a16:creationId xmlns:a16="http://schemas.microsoft.com/office/drawing/2014/main" id="{35AE4FBB-1FD7-41F9-921C-69D96574FC3A}"/>
              </a:ext>
            </a:extLst>
          </p:cNvPr>
          <p:cNvSpPr>
            <a:spLocks noGrp="1" noChangeArrowheads="1"/>
          </p:cNvSpPr>
          <p:nvPr>
            <p:ph type="body" idx="1"/>
          </p:nvPr>
        </p:nvSpPr>
        <p:spPr>
          <a:noFill/>
        </p:spPr>
        <p:txBody>
          <a:bodyPr/>
          <a:lstStyle/>
          <a:p>
            <a:endParaRPr lang="en-US"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a:extLst>
              <a:ext uri="{FF2B5EF4-FFF2-40B4-BE49-F238E27FC236}">
                <a16:creationId xmlns:a16="http://schemas.microsoft.com/office/drawing/2014/main" id="{1DDF0D61-BAAC-462B-A7F0-8C4FCB34621E}"/>
              </a:ext>
            </a:extLst>
          </p:cNvPr>
          <p:cNvSpPr>
            <a:spLocks noGrp="1" noChangeArrowheads="1"/>
          </p:cNvSpPr>
          <p:nvPr>
            <p:ph type="sldNum" sz="quarter" idx="5"/>
          </p:nvPr>
        </p:nvSpPr>
        <p:spPr>
          <a:noFill/>
        </p:spPr>
        <p:txBody>
          <a:bodyPr/>
          <a:lstStyle>
            <a:lvl1pPr>
              <a:defRPr sz="2800" b="1">
                <a:solidFill>
                  <a:schemeClr val="tx1"/>
                </a:solidFill>
                <a:latin typeface="Tahoma" panose="020B0604030504040204" pitchFamily="34" charset="0"/>
              </a:defRPr>
            </a:lvl1pPr>
            <a:lvl2pPr marL="742950" indent="-285750">
              <a:defRPr sz="2800" b="1">
                <a:solidFill>
                  <a:schemeClr val="tx1"/>
                </a:solidFill>
                <a:latin typeface="Tahoma" panose="020B0604030504040204" pitchFamily="34" charset="0"/>
              </a:defRPr>
            </a:lvl2pPr>
            <a:lvl3pPr marL="1143000" indent="-228600">
              <a:defRPr sz="2800" b="1">
                <a:solidFill>
                  <a:schemeClr val="tx1"/>
                </a:solidFill>
                <a:latin typeface="Tahoma" panose="020B0604030504040204" pitchFamily="34" charset="0"/>
              </a:defRPr>
            </a:lvl3pPr>
            <a:lvl4pPr marL="1600200" indent="-228600">
              <a:defRPr sz="2800" b="1">
                <a:solidFill>
                  <a:schemeClr val="tx1"/>
                </a:solidFill>
                <a:latin typeface="Tahoma" panose="020B0604030504040204" pitchFamily="34" charset="0"/>
              </a:defRPr>
            </a:lvl4pPr>
            <a:lvl5pPr marL="2057400" indent="-228600">
              <a:defRPr sz="2800" b="1">
                <a:solidFill>
                  <a:schemeClr val="tx1"/>
                </a:solidFill>
                <a:latin typeface="Tahoma" panose="020B0604030504040204" pitchFamily="34" charset="0"/>
              </a:defRPr>
            </a:lvl5pPr>
            <a:lvl6pPr marL="2514600" indent="-228600" eaLnBrk="0" fontAlgn="base" hangingPunct="0">
              <a:spcBef>
                <a:spcPct val="0"/>
              </a:spcBef>
              <a:spcAft>
                <a:spcPct val="0"/>
              </a:spcAft>
              <a:defRPr sz="2800" b="1">
                <a:solidFill>
                  <a:schemeClr val="tx1"/>
                </a:solidFill>
                <a:latin typeface="Tahoma" panose="020B0604030504040204" pitchFamily="34" charset="0"/>
              </a:defRPr>
            </a:lvl6pPr>
            <a:lvl7pPr marL="2971800" indent="-228600" eaLnBrk="0" fontAlgn="base" hangingPunct="0">
              <a:spcBef>
                <a:spcPct val="0"/>
              </a:spcBef>
              <a:spcAft>
                <a:spcPct val="0"/>
              </a:spcAft>
              <a:defRPr sz="2800" b="1">
                <a:solidFill>
                  <a:schemeClr val="tx1"/>
                </a:solidFill>
                <a:latin typeface="Tahoma" panose="020B0604030504040204" pitchFamily="34" charset="0"/>
              </a:defRPr>
            </a:lvl7pPr>
            <a:lvl8pPr marL="3429000" indent="-228600" eaLnBrk="0" fontAlgn="base" hangingPunct="0">
              <a:spcBef>
                <a:spcPct val="0"/>
              </a:spcBef>
              <a:spcAft>
                <a:spcPct val="0"/>
              </a:spcAft>
              <a:defRPr sz="2800" b="1">
                <a:solidFill>
                  <a:schemeClr val="tx1"/>
                </a:solidFill>
                <a:latin typeface="Tahoma" panose="020B0604030504040204" pitchFamily="34" charset="0"/>
              </a:defRPr>
            </a:lvl8pPr>
            <a:lvl9pPr marL="3886200" indent="-228600" eaLnBrk="0" fontAlgn="base" hangingPunct="0">
              <a:spcBef>
                <a:spcPct val="0"/>
              </a:spcBef>
              <a:spcAft>
                <a:spcPct val="0"/>
              </a:spcAft>
              <a:defRPr sz="2800" b="1">
                <a:solidFill>
                  <a:schemeClr val="tx1"/>
                </a:solidFill>
                <a:latin typeface="Tahoma" panose="020B0604030504040204" pitchFamily="34" charset="0"/>
              </a:defRPr>
            </a:lvl9pPr>
          </a:lstStyle>
          <a:p>
            <a:fld id="{58AA2D51-EAA8-4FCB-AC4F-F6540D4B3EB5}" type="slidenum">
              <a:rPr lang="en-US" altLang="en-US" sz="1200"/>
              <a:pPr/>
              <a:t>31</a:t>
            </a:fld>
            <a:endParaRPr lang="en-US" altLang="en-US" sz="1200"/>
          </a:p>
        </p:txBody>
      </p:sp>
      <p:sp>
        <p:nvSpPr>
          <p:cNvPr id="63491" name="Rectangle 2">
            <a:extLst>
              <a:ext uri="{FF2B5EF4-FFF2-40B4-BE49-F238E27FC236}">
                <a16:creationId xmlns:a16="http://schemas.microsoft.com/office/drawing/2014/main" id="{2F07A127-EB1C-4493-8D6C-8A08E591A2A7}"/>
              </a:ext>
            </a:extLst>
          </p:cNvPr>
          <p:cNvSpPr>
            <a:spLocks noGrp="1" noRot="1" noChangeAspect="1" noChangeArrowheads="1" noTextEdit="1"/>
          </p:cNvSpPr>
          <p:nvPr>
            <p:ph type="sldImg"/>
          </p:nvPr>
        </p:nvSpPr>
        <p:spPr>
          <a:ln/>
        </p:spPr>
      </p:sp>
      <p:sp>
        <p:nvSpPr>
          <p:cNvPr id="63492" name="Rectangle 3">
            <a:extLst>
              <a:ext uri="{FF2B5EF4-FFF2-40B4-BE49-F238E27FC236}">
                <a16:creationId xmlns:a16="http://schemas.microsoft.com/office/drawing/2014/main" id="{222D7954-0CF7-4D9B-B2ED-B92D9D2C7F87}"/>
              </a:ext>
            </a:extLst>
          </p:cNvPr>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6423340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a:extLst>
              <a:ext uri="{FF2B5EF4-FFF2-40B4-BE49-F238E27FC236}">
                <a16:creationId xmlns:a16="http://schemas.microsoft.com/office/drawing/2014/main" id="{5789084F-AAF7-42AD-BC8E-1D59E76EF562}"/>
              </a:ext>
            </a:extLst>
          </p:cNvPr>
          <p:cNvSpPr>
            <a:spLocks noGrp="1" noChangeArrowheads="1"/>
          </p:cNvSpPr>
          <p:nvPr>
            <p:ph type="sldNum" sz="quarter" idx="5"/>
          </p:nvPr>
        </p:nvSpPr>
        <p:spPr>
          <a:noFill/>
        </p:spPr>
        <p:txBody>
          <a:bodyPr/>
          <a:lstStyle>
            <a:lvl1pPr>
              <a:defRPr sz="2800" b="1">
                <a:solidFill>
                  <a:schemeClr val="tx1"/>
                </a:solidFill>
                <a:latin typeface="Tahoma" panose="020B0604030504040204" pitchFamily="34" charset="0"/>
              </a:defRPr>
            </a:lvl1pPr>
            <a:lvl2pPr marL="742950" indent="-285750">
              <a:defRPr sz="2800" b="1">
                <a:solidFill>
                  <a:schemeClr val="tx1"/>
                </a:solidFill>
                <a:latin typeface="Tahoma" panose="020B0604030504040204" pitchFamily="34" charset="0"/>
              </a:defRPr>
            </a:lvl2pPr>
            <a:lvl3pPr marL="1143000" indent="-228600">
              <a:defRPr sz="2800" b="1">
                <a:solidFill>
                  <a:schemeClr val="tx1"/>
                </a:solidFill>
                <a:latin typeface="Tahoma" panose="020B0604030504040204" pitchFamily="34" charset="0"/>
              </a:defRPr>
            </a:lvl3pPr>
            <a:lvl4pPr marL="1600200" indent="-228600">
              <a:defRPr sz="2800" b="1">
                <a:solidFill>
                  <a:schemeClr val="tx1"/>
                </a:solidFill>
                <a:latin typeface="Tahoma" panose="020B0604030504040204" pitchFamily="34" charset="0"/>
              </a:defRPr>
            </a:lvl4pPr>
            <a:lvl5pPr marL="2057400" indent="-228600">
              <a:defRPr sz="2800" b="1">
                <a:solidFill>
                  <a:schemeClr val="tx1"/>
                </a:solidFill>
                <a:latin typeface="Tahoma" panose="020B0604030504040204" pitchFamily="34" charset="0"/>
              </a:defRPr>
            </a:lvl5pPr>
            <a:lvl6pPr marL="2514600" indent="-228600" eaLnBrk="0" fontAlgn="base" hangingPunct="0">
              <a:spcBef>
                <a:spcPct val="0"/>
              </a:spcBef>
              <a:spcAft>
                <a:spcPct val="0"/>
              </a:spcAft>
              <a:defRPr sz="2800" b="1">
                <a:solidFill>
                  <a:schemeClr val="tx1"/>
                </a:solidFill>
                <a:latin typeface="Tahoma" panose="020B0604030504040204" pitchFamily="34" charset="0"/>
              </a:defRPr>
            </a:lvl6pPr>
            <a:lvl7pPr marL="2971800" indent="-228600" eaLnBrk="0" fontAlgn="base" hangingPunct="0">
              <a:spcBef>
                <a:spcPct val="0"/>
              </a:spcBef>
              <a:spcAft>
                <a:spcPct val="0"/>
              </a:spcAft>
              <a:defRPr sz="2800" b="1">
                <a:solidFill>
                  <a:schemeClr val="tx1"/>
                </a:solidFill>
                <a:latin typeface="Tahoma" panose="020B0604030504040204" pitchFamily="34" charset="0"/>
              </a:defRPr>
            </a:lvl7pPr>
            <a:lvl8pPr marL="3429000" indent="-228600" eaLnBrk="0" fontAlgn="base" hangingPunct="0">
              <a:spcBef>
                <a:spcPct val="0"/>
              </a:spcBef>
              <a:spcAft>
                <a:spcPct val="0"/>
              </a:spcAft>
              <a:defRPr sz="2800" b="1">
                <a:solidFill>
                  <a:schemeClr val="tx1"/>
                </a:solidFill>
                <a:latin typeface="Tahoma" panose="020B0604030504040204" pitchFamily="34" charset="0"/>
              </a:defRPr>
            </a:lvl8pPr>
            <a:lvl9pPr marL="3886200" indent="-228600" eaLnBrk="0" fontAlgn="base" hangingPunct="0">
              <a:spcBef>
                <a:spcPct val="0"/>
              </a:spcBef>
              <a:spcAft>
                <a:spcPct val="0"/>
              </a:spcAft>
              <a:defRPr sz="2800" b="1">
                <a:solidFill>
                  <a:schemeClr val="tx1"/>
                </a:solidFill>
                <a:latin typeface="Tahoma" panose="020B0604030504040204" pitchFamily="34" charset="0"/>
              </a:defRPr>
            </a:lvl9pPr>
          </a:lstStyle>
          <a:p>
            <a:fld id="{E6F4DFEA-B351-4FF1-BBAF-59F0708DEE45}" type="slidenum">
              <a:rPr lang="en-US" altLang="en-US" sz="1200"/>
              <a:pPr/>
              <a:t>3</a:t>
            </a:fld>
            <a:endParaRPr lang="en-US" altLang="en-US" sz="1200"/>
          </a:p>
        </p:txBody>
      </p:sp>
      <p:sp>
        <p:nvSpPr>
          <p:cNvPr id="9219" name="Rectangle 2">
            <a:extLst>
              <a:ext uri="{FF2B5EF4-FFF2-40B4-BE49-F238E27FC236}">
                <a16:creationId xmlns:a16="http://schemas.microsoft.com/office/drawing/2014/main" id="{B317D729-373F-463A-A2B4-B2DCF37D62C2}"/>
              </a:ext>
            </a:extLst>
          </p:cNvPr>
          <p:cNvSpPr>
            <a:spLocks noGrp="1" noRot="1" noChangeAspect="1" noChangeArrowheads="1" noTextEdit="1"/>
          </p:cNvSpPr>
          <p:nvPr>
            <p:ph type="sldImg"/>
          </p:nvPr>
        </p:nvSpPr>
        <p:spPr>
          <a:ln/>
        </p:spPr>
      </p:sp>
      <p:sp>
        <p:nvSpPr>
          <p:cNvPr id="9220" name="Rectangle 3">
            <a:extLst>
              <a:ext uri="{FF2B5EF4-FFF2-40B4-BE49-F238E27FC236}">
                <a16:creationId xmlns:a16="http://schemas.microsoft.com/office/drawing/2014/main" id="{73506AAA-5784-4E1F-8226-98F689CEE83B}"/>
              </a:ext>
            </a:extLst>
          </p:cNvPr>
          <p:cNvSpPr>
            <a:spLocks noGrp="1" noChangeArrowheads="1"/>
          </p:cNvSpPr>
          <p:nvPr>
            <p:ph type="body" idx="1"/>
          </p:nvPr>
        </p:nvSpPr>
        <p:spPr>
          <a:xfrm>
            <a:off x="685800" y="4416425"/>
            <a:ext cx="5486400" cy="4183063"/>
          </a:xfrm>
          <a:noFill/>
        </p:spPr>
        <p:txBody>
          <a:bodyPr/>
          <a:lstStyle/>
          <a:p>
            <a:r>
              <a:rPr lang="en-US" altLang="en-US" sz="1600"/>
              <a:t>All variables in Java that refer to Objects are called references.   Reference variables store the location / memory address of the actual Object.  For most situations, the value stored in a reference is a memory address.  </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a:extLst>
              <a:ext uri="{FF2B5EF4-FFF2-40B4-BE49-F238E27FC236}">
                <a16:creationId xmlns:a16="http://schemas.microsoft.com/office/drawing/2014/main" id="{1DDF0D61-BAAC-462B-A7F0-8C4FCB34621E}"/>
              </a:ext>
            </a:extLst>
          </p:cNvPr>
          <p:cNvSpPr>
            <a:spLocks noGrp="1" noChangeArrowheads="1"/>
          </p:cNvSpPr>
          <p:nvPr>
            <p:ph type="sldNum" sz="quarter" idx="5"/>
          </p:nvPr>
        </p:nvSpPr>
        <p:spPr>
          <a:noFill/>
        </p:spPr>
        <p:txBody>
          <a:bodyPr/>
          <a:lstStyle>
            <a:lvl1pPr>
              <a:defRPr sz="2800" b="1">
                <a:solidFill>
                  <a:schemeClr val="tx1"/>
                </a:solidFill>
                <a:latin typeface="Tahoma" panose="020B0604030504040204" pitchFamily="34" charset="0"/>
              </a:defRPr>
            </a:lvl1pPr>
            <a:lvl2pPr marL="742950" indent="-285750">
              <a:defRPr sz="2800" b="1">
                <a:solidFill>
                  <a:schemeClr val="tx1"/>
                </a:solidFill>
                <a:latin typeface="Tahoma" panose="020B0604030504040204" pitchFamily="34" charset="0"/>
              </a:defRPr>
            </a:lvl2pPr>
            <a:lvl3pPr marL="1143000" indent="-228600">
              <a:defRPr sz="2800" b="1">
                <a:solidFill>
                  <a:schemeClr val="tx1"/>
                </a:solidFill>
                <a:latin typeface="Tahoma" panose="020B0604030504040204" pitchFamily="34" charset="0"/>
              </a:defRPr>
            </a:lvl3pPr>
            <a:lvl4pPr marL="1600200" indent="-228600">
              <a:defRPr sz="2800" b="1">
                <a:solidFill>
                  <a:schemeClr val="tx1"/>
                </a:solidFill>
                <a:latin typeface="Tahoma" panose="020B0604030504040204" pitchFamily="34" charset="0"/>
              </a:defRPr>
            </a:lvl4pPr>
            <a:lvl5pPr marL="2057400" indent="-228600">
              <a:defRPr sz="2800" b="1">
                <a:solidFill>
                  <a:schemeClr val="tx1"/>
                </a:solidFill>
                <a:latin typeface="Tahoma" panose="020B0604030504040204" pitchFamily="34" charset="0"/>
              </a:defRPr>
            </a:lvl5pPr>
            <a:lvl6pPr marL="2514600" indent="-228600" eaLnBrk="0" fontAlgn="base" hangingPunct="0">
              <a:spcBef>
                <a:spcPct val="0"/>
              </a:spcBef>
              <a:spcAft>
                <a:spcPct val="0"/>
              </a:spcAft>
              <a:defRPr sz="2800" b="1">
                <a:solidFill>
                  <a:schemeClr val="tx1"/>
                </a:solidFill>
                <a:latin typeface="Tahoma" panose="020B0604030504040204" pitchFamily="34" charset="0"/>
              </a:defRPr>
            </a:lvl6pPr>
            <a:lvl7pPr marL="2971800" indent="-228600" eaLnBrk="0" fontAlgn="base" hangingPunct="0">
              <a:spcBef>
                <a:spcPct val="0"/>
              </a:spcBef>
              <a:spcAft>
                <a:spcPct val="0"/>
              </a:spcAft>
              <a:defRPr sz="2800" b="1">
                <a:solidFill>
                  <a:schemeClr val="tx1"/>
                </a:solidFill>
                <a:latin typeface="Tahoma" panose="020B0604030504040204" pitchFamily="34" charset="0"/>
              </a:defRPr>
            </a:lvl7pPr>
            <a:lvl8pPr marL="3429000" indent="-228600" eaLnBrk="0" fontAlgn="base" hangingPunct="0">
              <a:spcBef>
                <a:spcPct val="0"/>
              </a:spcBef>
              <a:spcAft>
                <a:spcPct val="0"/>
              </a:spcAft>
              <a:defRPr sz="2800" b="1">
                <a:solidFill>
                  <a:schemeClr val="tx1"/>
                </a:solidFill>
                <a:latin typeface="Tahoma" panose="020B0604030504040204" pitchFamily="34" charset="0"/>
              </a:defRPr>
            </a:lvl8pPr>
            <a:lvl9pPr marL="3886200" indent="-228600" eaLnBrk="0" fontAlgn="base" hangingPunct="0">
              <a:spcBef>
                <a:spcPct val="0"/>
              </a:spcBef>
              <a:spcAft>
                <a:spcPct val="0"/>
              </a:spcAft>
              <a:defRPr sz="2800" b="1">
                <a:solidFill>
                  <a:schemeClr val="tx1"/>
                </a:solidFill>
                <a:latin typeface="Tahoma" panose="020B0604030504040204" pitchFamily="34" charset="0"/>
              </a:defRPr>
            </a:lvl9pPr>
          </a:lstStyle>
          <a:p>
            <a:fld id="{58AA2D51-EAA8-4FCB-AC4F-F6540D4B3EB5}" type="slidenum">
              <a:rPr lang="en-US" altLang="en-US" sz="1200"/>
              <a:pPr/>
              <a:t>32</a:t>
            </a:fld>
            <a:endParaRPr lang="en-US" altLang="en-US" sz="1200"/>
          </a:p>
        </p:txBody>
      </p:sp>
      <p:sp>
        <p:nvSpPr>
          <p:cNvPr id="63491" name="Rectangle 2">
            <a:extLst>
              <a:ext uri="{FF2B5EF4-FFF2-40B4-BE49-F238E27FC236}">
                <a16:creationId xmlns:a16="http://schemas.microsoft.com/office/drawing/2014/main" id="{2F07A127-EB1C-4493-8D6C-8A08E591A2A7}"/>
              </a:ext>
            </a:extLst>
          </p:cNvPr>
          <p:cNvSpPr>
            <a:spLocks noGrp="1" noRot="1" noChangeAspect="1" noChangeArrowheads="1" noTextEdit="1"/>
          </p:cNvSpPr>
          <p:nvPr>
            <p:ph type="sldImg"/>
          </p:nvPr>
        </p:nvSpPr>
        <p:spPr>
          <a:ln/>
        </p:spPr>
      </p:sp>
      <p:sp>
        <p:nvSpPr>
          <p:cNvPr id="63492" name="Rectangle 3">
            <a:extLst>
              <a:ext uri="{FF2B5EF4-FFF2-40B4-BE49-F238E27FC236}">
                <a16:creationId xmlns:a16="http://schemas.microsoft.com/office/drawing/2014/main" id="{222D7954-0CF7-4D9B-B2ED-B92D9D2C7F87}"/>
              </a:ext>
            </a:extLst>
          </p:cNvPr>
          <p:cNvSpPr>
            <a:spLocks noGrp="1" noChangeArrowheads="1"/>
          </p:cNvSpPr>
          <p:nvPr>
            <p:ph type="body" idx="1"/>
          </p:nvPr>
        </p:nvSpPr>
        <p:spPr>
          <a:noFill/>
        </p:spPr>
        <p:txBody>
          <a:bodyPr/>
          <a:lstStyle/>
          <a:p>
            <a:endParaRPr lang="en-US"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a:extLst>
              <a:ext uri="{FF2B5EF4-FFF2-40B4-BE49-F238E27FC236}">
                <a16:creationId xmlns:a16="http://schemas.microsoft.com/office/drawing/2014/main" id="{1DDF0D61-BAAC-462B-A7F0-8C4FCB34621E}"/>
              </a:ext>
            </a:extLst>
          </p:cNvPr>
          <p:cNvSpPr>
            <a:spLocks noGrp="1" noChangeArrowheads="1"/>
          </p:cNvSpPr>
          <p:nvPr>
            <p:ph type="sldNum" sz="quarter" idx="5"/>
          </p:nvPr>
        </p:nvSpPr>
        <p:spPr>
          <a:noFill/>
        </p:spPr>
        <p:txBody>
          <a:bodyPr/>
          <a:lstStyle>
            <a:lvl1pPr>
              <a:defRPr sz="2800" b="1">
                <a:solidFill>
                  <a:schemeClr val="tx1"/>
                </a:solidFill>
                <a:latin typeface="Tahoma" panose="020B0604030504040204" pitchFamily="34" charset="0"/>
              </a:defRPr>
            </a:lvl1pPr>
            <a:lvl2pPr marL="742950" indent="-285750">
              <a:defRPr sz="2800" b="1">
                <a:solidFill>
                  <a:schemeClr val="tx1"/>
                </a:solidFill>
                <a:latin typeface="Tahoma" panose="020B0604030504040204" pitchFamily="34" charset="0"/>
              </a:defRPr>
            </a:lvl2pPr>
            <a:lvl3pPr marL="1143000" indent="-228600">
              <a:defRPr sz="2800" b="1">
                <a:solidFill>
                  <a:schemeClr val="tx1"/>
                </a:solidFill>
                <a:latin typeface="Tahoma" panose="020B0604030504040204" pitchFamily="34" charset="0"/>
              </a:defRPr>
            </a:lvl3pPr>
            <a:lvl4pPr marL="1600200" indent="-228600">
              <a:defRPr sz="2800" b="1">
                <a:solidFill>
                  <a:schemeClr val="tx1"/>
                </a:solidFill>
                <a:latin typeface="Tahoma" panose="020B0604030504040204" pitchFamily="34" charset="0"/>
              </a:defRPr>
            </a:lvl4pPr>
            <a:lvl5pPr marL="2057400" indent="-228600">
              <a:defRPr sz="2800" b="1">
                <a:solidFill>
                  <a:schemeClr val="tx1"/>
                </a:solidFill>
                <a:latin typeface="Tahoma" panose="020B0604030504040204" pitchFamily="34" charset="0"/>
              </a:defRPr>
            </a:lvl5pPr>
            <a:lvl6pPr marL="2514600" indent="-228600" eaLnBrk="0" fontAlgn="base" hangingPunct="0">
              <a:spcBef>
                <a:spcPct val="0"/>
              </a:spcBef>
              <a:spcAft>
                <a:spcPct val="0"/>
              </a:spcAft>
              <a:defRPr sz="2800" b="1">
                <a:solidFill>
                  <a:schemeClr val="tx1"/>
                </a:solidFill>
                <a:latin typeface="Tahoma" panose="020B0604030504040204" pitchFamily="34" charset="0"/>
              </a:defRPr>
            </a:lvl6pPr>
            <a:lvl7pPr marL="2971800" indent="-228600" eaLnBrk="0" fontAlgn="base" hangingPunct="0">
              <a:spcBef>
                <a:spcPct val="0"/>
              </a:spcBef>
              <a:spcAft>
                <a:spcPct val="0"/>
              </a:spcAft>
              <a:defRPr sz="2800" b="1">
                <a:solidFill>
                  <a:schemeClr val="tx1"/>
                </a:solidFill>
                <a:latin typeface="Tahoma" panose="020B0604030504040204" pitchFamily="34" charset="0"/>
              </a:defRPr>
            </a:lvl7pPr>
            <a:lvl8pPr marL="3429000" indent="-228600" eaLnBrk="0" fontAlgn="base" hangingPunct="0">
              <a:spcBef>
                <a:spcPct val="0"/>
              </a:spcBef>
              <a:spcAft>
                <a:spcPct val="0"/>
              </a:spcAft>
              <a:defRPr sz="2800" b="1">
                <a:solidFill>
                  <a:schemeClr val="tx1"/>
                </a:solidFill>
                <a:latin typeface="Tahoma" panose="020B0604030504040204" pitchFamily="34" charset="0"/>
              </a:defRPr>
            </a:lvl8pPr>
            <a:lvl9pPr marL="3886200" indent="-228600" eaLnBrk="0" fontAlgn="base" hangingPunct="0">
              <a:spcBef>
                <a:spcPct val="0"/>
              </a:spcBef>
              <a:spcAft>
                <a:spcPct val="0"/>
              </a:spcAft>
              <a:defRPr sz="2800" b="1">
                <a:solidFill>
                  <a:schemeClr val="tx1"/>
                </a:solidFill>
                <a:latin typeface="Tahoma" panose="020B0604030504040204" pitchFamily="34" charset="0"/>
              </a:defRPr>
            </a:lvl9pPr>
          </a:lstStyle>
          <a:p>
            <a:fld id="{58AA2D51-EAA8-4FCB-AC4F-F6540D4B3EB5}" type="slidenum">
              <a:rPr lang="en-US" altLang="en-US" sz="1200"/>
              <a:pPr/>
              <a:t>33</a:t>
            </a:fld>
            <a:endParaRPr lang="en-US" altLang="en-US" sz="1200"/>
          </a:p>
        </p:txBody>
      </p:sp>
      <p:sp>
        <p:nvSpPr>
          <p:cNvPr id="63491" name="Rectangle 2">
            <a:extLst>
              <a:ext uri="{FF2B5EF4-FFF2-40B4-BE49-F238E27FC236}">
                <a16:creationId xmlns:a16="http://schemas.microsoft.com/office/drawing/2014/main" id="{2F07A127-EB1C-4493-8D6C-8A08E591A2A7}"/>
              </a:ext>
            </a:extLst>
          </p:cNvPr>
          <p:cNvSpPr>
            <a:spLocks noGrp="1" noRot="1" noChangeAspect="1" noChangeArrowheads="1" noTextEdit="1"/>
          </p:cNvSpPr>
          <p:nvPr>
            <p:ph type="sldImg"/>
          </p:nvPr>
        </p:nvSpPr>
        <p:spPr>
          <a:ln/>
        </p:spPr>
      </p:sp>
      <p:sp>
        <p:nvSpPr>
          <p:cNvPr id="63492" name="Rectangle 3">
            <a:extLst>
              <a:ext uri="{FF2B5EF4-FFF2-40B4-BE49-F238E27FC236}">
                <a16:creationId xmlns:a16="http://schemas.microsoft.com/office/drawing/2014/main" id="{222D7954-0CF7-4D9B-B2ED-B92D9D2C7F87}"/>
              </a:ext>
            </a:extLst>
          </p:cNvPr>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233093064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a:extLst>
              <a:ext uri="{FF2B5EF4-FFF2-40B4-BE49-F238E27FC236}">
                <a16:creationId xmlns:a16="http://schemas.microsoft.com/office/drawing/2014/main" id="{1DDF0D61-BAAC-462B-A7F0-8C4FCB34621E}"/>
              </a:ext>
            </a:extLst>
          </p:cNvPr>
          <p:cNvSpPr>
            <a:spLocks noGrp="1" noChangeArrowheads="1"/>
          </p:cNvSpPr>
          <p:nvPr>
            <p:ph type="sldNum" sz="quarter" idx="5"/>
          </p:nvPr>
        </p:nvSpPr>
        <p:spPr>
          <a:noFill/>
        </p:spPr>
        <p:txBody>
          <a:bodyPr/>
          <a:lstStyle>
            <a:lvl1pPr>
              <a:defRPr sz="2800" b="1">
                <a:solidFill>
                  <a:schemeClr val="tx1"/>
                </a:solidFill>
                <a:latin typeface="Tahoma" panose="020B0604030504040204" pitchFamily="34" charset="0"/>
              </a:defRPr>
            </a:lvl1pPr>
            <a:lvl2pPr marL="742950" indent="-285750">
              <a:defRPr sz="2800" b="1">
                <a:solidFill>
                  <a:schemeClr val="tx1"/>
                </a:solidFill>
                <a:latin typeface="Tahoma" panose="020B0604030504040204" pitchFamily="34" charset="0"/>
              </a:defRPr>
            </a:lvl2pPr>
            <a:lvl3pPr marL="1143000" indent="-228600">
              <a:defRPr sz="2800" b="1">
                <a:solidFill>
                  <a:schemeClr val="tx1"/>
                </a:solidFill>
                <a:latin typeface="Tahoma" panose="020B0604030504040204" pitchFamily="34" charset="0"/>
              </a:defRPr>
            </a:lvl3pPr>
            <a:lvl4pPr marL="1600200" indent="-228600">
              <a:defRPr sz="2800" b="1">
                <a:solidFill>
                  <a:schemeClr val="tx1"/>
                </a:solidFill>
                <a:latin typeface="Tahoma" panose="020B0604030504040204" pitchFamily="34" charset="0"/>
              </a:defRPr>
            </a:lvl4pPr>
            <a:lvl5pPr marL="2057400" indent="-228600">
              <a:defRPr sz="2800" b="1">
                <a:solidFill>
                  <a:schemeClr val="tx1"/>
                </a:solidFill>
                <a:latin typeface="Tahoma" panose="020B0604030504040204" pitchFamily="34" charset="0"/>
              </a:defRPr>
            </a:lvl5pPr>
            <a:lvl6pPr marL="2514600" indent="-228600" eaLnBrk="0" fontAlgn="base" hangingPunct="0">
              <a:spcBef>
                <a:spcPct val="0"/>
              </a:spcBef>
              <a:spcAft>
                <a:spcPct val="0"/>
              </a:spcAft>
              <a:defRPr sz="2800" b="1">
                <a:solidFill>
                  <a:schemeClr val="tx1"/>
                </a:solidFill>
                <a:latin typeface="Tahoma" panose="020B0604030504040204" pitchFamily="34" charset="0"/>
              </a:defRPr>
            </a:lvl6pPr>
            <a:lvl7pPr marL="2971800" indent="-228600" eaLnBrk="0" fontAlgn="base" hangingPunct="0">
              <a:spcBef>
                <a:spcPct val="0"/>
              </a:spcBef>
              <a:spcAft>
                <a:spcPct val="0"/>
              </a:spcAft>
              <a:defRPr sz="2800" b="1">
                <a:solidFill>
                  <a:schemeClr val="tx1"/>
                </a:solidFill>
                <a:latin typeface="Tahoma" panose="020B0604030504040204" pitchFamily="34" charset="0"/>
              </a:defRPr>
            </a:lvl7pPr>
            <a:lvl8pPr marL="3429000" indent="-228600" eaLnBrk="0" fontAlgn="base" hangingPunct="0">
              <a:spcBef>
                <a:spcPct val="0"/>
              </a:spcBef>
              <a:spcAft>
                <a:spcPct val="0"/>
              </a:spcAft>
              <a:defRPr sz="2800" b="1">
                <a:solidFill>
                  <a:schemeClr val="tx1"/>
                </a:solidFill>
                <a:latin typeface="Tahoma" panose="020B0604030504040204" pitchFamily="34" charset="0"/>
              </a:defRPr>
            </a:lvl8pPr>
            <a:lvl9pPr marL="3886200" indent="-228600" eaLnBrk="0" fontAlgn="base" hangingPunct="0">
              <a:spcBef>
                <a:spcPct val="0"/>
              </a:spcBef>
              <a:spcAft>
                <a:spcPct val="0"/>
              </a:spcAft>
              <a:defRPr sz="2800" b="1">
                <a:solidFill>
                  <a:schemeClr val="tx1"/>
                </a:solidFill>
                <a:latin typeface="Tahoma" panose="020B0604030504040204" pitchFamily="34" charset="0"/>
              </a:defRPr>
            </a:lvl9pPr>
          </a:lstStyle>
          <a:p>
            <a:fld id="{58AA2D51-EAA8-4FCB-AC4F-F6540D4B3EB5}" type="slidenum">
              <a:rPr lang="en-US" altLang="en-US" sz="1200"/>
              <a:pPr/>
              <a:t>34</a:t>
            </a:fld>
            <a:endParaRPr lang="en-US" altLang="en-US" sz="1200"/>
          </a:p>
        </p:txBody>
      </p:sp>
      <p:sp>
        <p:nvSpPr>
          <p:cNvPr id="63491" name="Rectangle 2">
            <a:extLst>
              <a:ext uri="{FF2B5EF4-FFF2-40B4-BE49-F238E27FC236}">
                <a16:creationId xmlns:a16="http://schemas.microsoft.com/office/drawing/2014/main" id="{2F07A127-EB1C-4493-8D6C-8A08E591A2A7}"/>
              </a:ext>
            </a:extLst>
          </p:cNvPr>
          <p:cNvSpPr>
            <a:spLocks noGrp="1" noRot="1" noChangeAspect="1" noChangeArrowheads="1" noTextEdit="1"/>
          </p:cNvSpPr>
          <p:nvPr>
            <p:ph type="sldImg"/>
          </p:nvPr>
        </p:nvSpPr>
        <p:spPr>
          <a:ln/>
        </p:spPr>
      </p:sp>
      <p:sp>
        <p:nvSpPr>
          <p:cNvPr id="63492" name="Rectangle 3">
            <a:extLst>
              <a:ext uri="{FF2B5EF4-FFF2-40B4-BE49-F238E27FC236}">
                <a16:creationId xmlns:a16="http://schemas.microsoft.com/office/drawing/2014/main" id="{222D7954-0CF7-4D9B-B2ED-B92D9D2C7F87}"/>
              </a:ext>
            </a:extLst>
          </p:cNvPr>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70966458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a:extLst>
              <a:ext uri="{FF2B5EF4-FFF2-40B4-BE49-F238E27FC236}">
                <a16:creationId xmlns:a16="http://schemas.microsoft.com/office/drawing/2014/main" id="{5F28AC7C-941D-4BF9-AD25-F897DF224199}"/>
              </a:ext>
            </a:extLst>
          </p:cNvPr>
          <p:cNvSpPr>
            <a:spLocks noGrp="1" noChangeArrowheads="1"/>
          </p:cNvSpPr>
          <p:nvPr>
            <p:ph type="sldNum" sz="quarter" idx="5"/>
          </p:nvPr>
        </p:nvSpPr>
        <p:spPr>
          <a:noFill/>
        </p:spPr>
        <p:txBody>
          <a:bodyPr/>
          <a:lstStyle>
            <a:lvl1pPr>
              <a:defRPr sz="2800" b="1">
                <a:solidFill>
                  <a:schemeClr val="tx1"/>
                </a:solidFill>
                <a:latin typeface="Tahoma" panose="020B0604030504040204" pitchFamily="34" charset="0"/>
              </a:defRPr>
            </a:lvl1pPr>
            <a:lvl2pPr marL="742950" indent="-285750">
              <a:defRPr sz="2800" b="1">
                <a:solidFill>
                  <a:schemeClr val="tx1"/>
                </a:solidFill>
                <a:latin typeface="Tahoma" panose="020B0604030504040204" pitchFamily="34" charset="0"/>
              </a:defRPr>
            </a:lvl2pPr>
            <a:lvl3pPr marL="1143000" indent="-228600">
              <a:defRPr sz="2800" b="1">
                <a:solidFill>
                  <a:schemeClr val="tx1"/>
                </a:solidFill>
                <a:latin typeface="Tahoma" panose="020B0604030504040204" pitchFamily="34" charset="0"/>
              </a:defRPr>
            </a:lvl3pPr>
            <a:lvl4pPr marL="1600200" indent="-228600">
              <a:defRPr sz="2800" b="1">
                <a:solidFill>
                  <a:schemeClr val="tx1"/>
                </a:solidFill>
                <a:latin typeface="Tahoma" panose="020B0604030504040204" pitchFamily="34" charset="0"/>
              </a:defRPr>
            </a:lvl4pPr>
            <a:lvl5pPr marL="2057400" indent="-228600">
              <a:defRPr sz="2800" b="1">
                <a:solidFill>
                  <a:schemeClr val="tx1"/>
                </a:solidFill>
                <a:latin typeface="Tahoma" panose="020B0604030504040204" pitchFamily="34" charset="0"/>
              </a:defRPr>
            </a:lvl5pPr>
            <a:lvl6pPr marL="2514600" indent="-228600" eaLnBrk="0" fontAlgn="base" hangingPunct="0">
              <a:spcBef>
                <a:spcPct val="0"/>
              </a:spcBef>
              <a:spcAft>
                <a:spcPct val="0"/>
              </a:spcAft>
              <a:defRPr sz="2800" b="1">
                <a:solidFill>
                  <a:schemeClr val="tx1"/>
                </a:solidFill>
                <a:latin typeface="Tahoma" panose="020B0604030504040204" pitchFamily="34" charset="0"/>
              </a:defRPr>
            </a:lvl6pPr>
            <a:lvl7pPr marL="2971800" indent="-228600" eaLnBrk="0" fontAlgn="base" hangingPunct="0">
              <a:spcBef>
                <a:spcPct val="0"/>
              </a:spcBef>
              <a:spcAft>
                <a:spcPct val="0"/>
              </a:spcAft>
              <a:defRPr sz="2800" b="1">
                <a:solidFill>
                  <a:schemeClr val="tx1"/>
                </a:solidFill>
                <a:latin typeface="Tahoma" panose="020B0604030504040204" pitchFamily="34" charset="0"/>
              </a:defRPr>
            </a:lvl7pPr>
            <a:lvl8pPr marL="3429000" indent="-228600" eaLnBrk="0" fontAlgn="base" hangingPunct="0">
              <a:spcBef>
                <a:spcPct val="0"/>
              </a:spcBef>
              <a:spcAft>
                <a:spcPct val="0"/>
              </a:spcAft>
              <a:defRPr sz="2800" b="1">
                <a:solidFill>
                  <a:schemeClr val="tx1"/>
                </a:solidFill>
                <a:latin typeface="Tahoma" panose="020B0604030504040204" pitchFamily="34" charset="0"/>
              </a:defRPr>
            </a:lvl8pPr>
            <a:lvl9pPr marL="3886200" indent="-228600" eaLnBrk="0" fontAlgn="base" hangingPunct="0">
              <a:spcBef>
                <a:spcPct val="0"/>
              </a:spcBef>
              <a:spcAft>
                <a:spcPct val="0"/>
              </a:spcAft>
              <a:defRPr sz="2800" b="1">
                <a:solidFill>
                  <a:schemeClr val="tx1"/>
                </a:solidFill>
                <a:latin typeface="Tahoma" panose="020B0604030504040204" pitchFamily="34" charset="0"/>
              </a:defRPr>
            </a:lvl9pPr>
          </a:lstStyle>
          <a:p>
            <a:fld id="{3D33A6D5-CED6-453F-A65E-20D12778EF4D}" type="slidenum">
              <a:rPr lang="en-US" altLang="en-US" sz="1200"/>
              <a:pPr/>
              <a:t>35</a:t>
            </a:fld>
            <a:endParaRPr lang="en-US" altLang="en-US" sz="1200"/>
          </a:p>
        </p:txBody>
      </p:sp>
      <p:sp>
        <p:nvSpPr>
          <p:cNvPr id="44035" name="Rectangle 2">
            <a:extLst>
              <a:ext uri="{FF2B5EF4-FFF2-40B4-BE49-F238E27FC236}">
                <a16:creationId xmlns:a16="http://schemas.microsoft.com/office/drawing/2014/main" id="{D8CAC208-B54A-449B-8EDF-1D8631CBACF8}"/>
              </a:ext>
            </a:extLst>
          </p:cNvPr>
          <p:cNvSpPr>
            <a:spLocks noGrp="1" noRot="1" noChangeAspect="1" noChangeArrowheads="1" noTextEdit="1"/>
          </p:cNvSpPr>
          <p:nvPr>
            <p:ph type="sldImg"/>
          </p:nvPr>
        </p:nvSpPr>
        <p:spPr>
          <a:ln/>
        </p:spPr>
      </p:sp>
      <p:sp>
        <p:nvSpPr>
          <p:cNvPr id="44036" name="Rectangle 3">
            <a:extLst>
              <a:ext uri="{FF2B5EF4-FFF2-40B4-BE49-F238E27FC236}">
                <a16:creationId xmlns:a16="http://schemas.microsoft.com/office/drawing/2014/main" id="{904881F2-9F99-4062-A43F-44C7B9E8402D}"/>
              </a:ext>
            </a:extLst>
          </p:cNvPr>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149704979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a:extLst>
              <a:ext uri="{FF2B5EF4-FFF2-40B4-BE49-F238E27FC236}">
                <a16:creationId xmlns:a16="http://schemas.microsoft.com/office/drawing/2014/main" id="{64DB7B4F-C92A-4984-ACE1-01FABE2C95B1}"/>
              </a:ext>
            </a:extLst>
          </p:cNvPr>
          <p:cNvSpPr>
            <a:spLocks noGrp="1" noChangeArrowheads="1"/>
          </p:cNvSpPr>
          <p:nvPr>
            <p:ph type="sldNum" sz="quarter" idx="5"/>
          </p:nvPr>
        </p:nvSpPr>
        <p:spPr>
          <a:noFill/>
        </p:spPr>
        <p:txBody>
          <a:bodyPr/>
          <a:lstStyle>
            <a:lvl1pPr>
              <a:defRPr sz="2800" b="1">
                <a:solidFill>
                  <a:schemeClr val="tx1"/>
                </a:solidFill>
                <a:latin typeface="Tahoma" panose="020B0604030504040204" pitchFamily="34" charset="0"/>
              </a:defRPr>
            </a:lvl1pPr>
            <a:lvl2pPr marL="742950" indent="-285750">
              <a:defRPr sz="2800" b="1">
                <a:solidFill>
                  <a:schemeClr val="tx1"/>
                </a:solidFill>
                <a:latin typeface="Tahoma" panose="020B0604030504040204" pitchFamily="34" charset="0"/>
              </a:defRPr>
            </a:lvl2pPr>
            <a:lvl3pPr marL="1143000" indent="-228600">
              <a:defRPr sz="2800" b="1">
                <a:solidFill>
                  <a:schemeClr val="tx1"/>
                </a:solidFill>
                <a:latin typeface="Tahoma" panose="020B0604030504040204" pitchFamily="34" charset="0"/>
              </a:defRPr>
            </a:lvl3pPr>
            <a:lvl4pPr marL="1600200" indent="-228600">
              <a:defRPr sz="2800" b="1">
                <a:solidFill>
                  <a:schemeClr val="tx1"/>
                </a:solidFill>
                <a:latin typeface="Tahoma" panose="020B0604030504040204" pitchFamily="34" charset="0"/>
              </a:defRPr>
            </a:lvl4pPr>
            <a:lvl5pPr marL="2057400" indent="-228600">
              <a:defRPr sz="2800" b="1">
                <a:solidFill>
                  <a:schemeClr val="tx1"/>
                </a:solidFill>
                <a:latin typeface="Tahoma" panose="020B0604030504040204" pitchFamily="34" charset="0"/>
              </a:defRPr>
            </a:lvl5pPr>
            <a:lvl6pPr marL="2514600" indent="-228600" eaLnBrk="0" fontAlgn="base" hangingPunct="0">
              <a:spcBef>
                <a:spcPct val="0"/>
              </a:spcBef>
              <a:spcAft>
                <a:spcPct val="0"/>
              </a:spcAft>
              <a:defRPr sz="2800" b="1">
                <a:solidFill>
                  <a:schemeClr val="tx1"/>
                </a:solidFill>
                <a:latin typeface="Tahoma" panose="020B0604030504040204" pitchFamily="34" charset="0"/>
              </a:defRPr>
            </a:lvl6pPr>
            <a:lvl7pPr marL="2971800" indent="-228600" eaLnBrk="0" fontAlgn="base" hangingPunct="0">
              <a:spcBef>
                <a:spcPct val="0"/>
              </a:spcBef>
              <a:spcAft>
                <a:spcPct val="0"/>
              </a:spcAft>
              <a:defRPr sz="2800" b="1">
                <a:solidFill>
                  <a:schemeClr val="tx1"/>
                </a:solidFill>
                <a:latin typeface="Tahoma" panose="020B0604030504040204" pitchFamily="34" charset="0"/>
              </a:defRPr>
            </a:lvl7pPr>
            <a:lvl8pPr marL="3429000" indent="-228600" eaLnBrk="0" fontAlgn="base" hangingPunct="0">
              <a:spcBef>
                <a:spcPct val="0"/>
              </a:spcBef>
              <a:spcAft>
                <a:spcPct val="0"/>
              </a:spcAft>
              <a:defRPr sz="2800" b="1">
                <a:solidFill>
                  <a:schemeClr val="tx1"/>
                </a:solidFill>
                <a:latin typeface="Tahoma" panose="020B0604030504040204" pitchFamily="34" charset="0"/>
              </a:defRPr>
            </a:lvl8pPr>
            <a:lvl9pPr marL="3886200" indent="-228600" eaLnBrk="0" fontAlgn="base" hangingPunct="0">
              <a:spcBef>
                <a:spcPct val="0"/>
              </a:spcBef>
              <a:spcAft>
                <a:spcPct val="0"/>
              </a:spcAft>
              <a:defRPr sz="2800" b="1">
                <a:solidFill>
                  <a:schemeClr val="tx1"/>
                </a:solidFill>
                <a:latin typeface="Tahoma" panose="020B0604030504040204" pitchFamily="34" charset="0"/>
              </a:defRPr>
            </a:lvl9pPr>
          </a:lstStyle>
          <a:p>
            <a:fld id="{0D55FFD1-6656-4865-9E49-61B82A2260AB}" type="slidenum">
              <a:rPr lang="en-US" altLang="en-US" sz="1200"/>
              <a:pPr/>
              <a:t>36</a:t>
            </a:fld>
            <a:endParaRPr lang="en-US" altLang="en-US" sz="1200"/>
          </a:p>
        </p:txBody>
      </p:sp>
      <p:sp>
        <p:nvSpPr>
          <p:cNvPr id="53251" name="Rectangle 2">
            <a:extLst>
              <a:ext uri="{FF2B5EF4-FFF2-40B4-BE49-F238E27FC236}">
                <a16:creationId xmlns:a16="http://schemas.microsoft.com/office/drawing/2014/main" id="{6FA0523E-1D2E-4463-9178-199FD640959C}"/>
              </a:ext>
            </a:extLst>
          </p:cNvPr>
          <p:cNvSpPr>
            <a:spLocks noGrp="1" noRot="1" noChangeAspect="1" noChangeArrowheads="1" noTextEdit="1"/>
          </p:cNvSpPr>
          <p:nvPr>
            <p:ph type="sldImg"/>
          </p:nvPr>
        </p:nvSpPr>
        <p:spPr>
          <a:ln/>
        </p:spPr>
      </p:sp>
      <p:sp>
        <p:nvSpPr>
          <p:cNvPr id="53252" name="Rectangle 3">
            <a:extLst>
              <a:ext uri="{FF2B5EF4-FFF2-40B4-BE49-F238E27FC236}">
                <a16:creationId xmlns:a16="http://schemas.microsoft.com/office/drawing/2014/main" id="{121C217F-F071-42D1-AD08-5A9B0E1B0432}"/>
              </a:ext>
            </a:extLst>
          </p:cNvPr>
          <p:cNvSpPr>
            <a:spLocks noGrp="1" noChangeArrowheads="1"/>
          </p:cNvSpPr>
          <p:nvPr>
            <p:ph type="body" idx="1"/>
          </p:nvPr>
        </p:nvSpPr>
        <p:spPr>
          <a:noFill/>
        </p:spPr>
        <p:txBody>
          <a:bodyPr/>
          <a:lstStyle/>
          <a:p>
            <a:r>
              <a:rPr lang="en-US" altLang="en-US" sz="1600"/>
              <a:t>An iterator essentially points to an area in front of each reference.   It starts out pointing in front of the 1</a:t>
            </a:r>
            <a:r>
              <a:rPr lang="en-US" altLang="en-US" sz="1600" baseline="30000"/>
              <a:t>st</a:t>
            </a:r>
            <a:r>
              <a:rPr lang="en-US" altLang="en-US" sz="1600"/>
              <a:t> reference.</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a:extLst>
              <a:ext uri="{FF2B5EF4-FFF2-40B4-BE49-F238E27FC236}">
                <a16:creationId xmlns:a16="http://schemas.microsoft.com/office/drawing/2014/main" id="{59783AF1-2FDE-4ED5-9D09-82E93FBB2D76}"/>
              </a:ext>
            </a:extLst>
          </p:cNvPr>
          <p:cNvSpPr>
            <a:spLocks noGrp="1" noChangeArrowheads="1"/>
          </p:cNvSpPr>
          <p:nvPr>
            <p:ph type="sldNum" sz="quarter" idx="5"/>
          </p:nvPr>
        </p:nvSpPr>
        <p:spPr>
          <a:noFill/>
        </p:spPr>
        <p:txBody>
          <a:bodyPr/>
          <a:lstStyle>
            <a:lvl1pPr>
              <a:defRPr sz="2800" b="1">
                <a:solidFill>
                  <a:schemeClr val="tx1"/>
                </a:solidFill>
                <a:latin typeface="Tahoma" panose="020B0604030504040204" pitchFamily="34" charset="0"/>
              </a:defRPr>
            </a:lvl1pPr>
            <a:lvl2pPr marL="742950" indent="-285750">
              <a:defRPr sz="2800" b="1">
                <a:solidFill>
                  <a:schemeClr val="tx1"/>
                </a:solidFill>
                <a:latin typeface="Tahoma" panose="020B0604030504040204" pitchFamily="34" charset="0"/>
              </a:defRPr>
            </a:lvl2pPr>
            <a:lvl3pPr marL="1143000" indent="-228600">
              <a:defRPr sz="2800" b="1">
                <a:solidFill>
                  <a:schemeClr val="tx1"/>
                </a:solidFill>
                <a:latin typeface="Tahoma" panose="020B0604030504040204" pitchFamily="34" charset="0"/>
              </a:defRPr>
            </a:lvl3pPr>
            <a:lvl4pPr marL="1600200" indent="-228600">
              <a:defRPr sz="2800" b="1">
                <a:solidFill>
                  <a:schemeClr val="tx1"/>
                </a:solidFill>
                <a:latin typeface="Tahoma" panose="020B0604030504040204" pitchFamily="34" charset="0"/>
              </a:defRPr>
            </a:lvl4pPr>
            <a:lvl5pPr marL="2057400" indent="-228600">
              <a:defRPr sz="2800" b="1">
                <a:solidFill>
                  <a:schemeClr val="tx1"/>
                </a:solidFill>
                <a:latin typeface="Tahoma" panose="020B0604030504040204" pitchFamily="34" charset="0"/>
              </a:defRPr>
            </a:lvl5pPr>
            <a:lvl6pPr marL="2514600" indent="-228600" eaLnBrk="0" fontAlgn="base" hangingPunct="0">
              <a:spcBef>
                <a:spcPct val="0"/>
              </a:spcBef>
              <a:spcAft>
                <a:spcPct val="0"/>
              </a:spcAft>
              <a:defRPr sz="2800" b="1">
                <a:solidFill>
                  <a:schemeClr val="tx1"/>
                </a:solidFill>
                <a:latin typeface="Tahoma" panose="020B0604030504040204" pitchFamily="34" charset="0"/>
              </a:defRPr>
            </a:lvl6pPr>
            <a:lvl7pPr marL="2971800" indent="-228600" eaLnBrk="0" fontAlgn="base" hangingPunct="0">
              <a:spcBef>
                <a:spcPct val="0"/>
              </a:spcBef>
              <a:spcAft>
                <a:spcPct val="0"/>
              </a:spcAft>
              <a:defRPr sz="2800" b="1">
                <a:solidFill>
                  <a:schemeClr val="tx1"/>
                </a:solidFill>
                <a:latin typeface="Tahoma" panose="020B0604030504040204" pitchFamily="34" charset="0"/>
              </a:defRPr>
            </a:lvl7pPr>
            <a:lvl8pPr marL="3429000" indent="-228600" eaLnBrk="0" fontAlgn="base" hangingPunct="0">
              <a:spcBef>
                <a:spcPct val="0"/>
              </a:spcBef>
              <a:spcAft>
                <a:spcPct val="0"/>
              </a:spcAft>
              <a:defRPr sz="2800" b="1">
                <a:solidFill>
                  <a:schemeClr val="tx1"/>
                </a:solidFill>
                <a:latin typeface="Tahoma" panose="020B0604030504040204" pitchFamily="34" charset="0"/>
              </a:defRPr>
            </a:lvl8pPr>
            <a:lvl9pPr marL="3886200" indent="-228600" eaLnBrk="0" fontAlgn="base" hangingPunct="0">
              <a:spcBef>
                <a:spcPct val="0"/>
              </a:spcBef>
              <a:spcAft>
                <a:spcPct val="0"/>
              </a:spcAft>
              <a:defRPr sz="2800" b="1">
                <a:solidFill>
                  <a:schemeClr val="tx1"/>
                </a:solidFill>
                <a:latin typeface="Tahoma" panose="020B0604030504040204" pitchFamily="34" charset="0"/>
              </a:defRPr>
            </a:lvl9pPr>
          </a:lstStyle>
          <a:p>
            <a:fld id="{BE572371-DF34-4EAF-8F61-C05599325654}" type="slidenum">
              <a:rPr lang="en-US" altLang="en-US" sz="1200"/>
              <a:pPr/>
              <a:t>37</a:t>
            </a:fld>
            <a:endParaRPr lang="en-US" altLang="en-US" sz="1200"/>
          </a:p>
        </p:txBody>
      </p:sp>
      <p:sp>
        <p:nvSpPr>
          <p:cNvPr id="55299" name="Rectangle 2">
            <a:extLst>
              <a:ext uri="{FF2B5EF4-FFF2-40B4-BE49-F238E27FC236}">
                <a16:creationId xmlns:a16="http://schemas.microsoft.com/office/drawing/2014/main" id="{4038F7E6-4707-4A64-96C8-1F66AEFFB3E4}"/>
              </a:ext>
            </a:extLst>
          </p:cNvPr>
          <p:cNvSpPr>
            <a:spLocks noGrp="1" noRot="1" noChangeAspect="1" noChangeArrowheads="1" noTextEdit="1"/>
          </p:cNvSpPr>
          <p:nvPr>
            <p:ph type="sldImg"/>
          </p:nvPr>
        </p:nvSpPr>
        <p:spPr>
          <a:ln/>
        </p:spPr>
      </p:sp>
      <p:sp>
        <p:nvSpPr>
          <p:cNvPr id="55300" name="Rectangle 3">
            <a:extLst>
              <a:ext uri="{FF2B5EF4-FFF2-40B4-BE49-F238E27FC236}">
                <a16:creationId xmlns:a16="http://schemas.microsoft.com/office/drawing/2014/main" id="{2EBEAC6D-F843-4B57-95ED-A382304C7CF8}"/>
              </a:ext>
            </a:extLst>
          </p:cNvPr>
          <p:cNvSpPr>
            <a:spLocks noGrp="1" noChangeArrowheads="1"/>
          </p:cNvSpPr>
          <p:nvPr>
            <p:ph type="body" idx="1"/>
          </p:nvPr>
        </p:nvSpPr>
        <p:spPr>
          <a:noFill/>
        </p:spPr>
        <p:txBody>
          <a:bodyPr/>
          <a:lstStyle/>
          <a:p>
            <a:r>
              <a:rPr lang="en-US" altLang="en-US" sz="1600"/>
              <a:t>When the </a:t>
            </a:r>
            <a:r>
              <a:rPr lang="en-US" altLang="en-US" sz="1600">
                <a:latin typeface="Courier New" panose="02070309020205020404" pitchFamily="49" charset="0"/>
              </a:rPr>
              <a:t>next()</a:t>
            </a:r>
            <a:r>
              <a:rPr lang="en-US" altLang="en-US" sz="1600"/>
              <a:t> method is called, a reference to the current item is returned and the iterator moves up one spot.</a:t>
            </a:r>
          </a:p>
          <a:p>
            <a:br>
              <a:rPr lang="en-US" altLang="en-US" sz="1600"/>
            </a:br>
            <a:r>
              <a:rPr lang="en-US" altLang="en-US" sz="1600"/>
              <a:t>How does this happen?   The Iterator saves the current position of the iterator.   When the next() method is called, the old position is returned and the next position is saved as the current position of the iterator.  Each time next() is called, the next position becomes the current position. </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a:extLst>
              <a:ext uri="{FF2B5EF4-FFF2-40B4-BE49-F238E27FC236}">
                <a16:creationId xmlns:a16="http://schemas.microsoft.com/office/drawing/2014/main" id="{64DB7B4F-C92A-4984-ACE1-01FABE2C95B1}"/>
              </a:ext>
            </a:extLst>
          </p:cNvPr>
          <p:cNvSpPr>
            <a:spLocks noGrp="1" noChangeArrowheads="1"/>
          </p:cNvSpPr>
          <p:nvPr>
            <p:ph type="sldNum" sz="quarter" idx="5"/>
          </p:nvPr>
        </p:nvSpPr>
        <p:spPr>
          <a:noFill/>
        </p:spPr>
        <p:txBody>
          <a:bodyPr/>
          <a:lstStyle>
            <a:lvl1pPr>
              <a:defRPr sz="2800" b="1">
                <a:solidFill>
                  <a:schemeClr val="tx1"/>
                </a:solidFill>
                <a:latin typeface="Tahoma" panose="020B0604030504040204" pitchFamily="34" charset="0"/>
              </a:defRPr>
            </a:lvl1pPr>
            <a:lvl2pPr marL="742950" indent="-285750">
              <a:defRPr sz="2800" b="1">
                <a:solidFill>
                  <a:schemeClr val="tx1"/>
                </a:solidFill>
                <a:latin typeface="Tahoma" panose="020B0604030504040204" pitchFamily="34" charset="0"/>
              </a:defRPr>
            </a:lvl2pPr>
            <a:lvl3pPr marL="1143000" indent="-228600">
              <a:defRPr sz="2800" b="1">
                <a:solidFill>
                  <a:schemeClr val="tx1"/>
                </a:solidFill>
                <a:latin typeface="Tahoma" panose="020B0604030504040204" pitchFamily="34" charset="0"/>
              </a:defRPr>
            </a:lvl3pPr>
            <a:lvl4pPr marL="1600200" indent="-228600">
              <a:defRPr sz="2800" b="1">
                <a:solidFill>
                  <a:schemeClr val="tx1"/>
                </a:solidFill>
                <a:latin typeface="Tahoma" panose="020B0604030504040204" pitchFamily="34" charset="0"/>
              </a:defRPr>
            </a:lvl4pPr>
            <a:lvl5pPr marL="2057400" indent="-228600">
              <a:defRPr sz="2800" b="1">
                <a:solidFill>
                  <a:schemeClr val="tx1"/>
                </a:solidFill>
                <a:latin typeface="Tahoma" panose="020B0604030504040204" pitchFamily="34" charset="0"/>
              </a:defRPr>
            </a:lvl5pPr>
            <a:lvl6pPr marL="2514600" indent="-228600" eaLnBrk="0" fontAlgn="base" hangingPunct="0">
              <a:spcBef>
                <a:spcPct val="0"/>
              </a:spcBef>
              <a:spcAft>
                <a:spcPct val="0"/>
              </a:spcAft>
              <a:defRPr sz="2800" b="1">
                <a:solidFill>
                  <a:schemeClr val="tx1"/>
                </a:solidFill>
                <a:latin typeface="Tahoma" panose="020B0604030504040204" pitchFamily="34" charset="0"/>
              </a:defRPr>
            </a:lvl6pPr>
            <a:lvl7pPr marL="2971800" indent="-228600" eaLnBrk="0" fontAlgn="base" hangingPunct="0">
              <a:spcBef>
                <a:spcPct val="0"/>
              </a:spcBef>
              <a:spcAft>
                <a:spcPct val="0"/>
              </a:spcAft>
              <a:defRPr sz="2800" b="1">
                <a:solidFill>
                  <a:schemeClr val="tx1"/>
                </a:solidFill>
                <a:latin typeface="Tahoma" panose="020B0604030504040204" pitchFamily="34" charset="0"/>
              </a:defRPr>
            </a:lvl7pPr>
            <a:lvl8pPr marL="3429000" indent="-228600" eaLnBrk="0" fontAlgn="base" hangingPunct="0">
              <a:spcBef>
                <a:spcPct val="0"/>
              </a:spcBef>
              <a:spcAft>
                <a:spcPct val="0"/>
              </a:spcAft>
              <a:defRPr sz="2800" b="1">
                <a:solidFill>
                  <a:schemeClr val="tx1"/>
                </a:solidFill>
                <a:latin typeface="Tahoma" panose="020B0604030504040204" pitchFamily="34" charset="0"/>
              </a:defRPr>
            </a:lvl8pPr>
            <a:lvl9pPr marL="3886200" indent="-228600" eaLnBrk="0" fontAlgn="base" hangingPunct="0">
              <a:spcBef>
                <a:spcPct val="0"/>
              </a:spcBef>
              <a:spcAft>
                <a:spcPct val="0"/>
              </a:spcAft>
              <a:defRPr sz="2800" b="1">
                <a:solidFill>
                  <a:schemeClr val="tx1"/>
                </a:solidFill>
                <a:latin typeface="Tahoma" panose="020B0604030504040204" pitchFamily="34" charset="0"/>
              </a:defRPr>
            </a:lvl9pPr>
          </a:lstStyle>
          <a:p>
            <a:fld id="{0D55FFD1-6656-4865-9E49-61B82A2260AB}" type="slidenum">
              <a:rPr lang="en-US" altLang="en-US" sz="1200"/>
              <a:pPr/>
              <a:t>38</a:t>
            </a:fld>
            <a:endParaRPr lang="en-US" altLang="en-US" sz="1200"/>
          </a:p>
        </p:txBody>
      </p:sp>
      <p:sp>
        <p:nvSpPr>
          <p:cNvPr id="53251" name="Rectangle 2">
            <a:extLst>
              <a:ext uri="{FF2B5EF4-FFF2-40B4-BE49-F238E27FC236}">
                <a16:creationId xmlns:a16="http://schemas.microsoft.com/office/drawing/2014/main" id="{6FA0523E-1D2E-4463-9178-199FD640959C}"/>
              </a:ext>
            </a:extLst>
          </p:cNvPr>
          <p:cNvSpPr>
            <a:spLocks noGrp="1" noRot="1" noChangeAspect="1" noChangeArrowheads="1" noTextEdit="1"/>
          </p:cNvSpPr>
          <p:nvPr>
            <p:ph type="sldImg"/>
          </p:nvPr>
        </p:nvSpPr>
        <p:spPr>
          <a:ln/>
        </p:spPr>
      </p:sp>
      <p:sp>
        <p:nvSpPr>
          <p:cNvPr id="53252" name="Rectangle 3">
            <a:extLst>
              <a:ext uri="{FF2B5EF4-FFF2-40B4-BE49-F238E27FC236}">
                <a16:creationId xmlns:a16="http://schemas.microsoft.com/office/drawing/2014/main" id="{121C217F-F071-42D1-AD08-5A9B0E1B0432}"/>
              </a:ext>
            </a:extLst>
          </p:cNvPr>
          <p:cNvSpPr>
            <a:spLocks noGrp="1" noChangeArrowheads="1"/>
          </p:cNvSpPr>
          <p:nvPr>
            <p:ph type="body" idx="1"/>
          </p:nvPr>
        </p:nvSpPr>
        <p:spPr>
          <a:noFill/>
        </p:spPr>
        <p:txBody>
          <a:bodyPr/>
          <a:lstStyle/>
          <a:p>
            <a:r>
              <a:rPr lang="en-US" altLang="en-US" sz="1600"/>
              <a:t>An iterator essentially points to an area in front of each reference.   It starts out pointing in front of the 1</a:t>
            </a:r>
            <a:r>
              <a:rPr lang="en-US" altLang="en-US" sz="1600" baseline="30000"/>
              <a:t>st</a:t>
            </a:r>
            <a:r>
              <a:rPr lang="en-US" altLang="en-US" sz="1600"/>
              <a:t> reference.</a:t>
            </a:r>
          </a:p>
        </p:txBody>
      </p:sp>
    </p:spTree>
    <p:extLst>
      <p:ext uri="{BB962C8B-B14F-4D97-AF65-F5344CB8AC3E}">
        <p14:creationId xmlns:p14="http://schemas.microsoft.com/office/powerpoint/2010/main" val="393591630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a:extLst>
              <a:ext uri="{FF2B5EF4-FFF2-40B4-BE49-F238E27FC236}">
                <a16:creationId xmlns:a16="http://schemas.microsoft.com/office/drawing/2014/main" id="{A0A024EF-04E7-4D3A-A3A0-A8532E6E2DF5}"/>
              </a:ext>
            </a:extLst>
          </p:cNvPr>
          <p:cNvSpPr>
            <a:spLocks noGrp="1" noChangeArrowheads="1"/>
          </p:cNvSpPr>
          <p:nvPr>
            <p:ph type="sldNum" sz="quarter" idx="5"/>
          </p:nvPr>
        </p:nvSpPr>
        <p:spPr>
          <a:noFill/>
        </p:spPr>
        <p:txBody>
          <a:bodyPr/>
          <a:lstStyle>
            <a:lvl1pPr>
              <a:defRPr sz="2800" b="1">
                <a:solidFill>
                  <a:schemeClr val="tx1"/>
                </a:solidFill>
                <a:latin typeface="Tahoma" panose="020B0604030504040204" pitchFamily="34" charset="0"/>
              </a:defRPr>
            </a:lvl1pPr>
            <a:lvl2pPr marL="742950" indent="-285750">
              <a:defRPr sz="2800" b="1">
                <a:solidFill>
                  <a:schemeClr val="tx1"/>
                </a:solidFill>
                <a:latin typeface="Tahoma" panose="020B0604030504040204" pitchFamily="34" charset="0"/>
              </a:defRPr>
            </a:lvl2pPr>
            <a:lvl3pPr marL="1143000" indent="-228600">
              <a:defRPr sz="2800" b="1">
                <a:solidFill>
                  <a:schemeClr val="tx1"/>
                </a:solidFill>
                <a:latin typeface="Tahoma" panose="020B0604030504040204" pitchFamily="34" charset="0"/>
              </a:defRPr>
            </a:lvl3pPr>
            <a:lvl4pPr marL="1600200" indent="-228600">
              <a:defRPr sz="2800" b="1">
                <a:solidFill>
                  <a:schemeClr val="tx1"/>
                </a:solidFill>
                <a:latin typeface="Tahoma" panose="020B0604030504040204" pitchFamily="34" charset="0"/>
              </a:defRPr>
            </a:lvl4pPr>
            <a:lvl5pPr marL="2057400" indent="-228600">
              <a:defRPr sz="2800" b="1">
                <a:solidFill>
                  <a:schemeClr val="tx1"/>
                </a:solidFill>
                <a:latin typeface="Tahoma" panose="020B0604030504040204" pitchFamily="34" charset="0"/>
              </a:defRPr>
            </a:lvl5pPr>
            <a:lvl6pPr marL="2514600" indent="-228600" eaLnBrk="0" fontAlgn="base" hangingPunct="0">
              <a:spcBef>
                <a:spcPct val="0"/>
              </a:spcBef>
              <a:spcAft>
                <a:spcPct val="0"/>
              </a:spcAft>
              <a:defRPr sz="2800" b="1">
                <a:solidFill>
                  <a:schemeClr val="tx1"/>
                </a:solidFill>
                <a:latin typeface="Tahoma" panose="020B0604030504040204" pitchFamily="34" charset="0"/>
              </a:defRPr>
            </a:lvl6pPr>
            <a:lvl7pPr marL="2971800" indent="-228600" eaLnBrk="0" fontAlgn="base" hangingPunct="0">
              <a:spcBef>
                <a:spcPct val="0"/>
              </a:spcBef>
              <a:spcAft>
                <a:spcPct val="0"/>
              </a:spcAft>
              <a:defRPr sz="2800" b="1">
                <a:solidFill>
                  <a:schemeClr val="tx1"/>
                </a:solidFill>
                <a:latin typeface="Tahoma" panose="020B0604030504040204" pitchFamily="34" charset="0"/>
              </a:defRPr>
            </a:lvl7pPr>
            <a:lvl8pPr marL="3429000" indent="-228600" eaLnBrk="0" fontAlgn="base" hangingPunct="0">
              <a:spcBef>
                <a:spcPct val="0"/>
              </a:spcBef>
              <a:spcAft>
                <a:spcPct val="0"/>
              </a:spcAft>
              <a:defRPr sz="2800" b="1">
                <a:solidFill>
                  <a:schemeClr val="tx1"/>
                </a:solidFill>
                <a:latin typeface="Tahoma" panose="020B0604030504040204" pitchFamily="34" charset="0"/>
              </a:defRPr>
            </a:lvl8pPr>
            <a:lvl9pPr marL="3886200" indent="-228600" eaLnBrk="0" fontAlgn="base" hangingPunct="0">
              <a:spcBef>
                <a:spcPct val="0"/>
              </a:spcBef>
              <a:spcAft>
                <a:spcPct val="0"/>
              </a:spcAft>
              <a:defRPr sz="2800" b="1">
                <a:solidFill>
                  <a:schemeClr val="tx1"/>
                </a:solidFill>
                <a:latin typeface="Tahoma" panose="020B0604030504040204" pitchFamily="34" charset="0"/>
              </a:defRPr>
            </a:lvl9pPr>
          </a:lstStyle>
          <a:p>
            <a:fld id="{D34B3AE1-5205-43CE-AB03-A6185DE649FF}" type="slidenum">
              <a:rPr lang="en-US" altLang="en-US" sz="1200"/>
              <a:pPr/>
              <a:t>39</a:t>
            </a:fld>
            <a:endParaRPr lang="en-US" altLang="en-US" sz="1200"/>
          </a:p>
        </p:txBody>
      </p:sp>
      <p:sp>
        <p:nvSpPr>
          <p:cNvPr id="57347" name="Rectangle 2">
            <a:extLst>
              <a:ext uri="{FF2B5EF4-FFF2-40B4-BE49-F238E27FC236}">
                <a16:creationId xmlns:a16="http://schemas.microsoft.com/office/drawing/2014/main" id="{75CE88F8-A792-4749-B77E-39120490B570}"/>
              </a:ext>
            </a:extLst>
          </p:cNvPr>
          <p:cNvSpPr>
            <a:spLocks noGrp="1" noRot="1" noChangeAspect="1" noChangeArrowheads="1" noTextEdit="1"/>
          </p:cNvSpPr>
          <p:nvPr>
            <p:ph type="sldImg"/>
          </p:nvPr>
        </p:nvSpPr>
        <p:spPr>
          <a:ln/>
        </p:spPr>
      </p:sp>
      <p:sp>
        <p:nvSpPr>
          <p:cNvPr id="57348" name="Rectangle 3">
            <a:extLst>
              <a:ext uri="{FF2B5EF4-FFF2-40B4-BE49-F238E27FC236}">
                <a16:creationId xmlns:a16="http://schemas.microsoft.com/office/drawing/2014/main" id="{F24DDEB5-65D8-472E-A2DB-61F821932264}"/>
              </a:ext>
            </a:extLst>
          </p:cNvPr>
          <p:cNvSpPr>
            <a:spLocks noGrp="1" noChangeArrowheads="1"/>
          </p:cNvSpPr>
          <p:nvPr>
            <p:ph type="body" idx="1"/>
          </p:nvPr>
        </p:nvSpPr>
        <p:spPr>
          <a:noFill/>
        </p:spPr>
        <p:txBody>
          <a:bodyPr/>
          <a:lstStyle/>
          <a:p>
            <a:r>
              <a:rPr lang="en-US" altLang="en-US" sz="1600"/>
              <a:t>When the </a:t>
            </a:r>
            <a:r>
              <a:rPr lang="en-US" altLang="en-US" sz="1600">
                <a:latin typeface="Courier New" panose="02070309020205020404" pitchFamily="49" charset="0"/>
              </a:rPr>
              <a:t>next()</a:t>
            </a:r>
            <a:r>
              <a:rPr lang="en-US" altLang="en-US" sz="1600"/>
              <a:t> method is called, a reference to the current item is returned and the iterator moves up one spot.</a:t>
            </a:r>
          </a:p>
          <a:p>
            <a:br>
              <a:rPr lang="en-US" altLang="en-US" sz="1600"/>
            </a:br>
            <a:r>
              <a:rPr lang="en-US" altLang="en-US" sz="1600"/>
              <a:t>How does this happen?   The Iterator saves the current position of the iterator.   When the next() method is called, the old position is returned and the next position is saved as the current position of the iterator.  Each time next() is called, the next position becomes the current position. </a:t>
            </a:r>
          </a:p>
          <a:p>
            <a:endParaRPr lang="en-US" altLang="en-US" sz="1600"/>
          </a:p>
          <a:p>
            <a:r>
              <a:rPr lang="en-US" altLang="en-US" sz="1600"/>
              <a:t>In the example above, </a:t>
            </a:r>
            <a:r>
              <a:rPr lang="en-US" altLang="en-US" sz="1600">
                <a:latin typeface="Courier New" panose="02070309020205020404" pitchFamily="49" charset="0"/>
              </a:rPr>
              <a:t>next()</a:t>
            </a:r>
            <a:r>
              <a:rPr lang="en-US" altLang="en-US" sz="1600"/>
              <a:t> causes the iterator to slide past </a:t>
            </a:r>
            <a:r>
              <a:rPr lang="en-US" altLang="en-US" sz="1600">
                <a:latin typeface="Courier New" panose="02070309020205020404" pitchFamily="49" charset="0"/>
              </a:rPr>
              <a:t>"at" </a:t>
            </a:r>
            <a:r>
              <a:rPr lang="en-US" altLang="en-US" sz="1600"/>
              <a:t>and stop in front of</a:t>
            </a:r>
            <a:r>
              <a:rPr lang="en-US" altLang="en-US" sz="1600">
                <a:latin typeface="Courier New" panose="02070309020205020404" pitchFamily="49" charset="0"/>
              </a:rPr>
              <a:t> "is".</a:t>
            </a:r>
            <a:r>
              <a:rPr lang="en-US" altLang="en-US" sz="1600"/>
              <a:t>  </a:t>
            </a:r>
            <a:r>
              <a:rPr lang="en-US" altLang="en-US" sz="1600">
                <a:latin typeface="Courier New" panose="02070309020205020404" pitchFamily="49" charset="0"/>
              </a:rPr>
              <a:t>next() </a:t>
            </a:r>
            <a:r>
              <a:rPr lang="en-US" altLang="en-US" sz="1600"/>
              <a:t>returns the reference to </a:t>
            </a:r>
            <a:r>
              <a:rPr lang="en-US" altLang="en-US" sz="1600">
                <a:latin typeface="Courier New" panose="02070309020205020404" pitchFamily="49" charset="0"/>
              </a:rPr>
              <a:t>"at".</a:t>
            </a:r>
          </a:p>
          <a:p>
            <a:r>
              <a:rPr lang="en-US" altLang="en-US" sz="1600">
                <a:cs typeface="Times New Roman" panose="02020603050405020304" pitchFamily="18" charset="0"/>
              </a:rPr>
              <a:t>So, behind the scenes,</a:t>
            </a:r>
            <a:r>
              <a:rPr lang="en-US" altLang="en-US" sz="1600"/>
              <a:t> </a:t>
            </a:r>
            <a:r>
              <a:rPr lang="en-US" altLang="en-US" sz="1600">
                <a:latin typeface="Courier New" panose="02070309020205020404" pitchFamily="49" charset="0"/>
              </a:rPr>
              <a:t>"at"</a:t>
            </a:r>
            <a:r>
              <a:rPr lang="en-US" altLang="en-US" sz="1600"/>
              <a:t>  is returend  and  </a:t>
            </a:r>
            <a:r>
              <a:rPr lang="en-US" altLang="en-US" sz="1600">
                <a:latin typeface="Courier New" panose="02070309020205020404" pitchFamily="49" charset="0"/>
              </a:rPr>
              <a:t>"is" </a:t>
            </a:r>
            <a:r>
              <a:rPr lang="en-US" altLang="en-US" sz="1600">
                <a:cs typeface="Times New Roman" panose="02020603050405020304" pitchFamily="18" charset="0"/>
              </a:rPr>
              <a:t>is saved as the new current position. </a:t>
            </a:r>
          </a:p>
          <a:p>
            <a:endParaRPr lang="en-US" altLang="en-US">
              <a:cs typeface="Times New Roman" panose="02020603050405020304" pitchFamily="18" charset="0"/>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a:extLst>
              <a:ext uri="{FF2B5EF4-FFF2-40B4-BE49-F238E27FC236}">
                <a16:creationId xmlns:a16="http://schemas.microsoft.com/office/drawing/2014/main" id="{075C3B7A-2214-4E23-930F-EC526432AECC}"/>
              </a:ext>
            </a:extLst>
          </p:cNvPr>
          <p:cNvSpPr>
            <a:spLocks noGrp="1" noChangeArrowheads="1"/>
          </p:cNvSpPr>
          <p:nvPr>
            <p:ph type="sldNum" sz="quarter" idx="5"/>
          </p:nvPr>
        </p:nvSpPr>
        <p:spPr>
          <a:noFill/>
        </p:spPr>
        <p:txBody>
          <a:bodyPr/>
          <a:lstStyle>
            <a:lvl1pPr>
              <a:defRPr sz="2800" b="1">
                <a:solidFill>
                  <a:schemeClr val="tx1"/>
                </a:solidFill>
                <a:latin typeface="Tahoma" panose="020B0604030504040204" pitchFamily="34" charset="0"/>
              </a:defRPr>
            </a:lvl1pPr>
            <a:lvl2pPr marL="742950" indent="-285750">
              <a:defRPr sz="2800" b="1">
                <a:solidFill>
                  <a:schemeClr val="tx1"/>
                </a:solidFill>
                <a:latin typeface="Tahoma" panose="020B0604030504040204" pitchFamily="34" charset="0"/>
              </a:defRPr>
            </a:lvl2pPr>
            <a:lvl3pPr marL="1143000" indent="-228600">
              <a:defRPr sz="2800" b="1">
                <a:solidFill>
                  <a:schemeClr val="tx1"/>
                </a:solidFill>
                <a:latin typeface="Tahoma" panose="020B0604030504040204" pitchFamily="34" charset="0"/>
              </a:defRPr>
            </a:lvl3pPr>
            <a:lvl4pPr marL="1600200" indent="-228600">
              <a:defRPr sz="2800" b="1">
                <a:solidFill>
                  <a:schemeClr val="tx1"/>
                </a:solidFill>
                <a:latin typeface="Tahoma" panose="020B0604030504040204" pitchFamily="34" charset="0"/>
              </a:defRPr>
            </a:lvl4pPr>
            <a:lvl5pPr marL="2057400" indent="-228600">
              <a:defRPr sz="2800" b="1">
                <a:solidFill>
                  <a:schemeClr val="tx1"/>
                </a:solidFill>
                <a:latin typeface="Tahoma" panose="020B0604030504040204" pitchFamily="34" charset="0"/>
              </a:defRPr>
            </a:lvl5pPr>
            <a:lvl6pPr marL="2514600" indent="-228600" eaLnBrk="0" fontAlgn="base" hangingPunct="0">
              <a:spcBef>
                <a:spcPct val="0"/>
              </a:spcBef>
              <a:spcAft>
                <a:spcPct val="0"/>
              </a:spcAft>
              <a:defRPr sz="2800" b="1">
                <a:solidFill>
                  <a:schemeClr val="tx1"/>
                </a:solidFill>
                <a:latin typeface="Tahoma" panose="020B0604030504040204" pitchFamily="34" charset="0"/>
              </a:defRPr>
            </a:lvl6pPr>
            <a:lvl7pPr marL="2971800" indent="-228600" eaLnBrk="0" fontAlgn="base" hangingPunct="0">
              <a:spcBef>
                <a:spcPct val="0"/>
              </a:spcBef>
              <a:spcAft>
                <a:spcPct val="0"/>
              </a:spcAft>
              <a:defRPr sz="2800" b="1">
                <a:solidFill>
                  <a:schemeClr val="tx1"/>
                </a:solidFill>
                <a:latin typeface="Tahoma" panose="020B0604030504040204" pitchFamily="34" charset="0"/>
              </a:defRPr>
            </a:lvl7pPr>
            <a:lvl8pPr marL="3429000" indent="-228600" eaLnBrk="0" fontAlgn="base" hangingPunct="0">
              <a:spcBef>
                <a:spcPct val="0"/>
              </a:spcBef>
              <a:spcAft>
                <a:spcPct val="0"/>
              </a:spcAft>
              <a:defRPr sz="2800" b="1">
                <a:solidFill>
                  <a:schemeClr val="tx1"/>
                </a:solidFill>
                <a:latin typeface="Tahoma" panose="020B0604030504040204" pitchFamily="34" charset="0"/>
              </a:defRPr>
            </a:lvl8pPr>
            <a:lvl9pPr marL="3886200" indent="-228600" eaLnBrk="0" fontAlgn="base" hangingPunct="0">
              <a:spcBef>
                <a:spcPct val="0"/>
              </a:spcBef>
              <a:spcAft>
                <a:spcPct val="0"/>
              </a:spcAft>
              <a:defRPr sz="2800" b="1">
                <a:solidFill>
                  <a:schemeClr val="tx1"/>
                </a:solidFill>
                <a:latin typeface="Tahoma" panose="020B0604030504040204" pitchFamily="34" charset="0"/>
              </a:defRPr>
            </a:lvl9pPr>
          </a:lstStyle>
          <a:p>
            <a:fld id="{0D519396-8926-4ABA-833A-DB531259E3B1}" type="slidenum">
              <a:rPr lang="en-US" altLang="en-US" sz="1200"/>
              <a:pPr/>
              <a:t>40</a:t>
            </a:fld>
            <a:endParaRPr lang="en-US" altLang="en-US" sz="1200"/>
          </a:p>
        </p:txBody>
      </p:sp>
      <p:sp>
        <p:nvSpPr>
          <p:cNvPr id="67587" name="Rectangle 2">
            <a:extLst>
              <a:ext uri="{FF2B5EF4-FFF2-40B4-BE49-F238E27FC236}">
                <a16:creationId xmlns:a16="http://schemas.microsoft.com/office/drawing/2014/main" id="{39262783-12CB-45E7-BAA0-B441FBB8FDD0}"/>
              </a:ext>
            </a:extLst>
          </p:cNvPr>
          <p:cNvSpPr>
            <a:spLocks noGrp="1" noRot="1" noChangeAspect="1" noChangeArrowheads="1" noTextEdit="1"/>
          </p:cNvSpPr>
          <p:nvPr>
            <p:ph type="sldImg"/>
          </p:nvPr>
        </p:nvSpPr>
        <p:spPr>
          <a:ln/>
        </p:spPr>
      </p:sp>
      <p:sp>
        <p:nvSpPr>
          <p:cNvPr id="67588" name="Rectangle 3">
            <a:extLst>
              <a:ext uri="{FF2B5EF4-FFF2-40B4-BE49-F238E27FC236}">
                <a16:creationId xmlns:a16="http://schemas.microsoft.com/office/drawing/2014/main" id="{B0798A7B-6E1F-42A3-9D10-CDF8D11527F6}"/>
              </a:ext>
            </a:extLst>
          </p:cNvPr>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51093329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a:extLst>
              <a:ext uri="{FF2B5EF4-FFF2-40B4-BE49-F238E27FC236}">
                <a16:creationId xmlns:a16="http://schemas.microsoft.com/office/drawing/2014/main" id="{075C3B7A-2214-4E23-930F-EC526432AECC}"/>
              </a:ext>
            </a:extLst>
          </p:cNvPr>
          <p:cNvSpPr>
            <a:spLocks noGrp="1" noChangeArrowheads="1"/>
          </p:cNvSpPr>
          <p:nvPr>
            <p:ph type="sldNum" sz="quarter" idx="5"/>
          </p:nvPr>
        </p:nvSpPr>
        <p:spPr>
          <a:noFill/>
        </p:spPr>
        <p:txBody>
          <a:bodyPr/>
          <a:lstStyle>
            <a:lvl1pPr>
              <a:defRPr sz="2800" b="1">
                <a:solidFill>
                  <a:schemeClr val="tx1"/>
                </a:solidFill>
                <a:latin typeface="Tahoma" panose="020B0604030504040204" pitchFamily="34" charset="0"/>
              </a:defRPr>
            </a:lvl1pPr>
            <a:lvl2pPr marL="742950" indent="-285750">
              <a:defRPr sz="2800" b="1">
                <a:solidFill>
                  <a:schemeClr val="tx1"/>
                </a:solidFill>
                <a:latin typeface="Tahoma" panose="020B0604030504040204" pitchFamily="34" charset="0"/>
              </a:defRPr>
            </a:lvl2pPr>
            <a:lvl3pPr marL="1143000" indent="-228600">
              <a:defRPr sz="2800" b="1">
                <a:solidFill>
                  <a:schemeClr val="tx1"/>
                </a:solidFill>
                <a:latin typeface="Tahoma" panose="020B0604030504040204" pitchFamily="34" charset="0"/>
              </a:defRPr>
            </a:lvl3pPr>
            <a:lvl4pPr marL="1600200" indent="-228600">
              <a:defRPr sz="2800" b="1">
                <a:solidFill>
                  <a:schemeClr val="tx1"/>
                </a:solidFill>
                <a:latin typeface="Tahoma" panose="020B0604030504040204" pitchFamily="34" charset="0"/>
              </a:defRPr>
            </a:lvl4pPr>
            <a:lvl5pPr marL="2057400" indent="-228600">
              <a:defRPr sz="2800" b="1">
                <a:solidFill>
                  <a:schemeClr val="tx1"/>
                </a:solidFill>
                <a:latin typeface="Tahoma" panose="020B0604030504040204" pitchFamily="34" charset="0"/>
              </a:defRPr>
            </a:lvl5pPr>
            <a:lvl6pPr marL="2514600" indent="-228600" eaLnBrk="0" fontAlgn="base" hangingPunct="0">
              <a:spcBef>
                <a:spcPct val="0"/>
              </a:spcBef>
              <a:spcAft>
                <a:spcPct val="0"/>
              </a:spcAft>
              <a:defRPr sz="2800" b="1">
                <a:solidFill>
                  <a:schemeClr val="tx1"/>
                </a:solidFill>
                <a:latin typeface="Tahoma" panose="020B0604030504040204" pitchFamily="34" charset="0"/>
              </a:defRPr>
            </a:lvl6pPr>
            <a:lvl7pPr marL="2971800" indent="-228600" eaLnBrk="0" fontAlgn="base" hangingPunct="0">
              <a:spcBef>
                <a:spcPct val="0"/>
              </a:spcBef>
              <a:spcAft>
                <a:spcPct val="0"/>
              </a:spcAft>
              <a:defRPr sz="2800" b="1">
                <a:solidFill>
                  <a:schemeClr val="tx1"/>
                </a:solidFill>
                <a:latin typeface="Tahoma" panose="020B0604030504040204" pitchFamily="34" charset="0"/>
              </a:defRPr>
            </a:lvl7pPr>
            <a:lvl8pPr marL="3429000" indent="-228600" eaLnBrk="0" fontAlgn="base" hangingPunct="0">
              <a:spcBef>
                <a:spcPct val="0"/>
              </a:spcBef>
              <a:spcAft>
                <a:spcPct val="0"/>
              </a:spcAft>
              <a:defRPr sz="2800" b="1">
                <a:solidFill>
                  <a:schemeClr val="tx1"/>
                </a:solidFill>
                <a:latin typeface="Tahoma" panose="020B0604030504040204" pitchFamily="34" charset="0"/>
              </a:defRPr>
            </a:lvl8pPr>
            <a:lvl9pPr marL="3886200" indent="-228600" eaLnBrk="0" fontAlgn="base" hangingPunct="0">
              <a:spcBef>
                <a:spcPct val="0"/>
              </a:spcBef>
              <a:spcAft>
                <a:spcPct val="0"/>
              </a:spcAft>
              <a:defRPr sz="2800" b="1">
                <a:solidFill>
                  <a:schemeClr val="tx1"/>
                </a:solidFill>
                <a:latin typeface="Tahoma" panose="020B0604030504040204" pitchFamily="34" charset="0"/>
              </a:defRPr>
            </a:lvl9pPr>
          </a:lstStyle>
          <a:p>
            <a:fld id="{0D519396-8926-4ABA-833A-DB531259E3B1}" type="slidenum">
              <a:rPr lang="en-US" altLang="en-US" sz="1200"/>
              <a:pPr/>
              <a:t>41</a:t>
            </a:fld>
            <a:endParaRPr lang="en-US" altLang="en-US" sz="1200"/>
          </a:p>
        </p:txBody>
      </p:sp>
      <p:sp>
        <p:nvSpPr>
          <p:cNvPr id="67587" name="Rectangle 2">
            <a:extLst>
              <a:ext uri="{FF2B5EF4-FFF2-40B4-BE49-F238E27FC236}">
                <a16:creationId xmlns:a16="http://schemas.microsoft.com/office/drawing/2014/main" id="{39262783-12CB-45E7-BAA0-B441FBB8FDD0}"/>
              </a:ext>
            </a:extLst>
          </p:cNvPr>
          <p:cNvSpPr>
            <a:spLocks noGrp="1" noRot="1" noChangeAspect="1" noChangeArrowheads="1" noTextEdit="1"/>
          </p:cNvSpPr>
          <p:nvPr>
            <p:ph type="sldImg"/>
          </p:nvPr>
        </p:nvSpPr>
        <p:spPr>
          <a:ln/>
        </p:spPr>
      </p:sp>
      <p:sp>
        <p:nvSpPr>
          <p:cNvPr id="67588" name="Rectangle 3">
            <a:extLst>
              <a:ext uri="{FF2B5EF4-FFF2-40B4-BE49-F238E27FC236}">
                <a16:creationId xmlns:a16="http://schemas.microsoft.com/office/drawing/2014/main" id="{B0798A7B-6E1F-42A3-9D10-CDF8D11527F6}"/>
              </a:ext>
            </a:extLst>
          </p:cNvPr>
          <p:cNvSpPr>
            <a:spLocks noGrp="1" noChangeArrowheads="1"/>
          </p:cNvSpPr>
          <p:nvPr>
            <p:ph type="body" idx="1"/>
          </p:nvPr>
        </p:nvSpPr>
        <p:spPr>
          <a:noFill/>
        </p:spPr>
        <p:txBody>
          <a:bodyPr/>
          <a:lstStyle/>
          <a:p>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
            <a:extLst>
              <a:ext uri="{FF2B5EF4-FFF2-40B4-BE49-F238E27FC236}">
                <a16:creationId xmlns:a16="http://schemas.microsoft.com/office/drawing/2014/main" id="{864ED399-0250-4E26-97D4-EA1484C80D04}"/>
              </a:ext>
            </a:extLst>
          </p:cNvPr>
          <p:cNvSpPr>
            <a:spLocks noGrp="1" noChangeArrowheads="1"/>
          </p:cNvSpPr>
          <p:nvPr>
            <p:ph type="sldNum" sz="quarter" idx="5"/>
          </p:nvPr>
        </p:nvSpPr>
        <p:spPr>
          <a:noFill/>
        </p:spPr>
        <p:txBody>
          <a:bodyPr/>
          <a:lstStyle>
            <a:lvl1pPr>
              <a:defRPr sz="2800" b="1">
                <a:solidFill>
                  <a:schemeClr val="tx1"/>
                </a:solidFill>
                <a:latin typeface="Tahoma" panose="020B0604030504040204" pitchFamily="34" charset="0"/>
              </a:defRPr>
            </a:lvl1pPr>
            <a:lvl2pPr marL="742950" indent="-285750">
              <a:defRPr sz="2800" b="1">
                <a:solidFill>
                  <a:schemeClr val="tx1"/>
                </a:solidFill>
                <a:latin typeface="Tahoma" panose="020B0604030504040204" pitchFamily="34" charset="0"/>
              </a:defRPr>
            </a:lvl2pPr>
            <a:lvl3pPr marL="1143000" indent="-228600">
              <a:defRPr sz="2800" b="1">
                <a:solidFill>
                  <a:schemeClr val="tx1"/>
                </a:solidFill>
                <a:latin typeface="Tahoma" panose="020B0604030504040204" pitchFamily="34" charset="0"/>
              </a:defRPr>
            </a:lvl3pPr>
            <a:lvl4pPr marL="1600200" indent="-228600">
              <a:defRPr sz="2800" b="1">
                <a:solidFill>
                  <a:schemeClr val="tx1"/>
                </a:solidFill>
                <a:latin typeface="Tahoma" panose="020B0604030504040204" pitchFamily="34" charset="0"/>
              </a:defRPr>
            </a:lvl4pPr>
            <a:lvl5pPr marL="2057400" indent="-228600">
              <a:defRPr sz="2800" b="1">
                <a:solidFill>
                  <a:schemeClr val="tx1"/>
                </a:solidFill>
                <a:latin typeface="Tahoma" panose="020B0604030504040204" pitchFamily="34" charset="0"/>
              </a:defRPr>
            </a:lvl5pPr>
            <a:lvl6pPr marL="2514600" indent="-228600" eaLnBrk="0" fontAlgn="base" hangingPunct="0">
              <a:spcBef>
                <a:spcPct val="0"/>
              </a:spcBef>
              <a:spcAft>
                <a:spcPct val="0"/>
              </a:spcAft>
              <a:defRPr sz="2800" b="1">
                <a:solidFill>
                  <a:schemeClr val="tx1"/>
                </a:solidFill>
                <a:latin typeface="Tahoma" panose="020B0604030504040204" pitchFamily="34" charset="0"/>
              </a:defRPr>
            </a:lvl6pPr>
            <a:lvl7pPr marL="2971800" indent="-228600" eaLnBrk="0" fontAlgn="base" hangingPunct="0">
              <a:spcBef>
                <a:spcPct val="0"/>
              </a:spcBef>
              <a:spcAft>
                <a:spcPct val="0"/>
              </a:spcAft>
              <a:defRPr sz="2800" b="1">
                <a:solidFill>
                  <a:schemeClr val="tx1"/>
                </a:solidFill>
                <a:latin typeface="Tahoma" panose="020B0604030504040204" pitchFamily="34" charset="0"/>
              </a:defRPr>
            </a:lvl7pPr>
            <a:lvl8pPr marL="3429000" indent="-228600" eaLnBrk="0" fontAlgn="base" hangingPunct="0">
              <a:spcBef>
                <a:spcPct val="0"/>
              </a:spcBef>
              <a:spcAft>
                <a:spcPct val="0"/>
              </a:spcAft>
              <a:defRPr sz="2800" b="1">
                <a:solidFill>
                  <a:schemeClr val="tx1"/>
                </a:solidFill>
                <a:latin typeface="Tahoma" panose="020B0604030504040204" pitchFamily="34" charset="0"/>
              </a:defRPr>
            </a:lvl8pPr>
            <a:lvl9pPr marL="3886200" indent="-228600" eaLnBrk="0" fontAlgn="base" hangingPunct="0">
              <a:spcBef>
                <a:spcPct val="0"/>
              </a:spcBef>
              <a:spcAft>
                <a:spcPct val="0"/>
              </a:spcAft>
              <a:defRPr sz="2800" b="1">
                <a:solidFill>
                  <a:schemeClr val="tx1"/>
                </a:solidFill>
                <a:latin typeface="Tahoma" panose="020B0604030504040204" pitchFamily="34" charset="0"/>
              </a:defRPr>
            </a:lvl9pPr>
          </a:lstStyle>
          <a:p>
            <a:fld id="{97FEDCDD-FC04-41CF-9778-7614807F75EA}" type="slidenum">
              <a:rPr lang="en-US" altLang="en-US" sz="1200"/>
              <a:pPr/>
              <a:t>4</a:t>
            </a:fld>
            <a:endParaRPr lang="en-US" altLang="en-US" sz="1200"/>
          </a:p>
        </p:txBody>
      </p:sp>
      <p:sp>
        <p:nvSpPr>
          <p:cNvPr id="11267" name="Rectangle 2">
            <a:extLst>
              <a:ext uri="{FF2B5EF4-FFF2-40B4-BE49-F238E27FC236}">
                <a16:creationId xmlns:a16="http://schemas.microsoft.com/office/drawing/2014/main" id="{54AEA355-7495-4C9F-884C-1C64FFB3FE17}"/>
              </a:ext>
            </a:extLst>
          </p:cNvPr>
          <p:cNvSpPr>
            <a:spLocks noGrp="1" noRot="1" noChangeAspect="1" noChangeArrowheads="1" noTextEdit="1"/>
          </p:cNvSpPr>
          <p:nvPr>
            <p:ph type="sldImg"/>
          </p:nvPr>
        </p:nvSpPr>
        <p:spPr>
          <a:ln/>
        </p:spPr>
      </p:sp>
      <p:sp>
        <p:nvSpPr>
          <p:cNvPr id="11268" name="Rectangle 3">
            <a:extLst>
              <a:ext uri="{FF2B5EF4-FFF2-40B4-BE49-F238E27FC236}">
                <a16:creationId xmlns:a16="http://schemas.microsoft.com/office/drawing/2014/main" id="{4B24305A-7812-4B22-93DE-547DC32F280A}"/>
              </a:ext>
            </a:extLst>
          </p:cNvPr>
          <p:cNvSpPr>
            <a:spLocks noGrp="1" noChangeArrowheads="1"/>
          </p:cNvSpPr>
          <p:nvPr>
            <p:ph type="body" idx="1"/>
          </p:nvPr>
        </p:nvSpPr>
        <p:spPr>
          <a:xfrm>
            <a:off x="685800" y="4416425"/>
            <a:ext cx="5486400" cy="4183063"/>
          </a:xfrm>
          <a:noFill/>
        </p:spPr>
        <p:txBody>
          <a:bodyPr/>
          <a:lstStyle/>
          <a:p>
            <a:r>
              <a:rPr lang="en-US" altLang="en-US" sz="1600"/>
              <a:t>In this example, x and y both the store the location / address of </a:t>
            </a:r>
            <a:r>
              <a:rPr lang="en-US" altLang="en-US" sz="1600">
                <a:latin typeface="Courier New" panose="02070309020205020404" pitchFamily="49" charset="0"/>
              </a:rPr>
              <a:t>Chuck</a:t>
            </a:r>
            <a:r>
              <a:rPr lang="en-US" altLang="en-US" sz="1600"/>
              <a:t>.  There is only one String containing </a:t>
            </a:r>
            <a:r>
              <a:rPr lang="en-US" altLang="en-US" sz="1600">
                <a:latin typeface="Courier New" panose="02070309020205020404" pitchFamily="49" charset="0"/>
              </a:rPr>
              <a:t>Chuck</a:t>
            </a:r>
            <a:r>
              <a:rPr lang="en-US" altLang="en-US" sz="1600"/>
              <a:t>.   There are two reference variables storing the location / address of </a:t>
            </a:r>
            <a:r>
              <a:rPr lang="en-US" altLang="en-US" sz="1600">
                <a:latin typeface="Courier New" panose="02070309020205020404" pitchFamily="49" charset="0"/>
              </a:rPr>
              <a:t>Chuck</a:t>
            </a:r>
            <a:r>
              <a:rPr lang="en-US" altLang="en-US" sz="1600"/>
              <a:t>.</a:t>
            </a:r>
          </a:p>
          <a:p>
            <a:endParaRPr lang="en-US" altLang="en-US" sz="1600"/>
          </a:p>
          <a:p>
            <a:r>
              <a:rPr lang="en-US" altLang="en-US" sz="1600"/>
              <a:t>For this example, </a:t>
            </a:r>
            <a:r>
              <a:rPr lang="en-US" altLang="en-US" sz="1600">
                <a:latin typeface="Courier New" panose="02070309020205020404" pitchFamily="49" charset="0"/>
              </a:rPr>
              <a:t>x==y</a:t>
            </a:r>
            <a:r>
              <a:rPr lang="en-US" altLang="en-US" sz="1600"/>
              <a:t> is true. </a:t>
            </a:r>
            <a:r>
              <a:rPr lang="en-US" altLang="en-US" sz="1600">
                <a:latin typeface="Courier New" panose="02070309020205020404" pitchFamily="49" charset="0"/>
              </a:rPr>
              <a:t>x==y</a:t>
            </a:r>
            <a:r>
              <a:rPr lang="en-US" altLang="en-US" sz="1600"/>
              <a:t> compares the values stored in x and y.  x and y both store the same location / address.</a:t>
            </a:r>
          </a:p>
          <a:p>
            <a:endParaRPr lang="en-US" altLang="en-US" sz="1600"/>
          </a:p>
          <a:p>
            <a:r>
              <a:rPr lang="en-US" altLang="en-US" sz="1600"/>
              <a:t>For this example, </a:t>
            </a:r>
            <a:r>
              <a:rPr lang="en-US" altLang="en-US" sz="1600">
                <a:latin typeface="Courier New" panose="02070309020205020404" pitchFamily="49" charset="0"/>
              </a:rPr>
              <a:t>x.equals(y)</a:t>
            </a:r>
            <a:r>
              <a:rPr lang="en-US" altLang="en-US" sz="1600"/>
              <a:t> is true. </a:t>
            </a:r>
            <a:r>
              <a:rPr lang="en-US" altLang="en-US" sz="1600">
                <a:latin typeface="Courier New" panose="02070309020205020404" pitchFamily="49" charset="0"/>
              </a:rPr>
              <a:t>x.equals(y)</a:t>
            </a:r>
            <a:r>
              <a:rPr lang="en-US" altLang="en-US" sz="1600"/>
              <a:t>compares the contents of the Objects referred to by x and y. </a:t>
            </a:r>
            <a:r>
              <a:rPr lang="en-US" altLang="en-US" sz="1600">
                <a:latin typeface="Courier New" panose="02070309020205020404" pitchFamily="49" charset="0"/>
              </a:rPr>
              <a:t>Chuck</a:t>
            </a:r>
            <a:r>
              <a:rPr lang="en-US" altLang="en-US" sz="1600"/>
              <a:t> is being compared to </a:t>
            </a:r>
            <a:r>
              <a:rPr lang="en-US" altLang="en-US" sz="1600">
                <a:latin typeface="Courier New" panose="02070309020205020404" pitchFamily="49" charset="0"/>
              </a:rPr>
              <a:t>Chuck</a:t>
            </a:r>
            <a:r>
              <a:rPr lang="en-US" altLang="en-US" sz="1600"/>
              <a:t>.  </a:t>
            </a:r>
          </a:p>
          <a:p>
            <a:endParaRPr lang="en-US" altLang="en-US" sz="160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a:extLst>
              <a:ext uri="{FF2B5EF4-FFF2-40B4-BE49-F238E27FC236}">
                <a16:creationId xmlns:a16="http://schemas.microsoft.com/office/drawing/2014/main" id="{DB6D3702-0EBF-4464-9E3B-BF0DD452CAA5}"/>
              </a:ext>
            </a:extLst>
          </p:cNvPr>
          <p:cNvSpPr>
            <a:spLocks noGrp="1" noChangeArrowheads="1"/>
          </p:cNvSpPr>
          <p:nvPr>
            <p:ph type="sldNum" sz="quarter" idx="5"/>
          </p:nvPr>
        </p:nvSpPr>
        <p:spPr>
          <a:noFill/>
        </p:spPr>
        <p:txBody>
          <a:bodyPr/>
          <a:lstStyle>
            <a:lvl1pPr>
              <a:defRPr sz="2800" b="1">
                <a:solidFill>
                  <a:schemeClr val="tx1"/>
                </a:solidFill>
                <a:latin typeface="Tahoma" panose="020B0604030504040204" pitchFamily="34" charset="0"/>
              </a:defRPr>
            </a:lvl1pPr>
            <a:lvl2pPr marL="742950" indent="-285750">
              <a:defRPr sz="2800" b="1">
                <a:solidFill>
                  <a:schemeClr val="tx1"/>
                </a:solidFill>
                <a:latin typeface="Tahoma" panose="020B0604030504040204" pitchFamily="34" charset="0"/>
              </a:defRPr>
            </a:lvl2pPr>
            <a:lvl3pPr marL="1143000" indent="-228600">
              <a:defRPr sz="2800" b="1">
                <a:solidFill>
                  <a:schemeClr val="tx1"/>
                </a:solidFill>
                <a:latin typeface="Tahoma" panose="020B0604030504040204" pitchFamily="34" charset="0"/>
              </a:defRPr>
            </a:lvl3pPr>
            <a:lvl4pPr marL="1600200" indent="-228600">
              <a:defRPr sz="2800" b="1">
                <a:solidFill>
                  <a:schemeClr val="tx1"/>
                </a:solidFill>
                <a:latin typeface="Tahoma" panose="020B0604030504040204" pitchFamily="34" charset="0"/>
              </a:defRPr>
            </a:lvl4pPr>
            <a:lvl5pPr marL="2057400" indent="-228600">
              <a:defRPr sz="2800" b="1">
                <a:solidFill>
                  <a:schemeClr val="tx1"/>
                </a:solidFill>
                <a:latin typeface="Tahoma" panose="020B0604030504040204" pitchFamily="34" charset="0"/>
              </a:defRPr>
            </a:lvl5pPr>
            <a:lvl6pPr marL="2514600" indent="-228600" eaLnBrk="0" fontAlgn="base" hangingPunct="0">
              <a:spcBef>
                <a:spcPct val="0"/>
              </a:spcBef>
              <a:spcAft>
                <a:spcPct val="0"/>
              </a:spcAft>
              <a:defRPr sz="2800" b="1">
                <a:solidFill>
                  <a:schemeClr val="tx1"/>
                </a:solidFill>
                <a:latin typeface="Tahoma" panose="020B0604030504040204" pitchFamily="34" charset="0"/>
              </a:defRPr>
            </a:lvl6pPr>
            <a:lvl7pPr marL="2971800" indent="-228600" eaLnBrk="0" fontAlgn="base" hangingPunct="0">
              <a:spcBef>
                <a:spcPct val="0"/>
              </a:spcBef>
              <a:spcAft>
                <a:spcPct val="0"/>
              </a:spcAft>
              <a:defRPr sz="2800" b="1">
                <a:solidFill>
                  <a:schemeClr val="tx1"/>
                </a:solidFill>
                <a:latin typeface="Tahoma" panose="020B0604030504040204" pitchFamily="34" charset="0"/>
              </a:defRPr>
            </a:lvl7pPr>
            <a:lvl8pPr marL="3429000" indent="-228600" eaLnBrk="0" fontAlgn="base" hangingPunct="0">
              <a:spcBef>
                <a:spcPct val="0"/>
              </a:spcBef>
              <a:spcAft>
                <a:spcPct val="0"/>
              </a:spcAft>
              <a:defRPr sz="2800" b="1">
                <a:solidFill>
                  <a:schemeClr val="tx1"/>
                </a:solidFill>
                <a:latin typeface="Tahoma" panose="020B0604030504040204" pitchFamily="34" charset="0"/>
              </a:defRPr>
            </a:lvl8pPr>
            <a:lvl9pPr marL="3886200" indent="-228600" eaLnBrk="0" fontAlgn="base" hangingPunct="0">
              <a:spcBef>
                <a:spcPct val="0"/>
              </a:spcBef>
              <a:spcAft>
                <a:spcPct val="0"/>
              </a:spcAft>
              <a:defRPr sz="2800" b="1">
                <a:solidFill>
                  <a:schemeClr val="tx1"/>
                </a:solidFill>
                <a:latin typeface="Tahoma" panose="020B0604030504040204" pitchFamily="34" charset="0"/>
              </a:defRPr>
            </a:lvl9pPr>
          </a:lstStyle>
          <a:p>
            <a:fld id="{B468C8EF-6768-4A71-B801-AEE6B9C2BD84}" type="slidenum">
              <a:rPr lang="en-US" altLang="en-US" sz="1200"/>
              <a:pPr/>
              <a:t>42</a:t>
            </a:fld>
            <a:endParaRPr lang="en-US" altLang="en-US" sz="1200"/>
          </a:p>
        </p:txBody>
      </p:sp>
      <p:sp>
        <p:nvSpPr>
          <p:cNvPr id="69635" name="Rectangle 2">
            <a:extLst>
              <a:ext uri="{FF2B5EF4-FFF2-40B4-BE49-F238E27FC236}">
                <a16:creationId xmlns:a16="http://schemas.microsoft.com/office/drawing/2014/main" id="{B479235E-7253-417A-B432-5C50659E262D}"/>
              </a:ext>
            </a:extLst>
          </p:cNvPr>
          <p:cNvSpPr>
            <a:spLocks noGrp="1" noRot="1" noChangeAspect="1" noChangeArrowheads="1" noTextEdit="1"/>
          </p:cNvSpPr>
          <p:nvPr>
            <p:ph type="sldImg"/>
          </p:nvPr>
        </p:nvSpPr>
        <p:spPr>
          <a:ln/>
        </p:spPr>
      </p:sp>
      <p:sp>
        <p:nvSpPr>
          <p:cNvPr id="69636" name="Rectangle 3">
            <a:extLst>
              <a:ext uri="{FF2B5EF4-FFF2-40B4-BE49-F238E27FC236}">
                <a16:creationId xmlns:a16="http://schemas.microsoft.com/office/drawing/2014/main" id="{158B0C2F-C59A-4417-B3E1-846AE7902FC9}"/>
              </a:ext>
            </a:extLst>
          </p:cNvPr>
          <p:cNvSpPr>
            <a:spLocks noGrp="1" noChangeArrowheads="1"/>
          </p:cNvSpPr>
          <p:nvPr>
            <p:ph type="body" idx="1"/>
          </p:nvPr>
        </p:nvSpPr>
        <p:spPr>
          <a:noFill/>
        </p:spPr>
        <p:txBody>
          <a:bodyPr/>
          <a:lstStyle/>
          <a:p>
            <a:r>
              <a:rPr lang="en-US" altLang="en-US" sz="1600"/>
              <a:t>When the </a:t>
            </a:r>
            <a:r>
              <a:rPr lang="en-US" altLang="en-US" sz="1600">
                <a:latin typeface="Courier New" panose="02070309020205020404" pitchFamily="49" charset="0"/>
              </a:rPr>
              <a:t>next()</a:t>
            </a:r>
            <a:r>
              <a:rPr lang="en-US" altLang="en-US" sz="1600"/>
              <a:t> method is called, a reference to the current item is returned and the iterator moves up one spot.</a:t>
            </a:r>
          </a:p>
          <a:p>
            <a:br>
              <a:rPr lang="en-US" altLang="en-US" sz="1600"/>
            </a:br>
            <a:r>
              <a:rPr lang="en-US" altLang="en-US" sz="1600"/>
              <a:t>How does this happen?   The Iterator saves the current position of the iterator.   When the next() method is called, the old position is returned and the next position is saved as the current position of the iterator.  Each time next() is called, the next position becomes the current position. </a:t>
            </a:r>
          </a:p>
          <a:p>
            <a:endParaRPr lang="en-US" altLang="en-US" sz="1600"/>
          </a:p>
          <a:p>
            <a:endParaRPr lang="en-US" altLang="en-US" sz="1600"/>
          </a:p>
          <a:p>
            <a:endParaRPr lang="en-US"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a:extLst>
              <a:ext uri="{FF2B5EF4-FFF2-40B4-BE49-F238E27FC236}">
                <a16:creationId xmlns:a16="http://schemas.microsoft.com/office/drawing/2014/main" id="{B69D4116-C02B-4EC3-B5E7-88D8EBF262F9}"/>
              </a:ext>
            </a:extLst>
          </p:cNvPr>
          <p:cNvSpPr>
            <a:spLocks noGrp="1" noChangeArrowheads="1"/>
          </p:cNvSpPr>
          <p:nvPr>
            <p:ph type="sldNum" sz="quarter" idx="5"/>
          </p:nvPr>
        </p:nvSpPr>
        <p:spPr>
          <a:noFill/>
        </p:spPr>
        <p:txBody>
          <a:bodyPr/>
          <a:lstStyle>
            <a:lvl1pPr>
              <a:defRPr sz="2800" b="1">
                <a:solidFill>
                  <a:schemeClr val="tx1"/>
                </a:solidFill>
                <a:latin typeface="Tahoma" panose="020B0604030504040204" pitchFamily="34" charset="0"/>
              </a:defRPr>
            </a:lvl1pPr>
            <a:lvl2pPr marL="742950" indent="-285750">
              <a:defRPr sz="2800" b="1">
                <a:solidFill>
                  <a:schemeClr val="tx1"/>
                </a:solidFill>
                <a:latin typeface="Tahoma" panose="020B0604030504040204" pitchFamily="34" charset="0"/>
              </a:defRPr>
            </a:lvl2pPr>
            <a:lvl3pPr marL="1143000" indent="-228600">
              <a:defRPr sz="2800" b="1">
                <a:solidFill>
                  <a:schemeClr val="tx1"/>
                </a:solidFill>
                <a:latin typeface="Tahoma" panose="020B0604030504040204" pitchFamily="34" charset="0"/>
              </a:defRPr>
            </a:lvl3pPr>
            <a:lvl4pPr marL="1600200" indent="-228600">
              <a:defRPr sz="2800" b="1">
                <a:solidFill>
                  <a:schemeClr val="tx1"/>
                </a:solidFill>
                <a:latin typeface="Tahoma" panose="020B0604030504040204" pitchFamily="34" charset="0"/>
              </a:defRPr>
            </a:lvl4pPr>
            <a:lvl5pPr marL="2057400" indent="-228600">
              <a:defRPr sz="2800" b="1">
                <a:solidFill>
                  <a:schemeClr val="tx1"/>
                </a:solidFill>
                <a:latin typeface="Tahoma" panose="020B0604030504040204" pitchFamily="34" charset="0"/>
              </a:defRPr>
            </a:lvl5pPr>
            <a:lvl6pPr marL="2514600" indent="-228600" eaLnBrk="0" fontAlgn="base" hangingPunct="0">
              <a:spcBef>
                <a:spcPct val="0"/>
              </a:spcBef>
              <a:spcAft>
                <a:spcPct val="0"/>
              </a:spcAft>
              <a:defRPr sz="2800" b="1">
                <a:solidFill>
                  <a:schemeClr val="tx1"/>
                </a:solidFill>
                <a:latin typeface="Tahoma" panose="020B0604030504040204" pitchFamily="34" charset="0"/>
              </a:defRPr>
            </a:lvl6pPr>
            <a:lvl7pPr marL="2971800" indent="-228600" eaLnBrk="0" fontAlgn="base" hangingPunct="0">
              <a:spcBef>
                <a:spcPct val="0"/>
              </a:spcBef>
              <a:spcAft>
                <a:spcPct val="0"/>
              </a:spcAft>
              <a:defRPr sz="2800" b="1">
                <a:solidFill>
                  <a:schemeClr val="tx1"/>
                </a:solidFill>
                <a:latin typeface="Tahoma" panose="020B0604030504040204" pitchFamily="34" charset="0"/>
              </a:defRPr>
            </a:lvl7pPr>
            <a:lvl8pPr marL="3429000" indent="-228600" eaLnBrk="0" fontAlgn="base" hangingPunct="0">
              <a:spcBef>
                <a:spcPct val="0"/>
              </a:spcBef>
              <a:spcAft>
                <a:spcPct val="0"/>
              </a:spcAft>
              <a:defRPr sz="2800" b="1">
                <a:solidFill>
                  <a:schemeClr val="tx1"/>
                </a:solidFill>
                <a:latin typeface="Tahoma" panose="020B0604030504040204" pitchFamily="34" charset="0"/>
              </a:defRPr>
            </a:lvl8pPr>
            <a:lvl9pPr marL="3886200" indent="-228600" eaLnBrk="0" fontAlgn="base" hangingPunct="0">
              <a:spcBef>
                <a:spcPct val="0"/>
              </a:spcBef>
              <a:spcAft>
                <a:spcPct val="0"/>
              </a:spcAft>
              <a:defRPr sz="2800" b="1">
                <a:solidFill>
                  <a:schemeClr val="tx1"/>
                </a:solidFill>
                <a:latin typeface="Tahoma" panose="020B0604030504040204" pitchFamily="34" charset="0"/>
              </a:defRPr>
            </a:lvl9pPr>
          </a:lstStyle>
          <a:p>
            <a:fld id="{220D29E4-BFD2-4907-B65A-DAA05972BF81}" type="slidenum">
              <a:rPr lang="en-US" altLang="en-US" sz="1200"/>
              <a:pPr/>
              <a:t>43</a:t>
            </a:fld>
            <a:endParaRPr lang="en-US" altLang="en-US" sz="1200"/>
          </a:p>
        </p:txBody>
      </p:sp>
      <p:sp>
        <p:nvSpPr>
          <p:cNvPr id="71683" name="Rectangle 2">
            <a:extLst>
              <a:ext uri="{FF2B5EF4-FFF2-40B4-BE49-F238E27FC236}">
                <a16:creationId xmlns:a16="http://schemas.microsoft.com/office/drawing/2014/main" id="{E34B62B5-C35A-4098-9B3D-F4DC4E49F16E}"/>
              </a:ext>
            </a:extLst>
          </p:cNvPr>
          <p:cNvSpPr>
            <a:spLocks noGrp="1" noRot="1" noChangeAspect="1" noChangeArrowheads="1" noTextEdit="1"/>
          </p:cNvSpPr>
          <p:nvPr>
            <p:ph type="sldImg"/>
          </p:nvPr>
        </p:nvSpPr>
        <p:spPr>
          <a:ln/>
        </p:spPr>
      </p:sp>
      <p:sp>
        <p:nvSpPr>
          <p:cNvPr id="71684" name="Rectangle 3">
            <a:extLst>
              <a:ext uri="{FF2B5EF4-FFF2-40B4-BE49-F238E27FC236}">
                <a16:creationId xmlns:a16="http://schemas.microsoft.com/office/drawing/2014/main" id="{B8422D88-ACA5-4781-AFDF-0E88AF937682}"/>
              </a:ext>
            </a:extLst>
          </p:cNvPr>
          <p:cNvSpPr>
            <a:spLocks noGrp="1" noChangeArrowheads="1"/>
          </p:cNvSpPr>
          <p:nvPr>
            <p:ph type="body" idx="1"/>
          </p:nvPr>
        </p:nvSpPr>
        <p:spPr>
          <a:noFill/>
        </p:spPr>
        <p:txBody>
          <a:bodyPr/>
          <a:lstStyle/>
          <a:p>
            <a:r>
              <a:rPr lang="en-US" altLang="en-US" sz="1600"/>
              <a:t>When the </a:t>
            </a:r>
            <a:r>
              <a:rPr lang="en-US" altLang="en-US" sz="1600">
                <a:latin typeface="Courier New" panose="02070309020205020404" pitchFamily="49" charset="0"/>
              </a:rPr>
              <a:t>next()</a:t>
            </a:r>
            <a:r>
              <a:rPr lang="en-US" altLang="en-US" sz="1600"/>
              <a:t> method is called, a reference to the current item is returned and the iterator moves up one spot.</a:t>
            </a:r>
          </a:p>
          <a:p>
            <a:br>
              <a:rPr lang="en-US" altLang="en-US" sz="1600"/>
            </a:br>
            <a:r>
              <a:rPr lang="en-US" altLang="en-US" sz="1600"/>
              <a:t>How does this happen?   The Iterator saves the current position of the iterator.   When the next() method is called, the old position is returned and the next position is saved as the current position of the iterator.  Each time next() is called, the next position becomes the current position. </a:t>
            </a:r>
          </a:p>
          <a:p>
            <a:endParaRPr lang="en-US" altLang="en-US" sz="1600"/>
          </a:p>
          <a:p>
            <a:r>
              <a:rPr lang="en-US" altLang="en-US" sz="1600"/>
              <a:t>In the example above, </a:t>
            </a:r>
            <a:r>
              <a:rPr lang="en-US" altLang="en-US" sz="1600">
                <a:latin typeface="Courier New" panose="02070309020205020404" pitchFamily="49" charset="0"/>
              </a:rPr>
              <a:t>next()</a:t>
            </a:r>
            <a:r>
              <a:rPr lang="en-US" altLang="en-US" sz="1600"/>
              <a:t> causes the iterator to slide past </a:t>
            </a:r>
            <a:r>
              <a:rPr lang="en-US" altLang="en-US" sz="1600">
                <a:latin typeface="Courier New" panose="02070309020205020404" pitchFamily="49" charset="0"/>
              </a:rPr>
              <a:t>"at" </a:t>
            </a:r>
            <a:r>
              <a:rPr lang="en-US" altLang="en-US" sz="1600"/>
              <a:t>and stop in front of</a:t>
            </a:r>
            <a:r>
              <a:rPr lang="en-US" altLang="en-US" sz="1600">
                <a:latin typeface="Courier New" panose="02070309020205020404" pitchFamily="49" charset="0"/>
              </a:rPr>
              <a:t> "is".</a:t>
            </a:r>
            <a:r>
              <a:rPr lang="en-US" altLang="en-US" sz="1600"/>
              <a:t>  </a:t>
            </a:r>
            <a:r>
              <a:rPr lang="en-US" altLang="en-US" sz="1600">
                <a:latin typeface="Courier New" panose="02070309020205020404" pitchFamily="49" charset="0"/>
              </a:rPr>
              <a:t>next() </a:t>
            </a:r>
            <a:r>
              <a:rPr lang="en-US" altLang="en-US" sz="1600"/>
              <a:t>returns the reference to </a:t>
            </a:r>
            <a:r>
              <a:rPr lang="en-US" altLang="en-US" sz="1600">
                <a:latin typeface="Courier New" panose="02070309020205020404" pitchFamily="49" charset="0"/>
              </a:rPr>
              <a:t>"at"</a:t>
            </a:r>
            <a:r>
              <a:rPr lang="en-US" altLang="en-US" sz="1600"/>
              <a:t>.  </a:t>
            </a:r>
          </a:p>
          <a:p>
            <a:endParaRPr lang="en-US" altLang="en-US" sz="1600"/>
          </a:p>
          <a:p>
            <a:endParaRPr lang="en-US"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a:extLst>
              <a:ext uri="{FF2B5EF4-FFF2-40B4-BE49-F238E27FC236}">
                <a16:creationId xmlns:a16="http://schemas.microsoft.com/office/drawing/2014/main" id="{06760765-5E01-4C03-85C9-A6F5FAB551AD}"/>
              </a:ext>
            </a:extLst>
          </p:cNvPr>
          <p:cNvSpPr>
            <a:spLocks noGrp="1" noChangeArrowheads="1"/>
          </p:cNvSpPr>
          <p:nvPr>
            <p:ph type="sldNum" sz="quarter" idx="5"/>
          </p:nvPr>
        </p:nvSpPr>
        <p:spPr>
          <a:noFill/>
        </p:spPr>
        <p:txBody>
          <a:bodyPr/>
          <a:lstStyle>
            <a:lvl1pPr>
              <a:defRPr sz="2800" b="1">
                <a:solidFill>
                  <a:schemeClr val="tx1"/>
                </a:solidFill>
                <a:latin typeface="Tahoma" panose="020B0604030504040204" pitchFamily="34" charset="0"/>
              </a:defRPr>
            </a:lvl1pPr>
            <a:lvl2pPr marL="742950" indent="-285750">
              <a:defRPr sz="2800" b="1">
                <a:solidFill>
                  <a:schemeClr val="tx1"/>
                </a:solidFill>
                <a:latin typeface="Tahoma" panose="020B0604030504040204" pitchFamily="34" charset="0"/>
              </a:defRPr>
            </a:lvl2pPr>
            <a:lvl3pPr marL="1143000" indent="-228600">
              <a:defRPr sz="2800" b="1">
                <a:solidFill>
                  <a:schemeClr val="tx1"/>
                </a:solidFill>
                <a:latin typeface="Tahoma" panose="020B0604030504040204" pitchFamily="34" charset="0"/>
              </a:defRPr>
            </a:lvl3pPr>
            <a:lvl4pPr marL="1600200" indent="-228600">
              <a:defRPr sz="2800" b="1">
                <a:solidFill>
                  <a:schemeClr val="tx1"/>
                </a:solidFill>
                <a:latin typeface="Tahoma" panose="020B0604030504040204" pitchFamily="34" charset="0"/>
              </a:defRPr>
            </a:lvl4pPr>
            <a:lvl5pPr marL="2057400" indent="-228600">
              <a:defRPr sz="2800" b="1">
                <a:solidFill>
                  <a:schemeClr val="tx1"/>
                </a:solidFill>
                <a:latin typeface="Tahoma" panose="020B0604030504040204" pitchFamily="34" charset="0"/>
              </a:defRPr>
            </a:lvl5pPr>
            <a:lvl6pPr marL="2514600" indent="-228600" eaLnBrk="0" fontAlgn="base" hangingPunct="0">
              <a:spcBef>
                <a:spcPct val="0"/>
              </a:spcBef>
              <a:spcAft>
                <a:spcPct val="0"/>
              </a:spcAft>
              <a:defRPr sz="2800" b="1">
                <a:solidFill>
                  <a:schemeClr val="tx1"/>
                </a:solidFill>
                <a:latin typeface="Tahoma" panose="020B0604030504040204" pitchFamily="34" charset="0"/>
              </a:defRPr>
            </a:lvl6pPr>
            <a:lvl7pPr marL="2971800" indent="-228600" eaLnBrk="0" fontAlgn="base" hangingPunct="0">
              <a:spcBef>
                <a:spcPct val="0"/>
              </a:spcBef>
              <a:spcAft>
                <a:spcPct val="0"/>
              </a:spcAft>
              <a:defRPr sz="2800" b="1">
                <a:solidFill>
                  <a:schemeClr val="tx1"/>
                </a:solidFill>
                <a:latin typeface="Tahoma" panose="020B0604030504040204" pitchFamily="34" charset="0"/>
              </a:defRPr>
            </a:lvl7pPr>
            <a:lvl8pPr marL="3429000" indent="-228600" eaLnBrk="0" fontAlgn="base" hangingPunct="0">
              <a:spcBef>
                <a:spcPct val="0"/>
              </a:spcBef>
              <a:spcAft>
                <a:spcPct val="0"/>
              </a:spcAft>
              <a:defRPr sz="2800" b="1">
                <a:solidFill>
                  <a:schemeClr val="tx1"/>
                </a:solidFill>
                <a:latin typeface="Tahoma" panose="020B0604030504040204" pitchFamily="34" charset="0"/>
              </a:defRPr>
            </a:lvl8pPr>
            <a:lvl9pPr marL="3886200" indent="-228600" eaLnBrk="0" fontAlgn="base" hangingPunct="0">
              <a:spcBef>
                <a:spcPct val="0"/>
              </a:spcBef>
              <a:spcAft>
                <a:spcPct val="0"/>
              </a:spcAft>
              <a:defRPr sz="2800" b="1">
                <a:solidFill>
                  <a:schemeClr val="tx1"/>
                </a:solidFill>
                <a:latin typeface="Tahoma" panose="020B0604030504040204" pitchFamily="34" charset="0"/>
              </a:defRPr>
            </a:lvl9pPr>
          </a:lstStyle>
          <a:p>
            <a:fld id="{45A639CE-4FE2-4957-8B7A-439D12B47674}" type="slidenum">
              <a:rPr lang="en-US" altLang="en-US" sz="1200"/>
              <a:pPr/>
              <a:t>44</a:t>
            </a:fld>
            <a:endParaRPr lang="en-US" altLang="en-US" sz="1200"/>
          </a:p>
        </p:txBody>
      </p:sp>
      <p:sp>
        <p:nvSpPr>
          <p:cNvPr id="73731" name="Rectangle 2">
            <a:extLst>
              <a:ext uri="{FF2B5EF4-FFF2-40B4-BE49-F238E27FC236}">
                <a16:creationId xmlns:a16="http://schemas.microsoft.com/office/drawing/2014/main" id="{557787F6-2A23-4BE9-81C5-2422D4B2FF20}"/>
              </a:ext>
            </a:extLst>
          </p:cNvPr>
          <p:cNvSpPr>
            <a:spLocks noGrp="1" noRot="1" noChangeAspect="1" noChangeArrowheads="1" noTextEdit="1"/>
          </p:cNvSpPr>
          <p:nvPr>
            <p:ph type="sldImg"/>
          </p:nvPr>
        </p:nvSpPr>
        <p:spPr>
          <a:ln/>
        </p:spPr>
      </p:sp>
      <p:sp>
        <p:nvSpPr>
          <p:cNvPr id="73732" name="Rectangle 3">
            <a:extLst>
              <a:ext uri="{FF2B5EF4-FFF2-40B4-BE49-F238E27FC236}">
                <a16:creationId xmlns:a16="http://schemas.microsoft.com/office/drawing/2014/main" id="{29188EF5-C6D7-4F48-B67F-9040B201A937}"/>
              </a:ext>
            </a:extLst>
          </p:cNvPr>
          <p:cNvSpPr>
            <a:spLocks noGrp="1" noChangeArrowheads="1"/>
          </p:cNvSpPr>
          <p:nvPr>
            <p:ph type="body" idx="1"/>
          </p:nvPr>
        </p:nvSpPr>
        <p:spPr>
          <a:noFill/>
        </p:spPr>
        <p:txBody>
          <a:bodyPr/>
          <a:lstStyle/>
          <a:p>
            <a:r>
              <a:rPr lang="en-US" altLang="en-US" sz="1600"/>
              <a:t>Remove always removes the last reference returned by a call to </a:t>
            </a:r>
            <a:r>
              <a:rPr lang="en-US" altLang="en-US" sz="1600">
                <a:latin typeface="Courier New" panose="02070309020205020404" pitchFamily="49" charset="0"/>
              </a:rPr>
              <a:t>next()</a:t>
            </a:r>
            <a:r>
              <a:rPr lang="en-US" altLang="en-US" sz="1600"/>
              <a:t> or </a:t>
            </a:r>
            <a:r>
              <a:rPr lang="en-US" altLang="en-US" sz="1600">
                <a:latin typeface="Courier New" panose="02070309020205020404" pitchFamily="49" charset="0"/>
              </a:rPr>
              <a:t>previous()</a:t>
            </a:r>
            <a:r>
              <a:rPr lang="en-US" altLang="en-US" sz="1600"/>
              <a:t>.   Remove can only be called after a call to </a:t>
            </a:r>
            <a:r>
              <a:rPr lang="en-US" altLang="en-US" sz="1600">
                <a:latin typeface="Courier New" panose="02070309020205020404" pitchFamily="49" charset="0"/>
              </a:rPr>
              <a:t>next()</a:t>
            </a:r>
            <a:r>
              <a:rPr lang="en-US" altLang="en-US" sz="1600"/>
              <a:t> or </a:t>
            </a:r>
            <a:r>
              <a:rPr lang="en-US" altLang="en-US" sz="1600">
                <a:latin typeface="Courier New" panose="02070309020205020404" pitchFamily="49" charset="0"/>
              </a:rPr>
              <a:t>previous()</a:t>
            </a:r>
            <a:r>
              <a:rPr lang="en-US" altLang="en-US" sz="1600"/>
              <a:t>.</a:t>
            </a:r>
          </a:p>
          <a:p>
            <a:endParaRPr lang="en-US" altLang="en-US" sz="1600"/>
          </a:p>
          <a:p>
            <a:r>
              <a:rPr lang="en-US" altLang="en-US" sz="1600">
                <a:latin typeface="Courier New" panose="02070309020205020404" pitchFamily="49" charset="0"/>
              </a:rPr>
              <a:t>next()</a:t>
            </a:r>
          </a:p>
          <a:p>
            <a:r>
              <a:rPr lang="en-US" altLang="en-US" sz="1600">
                <a:latin typeface="Courier New" panose="02070309020205020404" pitchFamily="49" charset="0"/>
              </a:rPr>
              <a:t>remove()</a:t>
            </a:r>
          </a:p>
          <a:p>
            <a:r>
              <a:rPr lang="en-US" altLang="en-US" sz="1600">
                <a:latin typeface="Courier New" panose="02070309020205020404" pitchFamily="49" charset="0"/>
              </a:rPr>
              <a:t>remove()</a:t>
            </a:r>
            <a:r>
              <a:rPr lang="en-US" altLang="en-US" sz="1600"/>
              <a:t>   //blows up</a:t>
            </a: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a:extLst>
              <a:ext uri="{FF2B5EF4-FFF2-40B4-BE49-F238E27FC236}">
                <a16:creationId xmlns:a16="http://schemas.microsoft.com/office/drawing/2014/main" id="{B69D4116-C02B-4EC3-B5E7-88D8EBF262F9}"/>
              </a:ext>
            </a:extLst>
          </p:cNvPr>
          <p:cNvSpPr>
            <a:spLocks noGrp="1" noChangeArrowheads="1"/>
          </p:cNvSpPr>
          <p:nvPr>
            <p:ph type="sldNum" sz="quarter" idx="5"/>
          </p:nvPr>
        </p:nvSpPr>
        <p:spPr>
          <a:noFill/>
        </p:spPr>
        <p:txBody>
          <a:bodyPr/>
          <a:lstStyle>
            <a:lvl1pPr>
              <a:defRPr sz="2800" b="1">
                <a:solidFill>
                  <a:schemeClr val="tx1"/>
                </a:solidFill>
                <a:latin typeface="Tahoma" panose="020B0604030504040204" pitchFamily="34" charset="0"/>
              </a:defRPr>
            </a:lvl1pPr>
            <a:lvl2pPr marL="742950" indent="-285750">
              <a:defRPr sz="2800" b="1">
                <a:solidFill>
                  <a:schemeClr val="tx1"/>
                </a:solidFill>
                <a:latin typeface="Tahoma" panose="020B0604030504040204" pitchFamily="34" charset="0"/>
              </a:defRPr>
            </a:lvl2pPr>
            <a:lvl3pPr marL="1143000" indent="-228600">
              <a:defRPr sz="2800" b="1">
                <a:solidFill>
                  <a:schemeClr val="tx1"/>
                </a:solidFill>
                <a:latin typeface="Tahoma" panose="020B0604030504040204" pitchFamily="34" charset="0"/>
              </a:defRPr>
            </a:lvl3pPr>
            <a:lvl4pPr marL="1600200" indent="-228600">
              <a:defRPr sz="2800" b="1">
                <a:solidFill>
                  <a:schemeClr val="tx1"/>
                </a:solidFill>
                <a:latin typeface="Tahoma" panose="020B0604030504040204" pitchFamily="34" charset="0"/>
              </a:defRPr>
            </a:lvl4pPr>
            <a:lvl5pPr marL="2057400" indent="-228600">
              <a:defRPr sz="2800" b="1">
                <a:solidFill>
                  <a:schemeClr val="tx1"/>
                </a:solidFill>
                <a:latin typeface="Tahoma" panose="020B0604030504040204" pitchFamily="34" charset="0"/>
              </a:defRPr>
            </a:lvl5pPr>
            <a:lvl6pPr marL="2514600" indent="-228600" eaLnBrk="0" fontAlgn="base" hangingPunct="0">
              <a:spcBef>
                <a:spcPct val="0"/>
              </a:spcBef>
              <a:spcAft>
                <a:spcPct val="0"/>
              </a:spcAft>
              <a:defRPr sz="2800" b="1">
                <a:solidFill>
                  <a:schemeClr val="tx1"/>
                </a:solidFill>
                <a:latin typeface="Tahoma" panose="020B0604030504040204" pitchFamily="34" charset="0"/>
              </a:defRPr>
            </a:lvl6pPr>
            <a:lvl7pPr marL="2971800" indent="-228600" eaLnBrk="0" fontAlgn="base" hangingPunct="0">
              <a:spcBef>
                <a:spcPct val="0"/>
              </a:spcBef>
              <a:spcAft>
                <a:spcPct val="0"/>
              </a:spcAft>
              <a:defRPr sz="2800" b="1">
                <a:solidFill>
                  <a:schemeClr val="tx1"/>
                </a:solidFill>
                <a:latin typeface="Tahoma" panose="020B0604030504040204" pitchFamily="34" charset="0"/>
              </a:defRPr>
            </a:lvl7pPr>
            <a:lvl8pPr marL="3429000" indent="-228600" eaLnBrk="0" fontAlgn="base" hangingPunct="0">
              <a:spcBef>
                <a:spcPct val="0"/>
              </a:spcBef>
              <a:spcAft>
                <a:spcPct val="0"/>
              </a:spcAft>
              <a:defRPr sz="2800" b="1">
                <a:solidFill>
                  <a:schemeClr val="tx1"/>
                </a:solidFill>
                <a:latin typeface="Tahoma" panose="020B0604030504040204" pitchFamily="34" charset="0"/>
              </a:defRPr>
            </a:lvl8pPr>
            <a:lvl9pPr marL="3886200" indent="-228600" eaLnBrk="0" fontAlgn="base" hangingPunct="0">
              <a:spcBef>
                <a:spcPct val="0"/>
              </a:spcBef>
              <a:spcAft>
                <a:spcPct val="0"/>
              </a:spcAft>
              <a:defRPr sz="2800" b="1">
                <a:solidFill>
                  <a:schemeClr val="tx1"/>
                </a:solidFill>
                <a:latin typeface="Tahoma" panose="020B0604030504040204" pitchFamily="34" charset="0"/>
              </a:defRPr>
            </a:lvl9pPr>
          </a:lstStyle>
          <a:p>
            <a:fld id="{220D29E4-BFD2-4907-B65A-DAA05972BF81}" type="slidenum">
              <a:rPr lang="en-US" altLang="en-US" sz="1200"/>
              <a:pPr/>
              <a:t>45</a:t>
            </a:fld>
            <a:endParaRPr lang="en-US" altLang="en-US" sz="1200"/>
          </a:p>
        </p:txBody>
      </p:sp>
      <p:sp>
        <p:nvSpPr>
          <p:cNvPr id="71683" name="Rectangle 2">
            <a:extLst>
              <a:ext uri="{FF2B5EF4-FFF2-40B4-BE49-F238E27FC236}">
                <a16:creationId xmlns:a16="http://schemas.microsoft.com/office/drawing/2014/main" id="{E34B62B5-C35A-4098-9B3D-F4DC4E49F16E}"/>
              </a:ext>
            </a:extLst>
          </p:cNvPr>
          <p:cNvSpPr>
            <a:spLocks noGrp="1" noRot="1" noChangeAspect="1" noChangeArrowheads="1" noTextEdit="1"/>
          </p:cNvSpPr>
          <p:nvPr>
            <p:ph type="sldImg"/>
          </p:nvPr>
        </p:nvSpPr>
        <p:spPr>
          <a:ln/>
        </p:spPr>
      </p:sp>
      <p:sp>
        <p:nvSpPr>
          <p:cNvPr id="71684" name="Rectangle 3">
            <a:extLst>
              <a:ext uri="{FF2B5EF4-FFF2-40B4-BE49-F238E27FC236}">
                <a16:creationId xmlns:a16="http://schemas.microsoft.com/office/drawing/2014/main" id="{B8422D88-ACA5-4781-AFDF-0E88AF937682}"/>
              </a:ext>
            </a:extLst>
          </p:cNvPr>
          <p:cNvSpPr>
            <a:spLocks noGrp="1" noChangeArrowheads="1"/>
          </p:cNvSpPr>
          <p:nvPr>
            <p:ph type="body" idx="1"/>
          </p:nvPr>
        </p:nvSpPr>
        <p:spPr>
          <a:noFill/>
        </p:spPr>
        <p:txBody>
          <a:bodyPr/>
          <a:lstStyle/>
          <a:p>
            <a:r>
              <a:rPr lang="en-US" altLang="en-US" sz="1600"/>
              <a:t>When the </a:t>
            </a:r>
            <a:r>
              <a:rPr lang="en-US" altLang="en-US" sz="1600">
                <a:latin typeface="Courier New" panose="02070309020205020404" pitchFamily="49" charset="0"/>
              </a:rPr>
              <a:t>next()</a:t>
            </a:r>
            <a:r>
              <a:rPr lang="en-US" altLang="en-US" sz="1600"/>
              <a:t> method is called, a reference to the current item is returned and the iterator moves up one spot.</a:t>
            </a:r>
          </a:p>
          <a:p>
            <a:br>
              <a:rPr lang="en-US" altLang="en-US" sz="1600"/>
            </a:br>
            <a:r>
              <a:rPr lang="en-US" altLang="en-US" sz="1600"/>
              <a:t>How does this happen?   The Iterator saves the current position of the iterator.   When the next() method is called, the old position is returned and the next position is saved as the current position of the iterator.  Each time next() is called, the next position becomes the current position. </a:t>
            </a:r>
          </a:p>
          <a:p>
            <a:endParaRPr lang="en-US" altLang="en-US" sz="1600"/>
          </a:p>
          <a:p>
            <a:r>
              <a:rPr lang="en-US" altLang="en-US" sz="1600"/>
              <a:t>In the example above, </a:t>
            </a:r>
            <a:r>
              <a:rPr lang="en-US" altLang="en-US" sz="1600">
                <a:latin typeface="Courier New" panose="02070309020205020404" pitchFamily="49" charset="0"/>
              </a:rPr>
              <a:t>next()</a:t>
            </a:r>
            <a:r>
              <a:rPr lang="en-US" altLang="en-US" sz="1600"/>
              <a:t> causes the iterator to slide past </a:t>
            </a:r>
            <a:r>
              <a:rPr lang="en-US" altLang="en-US" sz="1600">
                <a:latin typeface="Courier New" panose="02070309020205020404" pitchFamily="49" charset="0"/>
              </a:rPr>
              <a:t>"at" </a:t>
            </a:r>
            <a:r>
              <a:rPr lang="en-US" altLang="en-US" sz="1600"/>
              <a:t>and stop in front of</a:t>
            </a:r>
            <a:r>
              <a:rPr lang="en-US" altLang="en-US" sz="1600">
                <a:latin typeface="Courier New" panose="02070309020205020404" pitchFamily="49" charset="0"/>
              </a:rPr>
              <a:t> "is".</a:t>
            </a:r>
            <a:r>
              <a:rPr lang="en-US" altLang="en-US" sz="1600"/>
              <a:t>  </a:t>
            </a:r>
            <a:r>
              <a:rPr lang="en-US" altLang="en-US" sz="1600">
                <a:latin typeface="Courier New" panose="02070309020205020404" pitchFamily="49" charset="0"/>
              </a:rPr>
              <a:t>next() </a:t>
            </a:r>
            <a:r>
              <a:rPr lang="en-US" altLang="en-US" sz="1600"/>
              <a:t>returns the reference to </a:t>
            </a:r>
            <a:r>
              <a:rPr lang="en-US" altLang="en-US" sz="1600">
                <a:latin typeface="Courier New" panose="02070309020205020404" pitchFamily="49" charset="0"/>
              </a:rPr>
              <a:t>"at"</a:t>
            </a:r>
            <a:r>
              <a:rPr lang="en-US" altLang="en-US" sz="1600"/>
              <a:t>.  </a:t>
            </a:r>
          </a:p>
          <a:p>
            <a:endParaRPr lang="en-US" altLang="en-US" sz="1600"/>
          </a:p>
          <a:p>
            <a:endParaRPr lang="en-US" altLang="en-US"/>
          </a:p>
        </p:txBody>
      </p:sp>
    </p:spTree>
    <p:extLst>
      <p:ext uri="{BB962C8B-B14F-4D97-AF65-F5344CB8AC3E}">
        <p14:creationId xmlns:p14="http://schemas.microsoft.com/office/powerpoint/2010/main" val="99694865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a:extLst>
              <a:ext uri="{FF2B5EF4-FFF2-40B4-BE49-F238E27FC236}">
                <a16:creationId xmlns:a16="http://schemas.microsoft.com/office/drawing/2014/main" id="{F688CC23-0DA2-430B-A4A8-4CDB4129B07A}"/>
              </a:ext>
            </a:extLst>
          </p:cNvPr>
          <p:cNvSpPr>
            <a:spLocks noGrp="1" noChangeArrowheads="1"/>
          </p:cNvSpPr>
          <p:nvPr>
            <p:ph type="sldNum" sz="quarter" idx="5"/>
          </p:nvPr>
        </p:nvSpPr>
        <p:spPr>
          <a:noFill/>
        </p:spPr>
        <p:txBody>
          <a:bodyPr/>
          <a:lstStyle>
            <a:lvl1pPr>
              <a:defRPr sz="2800" b="1">
                <a:solidFill>
                  <a:schemeClr val="tx1"/>
                </a:solidFill>
                <a:latin typeface="Tahoma" panose="020B0604030504040204" pitchFamily="34" charset="0"/>
              </a:defRPr>
            </a:lvl1pPr>
            <a:lvl2pPr marL="742950" indent="-285750">
              <a:defRPr sz="2800" b="1">
                <a:solidFill>
                  <a:schemeClr val="tx1"/>
                </a:solidFill>
                <a:latin typeface="Tahoma" panose="020B0604030504040204" pitchFamily="34" charset="0"/>
              </a:defRPr>
            </a:lvl2pPr>
            <a:lvl3pPr marL="1143000" indent="-228600">
              <a:defRPr sz="2800" b="1">
                <a:solidFill>
                  <a:schemeClr val="tx1"/>
                </a:solidFill>
                <a:latin typeface="Tahoma" panose="020B0604030504040204" pitchFamily="34" charset="0"/>
              </a:defRPr>
            </a:lvl3pPr>
            <a:lvl4pPr marL="1600200" indent="-228600">
              <a:defRPr sz="2800" b="1">
                <a:solidFill>
                  <a:schemeClr val="tx1"/>
                </a:solidFill>
                <a:latin typeface="Tahoma" panose="020B0604030504040204" pitchFamily="34" charset="0"/>
              </a:defRPr>
            </a:lvl4pPr>
            <a:lvl5pPr marL="2057400" indent="-228600">
              <a:defRPr sz="2800" b="1">
                <a:solidFill>
                  <a:schemeClr val="tx1"/>
                </a:solidFill>
                <a:latin typeface="Tahoma" panose="020B0604030504040204" pitchFamily="34" charset="0"/>
              </a:defRPr>
            </a:lvl5pPr>
            <a:lvl6pPr marL="2514600" indent="-228600" eaLnBrk="0" fontAlgn="base" hangingPunct="0">
              <a:spcBef>
                <a:spcPct val="0"/>
              </a:spcBef>
              <a:spcAft>
                <a:spcPct val="0"/>
              </a:spcAft>
              <a:defRPr sz="2800" b="1">
                <a:solidFill>
                  <a:schemeClr val="tx1"/>
                </a:solidFill>
                <a:latin typeface="Tahoma" panose="020B0604030504040204" pitchFamily="34" charset="0"/>
              </a:defRPr>
            </a:lvl6pPr>
            <a:lvl7pPr marL="2971800" indent="-228600" eaLnBrk="0" fontAlgn="base" hangingPunct="0">
              <a:spcBef>
                <a:spcPct val="0"/>
              </a:spcBef>
              <a:spcAft>
                <a:spcPct val="0"/>
              </a:spcAft>
              <a:defRPr sz="2800" b="1">
                <a:solidFill>
                  <a:schemeClr val="tx1"/>
                </a:solidFill>
                <a:latin typeface="Tahoma" panose="020B0604030504040204" pitchFamily="34" charset="0"/>
              </a:defRPr>
            </a:lvl7pPr>
            <a:lvl8pPr marL="3429000" indent="-228600" eaLnBrk="0" fontAlgn="base" hangingPunct="0">
              <a:spcBef>
                <a:spcPct val="0"/>
              </a:spcBef>
              <a:spcAft>
                <a:spcPct val="0"/>
              </a:spcAft>
              <a:defRPr sz="2800" b="1">
                <a:solidFill>
                  <a:schemeClr val="tx1"/>
                </a:solidFill>
                <a:latin typeface="Tahoma" panose="020B0604030504040204" pitchFamily="34" charset="0"/>
              </a:defRPr>
            </a:lvl8pPr>
            <a:lvl9pPr marL="3886200" indent="-228600" eaLnBrk="0" fontAlgn="base" hangingPunct="0">
              <a:spcBef>
                <a:spcPct val="0"/>
              </a:spcBef>
              <a:spcAft>
                <a:spcPct val="0"/>
              </a:spcAft>
              <a:defRPr sz="2800" b="1">
                <a:solidFill>
                  <a:schemeClr val="tx1"/>
                </a:solidFill>
                <a:latin typeface="Tahoma" panose="020B0604030504040204" pitchFamily="34" charset="0"/>
              </a:defRPr>
            </a:lvl9pPr>
          </a:lstStyle>
          <a:p>
            <a:fld id="{3F1BA6C4-6500-4267-9713-64BFCFDF4606}" type="slidenum">
              <a:rPr lang="en-US" altLang="en-US" sz="1200"/>
              <a:pPr/>
              <a:t>46</a:t>
            </a:fld>
            <a:endParaRPr lang="en-US" altLang="en-US" sz="1200"/>
          </a:p>
        </p:txBody>
      </p:sp>
      <p:sp>
        <p:nvSpPr>
          <p:cNvPr id="75779" name="Rectangle 2">
            <a:extLst>
              <a:ext uri="{FF2B5EF4-FFF2-40B4-BE49-F238E27FC236}">
                <a16:creationId xmlns:a16="http://schemas.microsoft.com/office/drawing/2014/main" id="{9E8A6522-331F-4833-951D-9CBB4F48DDD2}"/>
              </a:ext>
            </a:extLst>
          </p:cNvPr>
          <p:cNvSpPr>
            <a:spLocks noGrp="1" noRot="1" noChangeAspect="1" noChangeArrowheads="1" noTextEdit="1"/>
          </p:cNvSpPr>
          <p:nvPr>
            <p:ph type="sldImg"/>
          </p:nvPr>
        </p:nvSpPr>
        <p:spPr>
          <a:ln/>
        </p:spPr>
      </p:sp>
      <p:sp>
        <p:nvSpPr>
          <p:cNvPr id="75780" name="Rectangle 3">
            <a:extLst>
              <a:ext uri="{FF2B5EF4-FFF2-40B4-BE49-F238E27FC236}">
                <a16:creationId xmlns:a16="http://schemas.microsoft.com/office/drawing/2014/main" id="{BE1E52E5-5BEB-41C9-9F3A-A39AB34D76A3}"/>
              </a:ext>
            </a:extLst>
          </p:cNvPr>
          <p:cNvSpPr>
            <a:spLocks noGrp="1" noChangeArrowheads="1"/>
          </p:cNvSpPr>
          <p:nvPr>
            <p:ph type="body" idx="1"/>
          </p:nvPr>
        </p:nvSpPr>
        <p:spPr>
          <a:noFill/>
        </p:spPr>
        <p:txBody>
          <a:bodyPr/>
          <a:lstStyle/>
          <a:p>
            <a:r>
              <a:rPr lang="en-US" altLang="en-US" sz="1600"/>
              <a:t>Remove always removes the last reference returned by a call to </a:t>
            </a:r>
            <a:r>
              <a:rPr lang="en-US" altLang="en-US" sz="1600">
                <a:latin typeface="Courier New" panose="02070309020205020404" pitchFamily="49" charset="0"/>
              </a:rPr>
              <a:t>next()</a:t>
            </a:r>
            <a:r>
              <a:rPr lang="en-US" altLang="en-US" sz="1600"/>
              <a:t> or </a:t>
            </a:r>
            <a:r>
              <a:rPr lang="en-US" altLang="en-US" sz="1600">
                <a:latin typeface="Courier New" panose="02070309020205020404" pitchFamily="49" charset="0"/>
              </a:rPr>
              <a:t>previous()</a:t>
            </a:r>
            <a:r>
              <a:rPr lang="en-US" altLang="en-US" sz="1600"/>
              <a:t>.   Remove can only be called after a call to </a:t>
            </a:r>
            <a:r>
              <a:rPr lang="en-US" altLang="en-US" sz="1600">
                <a:latin typeface="Courier New" panose="02070309020205020404" pitchFamily="49" charset="0"/>
              </a:rPr>
              <a:t>next()</a:t>
            </a:r>
            <a:r>
              <a:rPr lang="en-US" altLang="en-US" sz="1600"/>
              <a:t> or </a:t>
            </a:r>
            <a:r>
              <a:rPr lang="en-US" altLang="en-US" sz="1600">
                <a:latin typeface="Courier New" panose="02070309020205020404" pitchFamily="49" charset="0"/>
              </a:rPr>
              <a:t>previous()</a:t>
            </a:r>
            <a:r>
              <a:rPr lang="en-US" altLang="en-US" sz="1600"/>
              <a:t>.</a:t>
            </a:r>
          </a:p>
          <a:p>
            <a:endParaRPr lang="en-US" altLang="en-US" sz="1600"/>
          </a:p>
          <a:p>
            <a:r>
              <a:rPr lang="en-US" altLang="en-US" sz="1600">
                <a:latin typeface="Courier New" panose="02070309020205020404" pitchFamily="49" charset="0"/>
              </a:rPr>
              <a:t>next()</a:t>
            </a:r>
          </a:p>
          <a:p>
            <a:r>
              <a:rPr lang="en-US" altLang="en-US" sz="1600">
                <a:latin typeface="Courier New" panose="02070309020205020404" pitchFamily="49" charset="0"/>
              </a:rPr>
              <a:t>remove()</a:t>
            </a:r>
          </a:p>
          <a:p>
            <a:r>
              <a:rPr lang="en-US" altLang="en-US" sz="1600">
                <a:latin typeface="Courier New" panose="02070309020205020404" pitchFamily="49" charset="0"/>
              </a:rPr>
              <a:t>remove()</a:t>
            </a:r>
            <a:r>
              <a:rPr lang="en-US" altLang="en-US" sz="1600"/>
              <a:t>   //blows up</a:t>
            </a: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a:extLst>
              <a:ext uri="{FF2B5EF4-FFF2-40B4-BE49-F238E27FC236}">
                <a16:creationId xmlns:a16="http://schemas.microsoft.com/office/drawing/2014/main" id="{192C327D-6CA4-4FFC-8057-D29B3E3FE395}"/>
              </a:ext>
            </a:extLst>
          </p:cNvPr>
          <p:cNvSpPr>
            <a:spLocks noGrp="1" noChangeArrowheads="1"/>
          </p:cNvSpPr>
          <p:nvPr>
            <p:ph type="sldNum" sz="quarter" idx="5"/>
          </p:nvPr>
        </p:nvSpPr>
        <p:spPr>
          <a:noFill/>
        </p:spPr>
        <p:txBody>
          <a:bodyPr/>
          <a:lstStyle>
            <a:lvl1pPr>
              <a:defRPr sz="2800" b="1">
                <a:solidFill>
                  <a:schemeClr val="tx1"/>
                </a:solidFill>
                <a:latin typeface="Tahoma" panose="020B0604030504040204" pitchFamily="34" charset="0"/>
              </a:defRPr>
            </a:lvl1pPr>
            <a:lvl2pPr marL="742950" indent="-285750">
              <a:defRPr sz="2800" b="1">
                <a:solidFill>
                  <a:schemeClr val="tx1"/>
                </a:solidFill>
                <a:latin typeface="Tahoma" panose="020B0604030504040204" pitchFamily="34" charset="0"/>
              </a:defRPr>
            </a:lvl2pPr>
            <a:lvl3pPr marL="1143000" indent="-228600">
              <a:defRPr sz="2800" b="1">
                <a:solidFill>
                  <a:schemeClr val="tx1"/>
                </a:solidFill>
                <a:latin typeface="Tahoma" panose="020B0604030504040204" pitchFamily="34" charset="0"/>
              </a:defRPr>
            </a:lvl3pPr>
            <a:lvl4pPr marL="1600200" indent="-228600">
              <a:defRPr sz="2800" b="1">
                <a:solidFill>
                  <a:schemeClr val="tx1"/>
                </a:solidFill>
                <a:latin typeface="Tahoma" panose="020B0604030504040204" pitchFamily="34" charset="0"/>
              </a:defRPr>
            </a:lvl4pPr>
            <a:lvl5pPr marL="2057400" indent="-228600">
              <a:defRPr sz="2800" b="1">
                <a:solidFill>
                  <a:schemeClr val="tx1"/>
                </a:solidFill>
                <a:latin typeface="Tahoma" panose="020B0604030504040204" pitchFamily="34" charset="0"/>
              </a:defRPr>
            </a:lvl5pPr>
            <a:lvl6pPr marL="2514600" indent="-228600" eaLnBrk="0" fontAlgn="base" hangingPunct="0">
              <a:spcBef>
                <a:spcPct val="0"/>
              </a:spcBef>
              <a:spcAft>
                <a:spcPct val="0"/>
              </a:spcAft>
              <a:defRPr sz="2800" b="1">
                <a:solidFill>
                  <a:schemeClr val="tx1"/>
                </a:solidFill>
                <a:latin typeface="Tahoma" panose="020B0604030504040204" pitchFamily="34" charset="0"/>
              </a:defRPr>
            </a:lvl6pPr>
            <a:lvl7pPr marL="2971800" indent="-228600" eaLnBrk="0" fontAlgn="base" hangingPunct="0">
              <a:spcBef>
                <a:spcPct val="0"/>
              </a:spcBef>
              <a:spcAft>
                <a:spcPct val="0"/>
              </a:spcAft>
              <a:defRPr sz="2800" b="1">
                <a:solidFill>
                  <a:schemeClr val="tx1"/>
                </a:solidFill>
                <a:latin typeface="Tahoma" panose="020B0604030504040204" pitchFamily="34" charset="0"/>
              </a:defRPr>
            </a:lvl7pPr>
            <a:lvl8pPr marL="3429000" indent="-228600" eaLnBrk="0" fontAlgn="base" hangingPunct="0">
              <a:spcBef>
                <a:spcPct val="0"/>
              </a:spcBef>
              <a:spcAft>
                <a:spcPct val="0"/>
              </a:spcAft>
              <a:defRPr sz="2800" b="1">
                <a:solidFill>
                  <a:schemeClr val="tx1"/>
                </a:solidFill>
                <a:latin typeface="Tahoma" panose="020B0604030504040204" pitchFamily="34" charset="0"/>
              </a:defRPr>
            </a:lvl8pPr>
            <a:lvl9pPr marL="3886200" indent="-228600" eaLnBrk="0" fontAlgn="base" hangingPunct="0">
              <a:spcBef>
                <a:spcPct val="0"/>
              </a:spcBef>
              <a:spcAft>
                <a:spcPct val="0"/>
              </a:spcAft>
              <a:defRPr sz="2800" b="1">
                <a:solidFill>
                  <a:schemeClr val="tx1"/>
                </a:solidFill>
                <a:latin typeface="Tahoma" panose="020B0604030504040204" pitchFamily="34" charset="0"/>
              </a:defRPr>
            </a:lvl9pPr>
          </a:lstStyle>
          <a:p>
            <a:fld id="{82AEE05F-D5A0-495D-8D88-610EBEC775AA}" type="slidenum">
              <a:rPr lang="en-US" altLang="en-US" sz="1200"/>
              <a:pPr/>
              <a:t>47</a:t>
            </a:fld>
            <a:endParaRPr lang="en-US" altLang="en-US" sz="1200"/>
          </a:p>
        </p:txBody>
      </p:sp>
      <p:sp>
        <p:nvSpPr>
          <p:cNvPr id="77827" name="Rectangle 2">
            <a:extLst>
              <a:ext uri="{FF2B5EF4-FFF2-40B4-BE49-F238E27FC236}">
                <a16:creationId xmlns:a16="http://schemas.microsoft.com/office/drawing/2014/main" id="{A34B3AC8-FAF2-4E0F-9180-D4156562E3AC}"/>
              </a:ext>
            </a:extLst>
          </p:cNvPr>
          <p:cNvSpPr>
            <a:spLocks noGrp="1" noRot="1" noChangeAspect="1" noChangeArrowheads="1" noTextEdit="1"/>
          </p:cNvSpPr>
          <p:nvPr>
            <p:ph type="sldImg"/>
          </p:nvPr>
        </p:nvSpPr>
        <p:spPr>
          <a:ln/>
        </p:spPr>
      </p:sp>
      <p:sp>
        <p:nvSpPr>
          <p:cNvPr id="77828" name="Rectangle 3">
            <a:extLst>
              <a:ext uri="{FF2B5EF4-FFF2-40B4-BE49-F238E27FC236}">
                <a16:creationId xmlns:a16="http://schemas.microsoft.com/office/drawing/2014/main" id="{88BF71C2-399C-49E7-B28B-92C2724F72E2}"/>
              </a:ext>
            </a:extLst>
          </p:cNvPr>
          <p:cNvSpPr>
            <a:spLocks noGrp="1" noChangeArrowheads="1"/>
          </p:cNvSpPr>
          <p:nvPr>
            <p:ph type="body" idx="1"/>
          </p:nvPr>
        </p:nvSpPr>
        <p:spPr>
          <a:noFill/>
        </p:spPr>
        <p:txBody>
          <a:bodyPr/>
          <a:lstStyle/>
          <a:p>
            <a:endParaRPr lang="en-US"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a:extLst>
              <a:ext uri="{FF2B5EF4-FFF2-40B4-BE49-F238E27FC236}">
                <a16:creationId xmlns:a16="http://schemas.microsoft.com/office/drawing/2014/main" id="{FA280327-B1D0-41FA-8390-9D893E3D44A4}"/>
              </a:ext>
            </a:extLst>
          </p:cNvPr>
          <p:cNvSpPr>
            <a:spLocks noGrp="1" noChangeArrowheads="1"/>
          </p:cNvSpPr>
          <p:nvPr>
            <p:ph type="sldNum" sz="quarter" idx="5"/>
          </p:nvPr>
        </p:nvSpPr>
        <p:spPr>
          <a:noFill/>
        </p:spPr>
        <p:txBody>
          <a:bodyPr/>
          <a:lstStyle>
            <a:lvl1pPr>
              <a:defRPr sz="2800" b="1">
                <a:solidFill>
                  <a:schemeClr val="tx1"/>
                </a:solidFill>
                <a:latin typeface="Tahoma" panose="020B0604030504040204" pitchFamily="34" charset="0"/>
              </a:defRPr>
            </a:lvl1pPr>
            <a:lvl2pPr marL="742950" indent="-285750">
              <a:defRPr sz="2800" b="1">
                <a:solidFill>
                  <a:schemeClr val="tx1"/>
                </a:solidFill>
                <a:latin typeface="Tahoma" panose="020B0604030504040204" pitchFamily="34" charset="0"/>
              </a:defRPr>
            </a:lvl2pPr>
            <a:lvl3pPr marL="1143000" indent="-228600">
              <a:defRPr sz="2800" b="1">
                <a:solidFill>
                  <a:schemeClr val="tx1"/>
                </a:solidFill>
                <a:latin typeface="Tahoma" panose="020B0604030504040204" pitchFamily="34" charset="0"/>
              </a:defRPr>
            </a:lvl3pPr>
            <a:lvl4pPr marL="1600200" indent="-228600">
              <a:defRPr sz="2800" b="1">
                <a:solidFill>
                  <a:schemeClr val="tx1"/>
                </a:solidFill>
                <a:latin typeface="Tahoma" panose="020B0604030504040204" pitchFamily="34" charset="0"/>
              </a:defRPr>
            </a:lvl4pPr>
            <a:lvl5pPr marL="2057400" indent="-228600">
              <a:defRPr sz="2800" b="1">
                <a:solidFill>
                  <a:schemeClr val="tx1"/>
                </a:solidFill>
                <a:latin typeface="Tahoma" panose="020B0604030504040204" pitchFamily="34" charset="0"/>
              </a:defRPr>
            </a:lvl5pPr>
            <a:lvl6pPr marL="2514600" indent="-228600" eaLnBrk="0" fontAlgn="base" hangingPunct="0">
              <a:spcBef>
                <a:spcPct val="0"/>
              </a:spcBef>
              <a:spcAft>
                <a:spcPct val="0"/>
              </a:spcAft>
              <a:defRPr sz="2800" b="1">
                <a:solidFill>
                  <a:schemeClr val="tx1"/>
                </a:solidFill>
                <a:latin typeface="Tahoma" panose="020B0604030504040204" pitchFamily="34" charset="0"/>
              </a:defRPr>
            </a:lvl6pPr>
            <a:lvl7pPr marL="2971800" indent="-228600" eaLnBrk="0" fontAlgn="base" hangingPunct="0">
              <a:spcBef>
                <a:spcPct val="0"/>
              </a:spcBef>
              <a:spcAft>
                <a:spcPct val="0"/>
              </a:spcAft>
              <a:defRPr sz="2800" b="1">
                <a:solidFill>
                  <a:schemeClr val="tx1"/>
                </a:solidFill>
                <a:latin typeface="Tahoma" panose="020B0604030504040204" pitchFamily="34" charset="0"/>
              </a:defRPr>
            </a:lvl7pPr>
            <a:lvl8pPr marL="3429000" indent="-228600" eaLnBrk="0" fontAlgn="base" hangingPunct="0">
              <a:spcBef>
                <a:spcPct val="0"/>
              </a:spcBef>
              <a:spcAft>
                <a:spcPct val="0"/>
              </a:spcAft>
              <a:defRPr sz="2800" b="1">
                <a:solidFill>
                  <a:schemeClr val="tx1"/>
                </a:solidFill>
                <a:latin typeface="Tahoma" panose="020B0604030504040204" pitchFamily="34" charset="0"/>
              </a:defRPr>
            </a:lvl8pPr>
            <a:lvl9pPr marL="3886200" indent="-228600" eaLnBrk="0" fontAlgn="base" hangingPunct="0">
              <a:spcBef>
                <a:spcPct val="0"/>
              </a:spcBef>
              <a:spcAft>
                <a:spcPct val="0"/>
              </a:spcAft>
              <a:defRPr sz="2800" b="1">
                <a:solidFill>
                  <a:schemeClr val="tx1"/>
                </a:solidFill>
                <a:latin typeface="Tahoma" panose="020B0604030504040204" pitchFamily="34" charset="0"/>
              </a:defRPr>
            </a:lvl9pPr>
          </a:lstStyle>
          <a:p>
            <a:fld id="{A26E1C37-5B76-434F-8BBA-E0329D7FA85A}" type="slidenum">
              <a:rPr lang="en-US" altLang="en-US" sz="1200"/>
              <a:pPr/>
              <a:t>48</a:t>
            </a:fld>
            <a:endParaRPr lang="en-US" altLang="en-US" sz="1200"/>
          </a:p>
        </p:txBody>
      </p:sp>
      <p:sp>
        <p:nvSpPr>
          <p:cNvPr id="79875" name="Rectangle 2">
            <a:extLst>
              <a:ext uri="{FF2B5EF4-FFF2-40B4-BE49-F238E27FC236}">
                <a16:creationId xmlns:a16="http://schemas.microsoft.com/office/drawing/2014/main" id="{79107D90-6F6E-403F-BD1E-06652AA8A856}"/>
              </a:ext>
            </a:extLst>
          </p:cNvPr>
          <p:cNvSpPr>
            <a:spLocks noGrp="1" noRot="1" noChangeAspect="1" noChangeArrowheads="1" noTextEdit="1"/>
          </p:cNvSpPr>
          <p:nvPr>
            <p:ph type="sldImg"/>
          </p:nvPr>
        </p:nvSpPr>
        <p:spPr>
          <a:ln/>
        </p:spPr>
      </p:sp>
      <p:sp>
        <p:nvSpPr>
          <p:cNvPr id="79876" name="Rectangle 3">
            <a:extLst>
              <a:ext uri="{FF2B5EF4-FFF2-40B4-BE49-F238E27FC236}">
                <a16:creationId xmlns:a16="http://schemas.microsoft.com/office/drawing/2014/main" id="{67F48188-BEEF-441A-9779-8093971D6E9A}"/>
              </a:ext>
            </a:extLst>
          </p:cNvPr>
          <p:cNvSpPr>
            <a:spLocks noGrp="1" noChangeArrowheads="1"/>
          </p:cNvSpPr>
          <p:nvPr>
            <p:ph type="body" idx="1"/>
          </p:nvPr>
        </p:nvSpPr>
        <p:spPr>
          <a:noFill/>
        </p:spPr>
        <p:txBody>
          <a:bodyPr/>
          <a:lstStyle/>
          <a:p>
            <a:r>
              <a:rPr lang="en-US" altLang="en-US" sz="1600"/>
              <a:t>When the </a:t>
            </a:r>
            <a:r>
              <a:rPr lang="en-US" altLang="en-US" sz="1600">
                <a:latin typeface="Courier New" panose="02070309020205020404" pitchFamily="49" charset="0"/>
              </a:rPr>
              <a:t>next()</a:t>
            </a:r>
            <a:r>
              <a:rPr lang="en-US" altLang="en-US" sz="1600"/>
              <a:t> method is called, a reference to the current item is returned and the iterator moves up one spot.</a:t>
            </a:r>
          </a:p>
          <a:p>
            <a:br>
              <a:rPr lang="en-US" altLang="en-US" sz="1600"/>
            </a:br>
            <a:r>
              <a:rPr lang="en-US" altLang="en-US" sz="1600"/>
              <a:t>How does this happen?   The Iterator saves the current position of the iterator.   When the next() method is called, the old position is returned and the next position is saved as the current position of the iterator.  Each time next() is called, the next position becomes the current position. </a:t>
            </a:r>
          </a:p>
          <a:p>
            <a:endParaRPr lang="en-US" altLang="en-US" sz="1600"/>
          </a:p>
          <a:p>
            <a:r>
              <a:rPr lang="en-US" altLang="en-US" sz="1600"/>
              <a:t>In the example above, </a:t>
            </a:r>
            <a:r>
              <a:rPr lang="en-US" altLang="en-US" sz="1600">
                <a:latin typeface="Courier New" panose="02070309020205020404" pitchFamily="49" charset="0"/>
              </a:rPr>
              <a:t>next()</a:t>
            </a:r>
            <a:r>
              <a:rPr lang="en-US" altLang="en-US" sz="1600"/>
              <a:t> causes the iterator to slide past </a:t>
            </a:r>
            <a:r>
              <a:rPr lang="en-US" altLang="en-US" sz="1600">
                <a:latin typeface="Courier New" panose="02070309020205020404" pitchFamily="49" charset="0"/>
              </a:rPr>
              <a:t>"at" </a:t>
            </a:r>
            <a:r>
              <a:rPr lang="en-US" altLang="en-US" sz="1600"/>
              <a:t>and stop in front of</a:t>
            </a:r>
            <a:r>
              <a:rPr lang="en-US" altLang="en-US" sz="1600">
                <a:latin typeface="Courier New" panose="02070309020205020404" pitchFamily="49" charset="0"/>
              </a:rPr>
              <a:t> "is".</a:t>
            </a:r>
            <a:r>
              <a:rPr lang="en-US" altLang="en-US" sz="1600"/>
              <a:t>  </a:t>
            </a:r>
            <a:r>
              <a:rPr lang="en-US" altLang="en-US" sz="1600">
                <a:latin typeface="Courier New" panose="02070309020205020404" pitchFamily="49" charset="0"/>
              </a:rPr>
              <a:t>next() </a:t>
            </a:r>
            <a:r>
              <a:rPr lang="en-US" altLang="en-US" sz="1600"/>
              <a:t>returns the reference to </a:t>
            </a:r>
            <a:r>
              <a:rPr lang="en-US" altLang="en-US" sz="1600">
                <a:latin typeface="Courier New" panose="02070309020205020404" pitchFamily="49" charset="0"/>
              </a:rPr>
              <a:t>"at"</a:t>
            </a:r>
            <a:r>
              <a:rPr lang="en-US" altLang="en-US" sz="1600"/>
              <a:t>.  </a:t>
            </a:r>
          </a:p>
          <a:p>
            <a:endParaRPr lang="en-US" altLang="en-US" sz="1600"/>
          </a:p>
          <a:p>
            <a:endParaRPr lang="en-US"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a:extLst>
              <a:ext uri="{FF2B5EF4-FFF2-40B4-BE49-F238E27FC236}">
                <a16:creationId xmlns:a16="http://schemas.microsoft.com/office/drawing/2014/main" id="{63AF2E6D-C7F1-4760-8F1C-84D9B2D554E5}"/>
              </a:ext>
            </a:extLst>
          </p:cNvPr>
          <p:cNvSpPr>
            <a:spLocks noGrp="1" noChangeArrowheads="1"/>
          </p:cNvSpPr>
          <p:nvPr>
            <p:ph type="sldNum" sz="quarter" idx="5"/>
          </p:nvPr>
        </p:nvSpPr>
        <p:spPr>
          <a:noFill/>
        </p:spPr>
        <p:txBody>
          <a:bodyPr/>
          <a:lstStyle>
            <a:lvl1pPr>
              <a:defRPr sz="2800" b="1">
                <a:solidFill>
                  <a:schemeClr val="tx1"/>
                </a:solidFill>
                <a:latin typeface="Tahoma" panose="020B0604030504040204" pitchFamily="34" charset="0"/>
              </a:defRPr>
            </a:lvl1pPr>
            <a:lvl2pPr marL="742950" indent="-285750">
              <a:defRPr sz="2800" b="1">
                <a:solidFill>
                  <a:schemeClr val="tx1"/>
                </a:solidFill>
                <a:latin typeface="Tahoma" panose="020B0604030504040204" pitchFamily="34" charset="0"/>
              </a:defRPr>
            </a:lvl2pPr>
            <a:lvl3pPr marL="1143000" indent="-228600">
              <a:defRPr sz="2800" b="1">
                <a:solidFill>
                  <a:schemeClr val="tx1"/>
                </a:solidFill>
                <a:latin typeface="Tahoma" panose="020B0604030504040204" pitchFamily="34" charset="0"/>
              </a:defRPr>
            </a:lvl3pPr>
            <a:lvl4pPr marL="1600200" indent="-228600">
              <a:defRPr sz="2800" b="1">
                <a:solidFill>
                  <a:schemeClr val="tx1"/>
                </a:solidFill>
                <a:latin typeface="Tahoma" panose="020B0604030504040204" pitchFamily="34" charset="0"/>
              </a:defRPr>
            </a:lvl4pPr>
            <a:lvl5pPr marL="2057400" indent="-228600">
              <a:defRPr sz="2800" b="1">
                <a:solidFill>
                  <a:schemeClr val="tx1"/>
                </a:solidFill>
                <a:latin typeface="Tahoma" panose="020B0604030504040204" pitchFamily="34" charset="0"/>
              </a:defRPr>
            </a:lvl5pPr>
            <a:lvl6pPr marL="2514600" indent="-228600" eaLnBrk="0" fontAlgn="base" hangingPunct="0">
              <a:spcBef>
                <a:spcPct val="0"/>
              </a:spcBef>
              <a:spcAft>
                <a:spcPct val="0"/>
              </a:spcAft>
              <a:defRPr sz="2800" b="1">
                <a:solidFill>
                  <a:schemeClr val="tx1"/>
                </a:solidFill>
                <a:latin typeface="Tahoma" panose="020B0604030504040204" pitchFamily="34" charset="0"/>
              </a:defRPr>
            </a:lvl6pPr>
            <a:lvl7pPr marL="2971800" indent="-228600" eaLnBrk="0" fontAlgn="base" hangingPunct="0">
              <a:spcBef>
                <a:spcPct val="0"/>
              </a:spcBef>
              <a:spcAft>
                <a:spcPct val="0"/>
              </a:spcAft>
              <a:defRPr sz="2800" b="1">
                <a:solidFill>
                  <a:schemeClr val="tx1"/>
                </a:solidFill>
                <a:latin typeface="Tahoma" panose="020B0604030504040204" pitchFamily="34" charset="0"/>
              </a:defRPr>
            </a:lvl7pPr>
            <a:lvl8pPr marL="3429000" indent="-228600" eaLnBrk="0" fontAlgn="base" hangingPunct="0">
              <a:spcBef>
                <a:spcPct val="0"/>
              </a:spcBef>
              <a:spcAft>
                <a:spcPct val="0"/>
              </a:spcAft>
              <a:defRPr sz="2800" b="1">
                <a:solidFill>
                  <a:schemeClr val="tx1"/>
                </a:solidFill>
                <a:latin typeface="Tahoma" panose="020B0604030504040204" pitchFamily="34" charset="0"/>
              </a:defRPr>
            </a:lvl8pPr>
            <a:lvl9pPr marL="3886200" indent="-228600" eaLnBrk="0" fontAlgn="base" hangingPunct="0">
              <a:spcBef>
                <a:spcPct val="0"/>
              </a:spcBef>
              <a:spcAft>
                <a:spcPct val="0"/>
              </a:spcAft>
              <a:defRPr sz="2800" b="1">
                <a:solidFill>
                  <a:schemeClr val="tx1"/>
                </a:solidFill>
                <a:latin typeface="Tahoma" panose="020B0604030504040204" pitchFamily="34" charset="0"/>
              </a:defRPr>
            </a:lvl9pPr>
          </a:lstStyle>
          <a:p>
            <a:fld id="{42CA4E5A-8E1B-433B-8D3B-7C4CAE4EE9FD}" type="slidenum">
              <a:rPr lang="en-US" altLang="en-US" sz="1200"/>
              <a:pPr/>
              <a:t>49</a:t>
            </a:fld>
            <a:endParaRPr lang="en-US" altLang="en-US" sz="1200"/>
          </a:p>
        </p:txBody>
      </p:sp>
      <p:sp>
        <p:nvSpPr>
          <p:cNvPr id="81923" name="Rectangle 2">
            <a:extLst>
              <a:ext uri="{FF2B5EF4-FFF2-40B4-BE49-F238E27FC236}">
                <a16:creationId xmlns:a16="http://schemas.microsoft.com/office/drawing/2014/main" id="{4C154243-BED3-4C8F-9E33-E6BB6E61AE6B}"/>
              </a:ext>
            </a:extLst>
          </p:cNvPr>
          <p:cNvSpPr>
            <a:spLocks noGrp="1" noRot="1" noChangeAspect="1" noChangeArrowheads="1" noTextEdit="1"/>
          </p:cNvSpPr>
          <p:nvPr>
            <p:ph type="sldImg"/>
          </p:nvPr>
        </p:nvSpPr>
        <p:spPr>
          <a:ln/>
        </p:spPr>
      </p:sp>
      <p:sp>
        <p:nvSpPr>
          <p:cNvPr id="81924" name="Rectangle 3">
            <a:extLst>
              <a:ext uri="{FF2B5EF4-FFF2-40B4-BE49-F238E27FC236}">
                <a16:creationId xmlns:a16="http://schemas.microsoft.com/office/drawing/2014/main" id="{04E993A9-9602-42BA-9936-D74A90F289C2}"/>
              </a:ext>
            </a:extLst>
          </p:cNvPr>
          <p:cNvSpPr>
            <a:spLocks noGrp="1" noChangeArrowheads="1"/>
          </p:cNvSpPr>
          <p:nvPr>
            <p:ph type="body" idx="1"/>
          </p:nvPr>
        </p:nvSpPr>
        <p:spPr>
          <a:noFill/>
        </p:spPr>
        <p:txBody>
          <a:bodyPr/>
          <a:lstStyle/>
          <a:p>
            <a:r>
              <a:rPr lang="en-US" altLang="en-US" sz="1600"/>
              <a:t>Remove always removes the last reference returned by a call to </a:t>
            </a:r>
            <a:r>
              <a:rPr lang="en-US" altLang="en-US" sz="1600">
                <a:latin typeface="Courier New" panose="02070309020205020404" pitchFamily="49" charset="0"/>
              </a:rPr>
              <a:t>next()</a:t>
            </a:r>
            <a:r>
              <a:rPr lang="en-US" altLang="en-US" sz="1600"/>
              <a:t> or </a:t>
            </a:r>
            <a:r>
              <a:rPr lang="en-US" altLang="en-US" sz="1600">
                <a:latin typeface="Courier New" panose="02070309020205020404" pitchFamily="49" charset="0"/>
              </a:rPr>
              <a:t>previous()</a:t>
            </a:r>
            <a:r>
              <a:rPr lang="en-US" altLang="en-US" sz="1600"/>
              <a:t>.   Remove can only be called after a call to </a:t>
            </a:r>
            <a:r>
              <a:rPr lang="en-US" altLang="en-US" sz="1600">
                <a:latin typeface="Courier New" panose="02070309020205020404" pitchFamily="49" charset="0"/>
              </a:rPr>
              <a:t>next()</a:t>
            </a:r>
            <a:r>
              <a:rPr lang="en-US" altLang="en-US" sz="1600"/>
              <a:t> or </a:t>
            </a:r>
            <a:r>
              <a:rPr lang="en-US" altLang="en-US" sz="1600">
                <a:latin typeface="Courier New" panose="02070309020205020404" pitchFamily="49" charset="0"/>
              </a:rPr>
              <a:t>previous()</a:t>
            </a:r>
            <a:r>
              <a:rPr lang="en-US" altLang="en-US" sz="1600"/>
              <a:t>.</a:t>
            </a:r>
          </a:p>
          <a:p>
            <a:endParaRPr lang="en-US" altLang="en-US" sz="1600"/>
          </a:p>
          <a:p>
            <a:r>
              <a:rPr lang="en-US" altLang="en-US" sz="1600">
                <a:latin typeface="Courier New" panose="02070309020205020404" pitchFamily="49" charset="0"/>
              </a:rPr>
              <a:t>next()</a:t>
            </a:r>
          </a:p>
          <a:p>
            <a:r>
              <a:rPr lang="en-US" altLang="en-US" sz="1600">
                <a:latin typeface="Courier New" panose="02070309020205020404" pitchFamily="49" charset="0"/>
              </a:rPr>
              <a:t>remove()</a:t>
            </a:r>
          </a:p>
          <a:p>
            <a:r>
              <a:rPr lang="en-US" altLang="en-US" sz="1600">
                <a:latin typeface="Courier New" panose="02070309020205020404" pitchFamily="49" charset="0"/>
              </a:rPr>
              <a:t>remove()</a:t>
            </a:r>
            <a:r>
              <a:rPr lang="en-US" altLang="en-US" sz="1600"/>
              <a:t>   //blows up</a:t>
            </a:r>
          </a:p>
          <a:p>
            <a:endParaRPr lang="en-US"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a:extLst>
              <a:ext uri="{FF2B5EF4-FFF2-40B4-BE49-F238E27FC236}">
                <a16:creationId xmlns:a16="http://schemas.microsoft.com/office/drawing/2014/main" id="{4039BFE7-58D1-404B-AF0F-8D97DBED8EAF}"/>
              </a:ext>
            </a:extLst>
          </p:cNvPr>
          <p:cNvSpPr>
            <a:spLocks noGrp="1" noChangeArrowheads="1"/>
          </p:cNvSpPr>
          <p:nvPr>
            <p:ph type="sldNum" sz="quarter" idx="5"/>
          </p:nvPr>
        </p:nvSpPr>
        <p:spPr>
          <a:noFill/>
        </p:spPr>
        <p:txBody>
          <a:bodyPr/>
          <a:lstStyle>
            <a:lvl1pPr>
              <a:defRPr sz="2800" b="1">
                <a:solidFill>
                  <a:schemeClr val="tx1"/>
                </a:solidFill>
                <a:latin typeface="Tahoma" panose="020B0604030504040204" pitchFamily="34" charset="0"/>
              </a:defRPr>
            </a:lvl1pPr>
            <a:lvl2pPr marL="742950" indent="-285750">
              <a:defRPr sz="2800" b="1">
                <a:solidFill>
                  <a:schemeClr val="tx1"/>
                </a:solidFill>
                <a:latin typeface="Tahoma" panose="020B0604030504040204" pitchFamily="34" charset="0"/>
              </a:defRPr>
            </a:lvl2pPr>
            <a:lvl3pPr marL="1143000" indent="-228600">
              <a:defRPr sz="2800" b="1">
                <a:solidFill>
                  <a:schemeClr val="tx1"/>
                </a:solidFill>
                <a:latin typeface="Tahoma" panose="020B0604030504040204" pitchFamily="34" charset="0"/>
              </a:defRPr>
            </a:lvl3pPr>
            <a:lvl4pPr marL="1600200" indent="-228600">
              <a:defRPr sz="2800" b="1">
                <a:solidFill>
                  <a:schemeClr val="tx1"/>
                </a:solidFill>
                <a:latin typeface="Tahoma" panose="020B0604030504040204" pitchFamily="34" charset="0"/>
              </a:defRPr>
            </a:lvl4pPr>
            <a:lvl5pPr marL="2057400" indent="-228600">
              <a:defRPr sz="2800" b="1">
                <a:solidFill>
                  <a:schemeClr val="tx1"/>
                </a:solidFill>
                <a:latin typeface="Tahoma" panose="020B0604030504040204" pitchFamily="34" charset="0"/>
              </a:defRPr>
            </a:lvl5pPr>
            <a:lvl6pPr marL="2514600" indent="-228600" eaLnBrk="0" fontAlgn="base" hangingPunct="0">
              <a:spcBef>
                <a:spcPct val="0"/>
              </a:spcBef>
              <a:spcAft>
                <a:spcPct val="0"/>
              </a:spcAft>
              <a:defRPr sz="2800" b="1">
                <a:solidFill>
                  <a:schemeClr val="tx1"/>
                </a:solidFill>
                <a:latin typeface="Tahoma" panose="020B0604030504040204" pitchFamily="34" charset="0"/>
              </a:defRPr>
            </a:lvl6pPr>
            <a:lvl7pPr marL="2971800" indent="-228600" eaLnBrk="0" fontAlgn="base" hangingPunct="0">
              <a:spcBef>
                <a:spcPct val="0"/>
              </a:spcBef>
              <a:spcAft>
                <a:spcPct val="0"/>
              </a:spcAft>
              <a:defRPr sz="2800" b="1">
                <a:solidFill>
                  <a:schemeClr val="tx1"/>
                </a:solidFill>
                <a:latin typeface="Tahoma" panose="020B0604030504040204" pitchFamily="34" charset="0"/>
              </a:defRPr>
            </a:lvl7pPr>
            <a:lvl8pPr marL="3429000" indent="-228600" eaLnBrk="0" fontAlgn="base" hangingPunct="0">
              <a:spcBef>
                <a:spcPct val="0"/>
              </a:spcBef>
              <a:spcAft>
                <a:spcPct val="0"/>
              </a:spcAft>
              <a:defRPr sz="2800" b="1">
                <a:solidFill>
                  <a:schemeClr val="tx1"/>
                </a:solidFill>
                <a:latin typeface="Tahoma" panose="020B0604030504040204" pitchFamily="34" charset="0"/>
              </a:defRPr>
            </a:lvl8pPr>
            <a:lvl9pPr marL="3886200" indent="-228600" eaLnBrk="0" fontAlgn="base" hangingPunct="0">
              <a:spcBef>
                <a:spcPct val="0"/>
              </a:spcBef>
              <a:spcAft>
                <a:spcPct val="0"/>
              </a:spcAft>
              <a:defRPr sz="2800" b="1">
                <a:solidFill>
                  <a:schemeClr val="tx1"/>
                </a:solidFill>
                <a:latin typeface="Tahoma" panose="020B0604030504040204" pitchFamily="34" charset="0"/>
              </a:defRPr>
            </a:lvl9pPr>
          </a:lstStyle>
          <a:p>
            <a:fld id="{68C8B370-13D1-4736-BF9A-8A5596860FE8}" type="slidenum">
              <a:rPr lang="en-US" altLang="en-US" sz="1200"/>
              <a:pPr/>
              <a:t>50</a:t>
            </a:fld>
            <a:endParaRPr lang="en-US" altLang="en-US" sz="1200"/>
          </a:p>
        </p:txBody>
      </p:sp>
      <p:sp>
        <p:nvSpPr>
          <p:cNvPr id="83971" name="Rectangle 2">
            <a:extLst>
              <a:ext uri="{FF2B5EF4-FFF2-40B4-BE49-F238E27FC236}">
                <a16:creationId xmlns:a16="http://schemas.microsoft.com/office/drawing/2014/main" id="{EBA72B85-DEE3-40B3-8F04-AD1E402EAB16}"/>
              </a:ext>
            </a:extLst>
          </p:cNvPr>
          <p:cNvSpPr>
            <a:spLocks noGrp="1" noRot="1" noChangeAspect="1" noChangeArrowheads="1" noTextEdit="1"/>
          </p:cNvSpPr>
          <p:nvPr>
            <p:ph type="sldImg"/>
          </p:nvPr>
        </p:nvSpPr>
        <p:spPr>
          <a:ln/>
        </p:spPr>
      </p:sp>
      <p:sp>
        <p:nvSpPr>
          <p:cNvPr id="83972" name="Rectangle 3">
            <a:extLst>
              <a:ext uri="{FF2B5EF4-FFF2-40B4-BE49-F238E27FC236}">
                <a16:creationId xmlns:a16="http://schemas.microsoft.com/office/drawing/2014/main" id="{D2CAED4A-519D-4260-A9EF-9BE1A63700F0}"/>
              </a:ext>
            </a:extLst>
          </p:cNvPr>
          <p:cNvSpPr>
            <a:spLocks noGrp="1" noChangeArrowheads="1"/>
          </p:cNvSpPr>
          <p:nvPr>
            <p:ph type="body" idx="1"/>
          </p:nvPr>
        </p:nvSpPr>
        <p:spPr>
          <a:noFill/>
        </p:spPr>
        <p:txBody>
          <a:bodyPr/>
          <a:lstStyle/>
          <a:p>
            <a:r>
              <a:rPr lang="en-US" altLang="en-US" sz="1600"/>
              <a:t>Remove always removed the last reference returned by a call to </a:t>
            </a:r>
            <a:r>
              <a:rPr lang="en-US" altLang="en-US" sz="1600">
                <a:latin typeface="Courier New" panose="02070309020205020404" pitchFamily="49" charset="0"/>
              </a:rPr>
              <a:t>next()</a:t>
            </a:r>
            <a:r>
              <a:rPr lang="en-US" altLang="en-US" sz="1600"/>
              <a:t> or </a:t>
            </a:r>
            <a:r>
              <a:rPr lang="en-US" altLang="en-US" sz="1600">
                <a:latin typeface="Courier New" panose="02070309020205020404" pitchFamily="49" charset="0"/>
              </a:rPr>
              <a:t>previous()</a:t>
            </a:r>
            <a:r>
              <a:rPr lang="en-US" altLang="en-US" sz="1600"/>
              <a:t>.   Remove can only be called after a call to </a:t>
            </a:r>
            <a:r>
              <a:rPr lang="en-US" altLang="en-US" sz="1600">
                <a:latin typeface="Courier New" panose="02070309020205020404" pitchFamily="49" charset="0"/>
              </a:rPr>
              <a:t>next()</a:t>
            </a:r>
            <a:r>
              <a:rPr lang="en-US" altLang="en-US" sz="1600"/>
              <a:t> or </a:t>
            </a:r>
            <a:r>
              <a:rPr lang="en-US" altLang="en-US" sz="1600">
                <a:latin typeface="Courier New" panose="02070309020205020404" pitchFamily="49" charset="0"/>
              </a:rPr>
              <a:t>previous()</a:t>
            </a:r>
            <a:r>
              <a:rPr lang="en-US" altLang="en-US" sz="1600"/>
              <a:t>.</a:t>
            </a:r>
          </a:p>
          <a:p>
            <a:endParaRPr lang="en-US" altLang="en-US" sz="1600"/>
          </a:p>
          <a:p>
            <a:r>
              <a:rPr lang="en-US" altLang="en-US" sz="1600">
                <a:latin typeface="Courier New" panose="02070309020205020404" pitchFamily="49" charset="0"/>
              </a:rPr>
              <a:t>next()</a:t>
            </a:r>
          </a:p>
          <a:p>
            <a:r>
              <a:rPr lang="en-US" altLang="en-US" sz="1600">
                <a:latin typeface="Courier New" panose="02070309020205020404" pitchFamily="49" charset="0"/>
              </a:rPr>
              <a:t>remove()</a:t>
            </a:r>
          </a:p>
          <a:p>
            <a:r>
              <a:rPr lang="en-US" altLang="en-US" sz="1600">
                <a:latin typeface="Courier New" panose="02070309020205020404" pitchFamily="49" charset="0"/>
              </a:rPr>
              <a:t>remove()</a:t>
            </a:r>
            <a:r>
              <a:rPr lang="en-US" altLang="en-US" sz="1600"/>
              <a:t>   //blows up</a:t>
            </a:r>
          </a:p>
          <a:p>
            <a:endParaRPr lang="en-US"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a:extLst>
              <a:ext uri="{FF2B5EF4-FFF2-40B4-BE49-F238E27FC236}">
                <a16:creationId xmlns:a16="http://schemas.microsoft.com/office/drawing/2014/main" id="{964E7231-9740-4112-88DA-78917B6336EA}"/>
              </a:ext>
            </a:extLst>
          </p:cNvPr>
          <p:cNvSpPr>
            <a:spLocks noGrp="1" noChangeArrowheads="1"/>
          </p:cNvSpPr>
          <p:nvPr>
            <p:ph type="sldNum" sz="quarter" idx="5"/>
          </p:nvPr>
        </p:nvSpPr>
        <p:spPr>
          <a:noFill/>
        </p:spPr>
        <p:txBody>
          <a:bodyPr/>
          <a:lstStyle>
            <a:lvl1pPr>
              <a:defRPr sz="2800" b="1">
                <a:solidFill>
                  <a:schemeClr val="tx1"/>
                </a:solidFill>
                <a:latin typeface="Tahoma" panose="020B0604030504040204" pitchFamily="34" charset="0"/>
              </a:defRPr>
            </a:lvl1pPr>
            <a:lvl2pPr marL="742950" indent="-285750">
              <a:defRPr sz="2800" b="1">
                <a:solidFill>
                  <a:schemeClr val="tx1"/>
                </a:solidFill>
                <a:latin typeface="Tahoma" panose="020B0604030504040204" pitchFamily="34" charset="0"/>
              </a:defRPr>
            </a:lvl2pPr>
            <a:lvl3pPr marL="1143000" indent="-228600">
              <a:defRPr sz="2800" b="1">
                <a:solidFill>
                  <a:schemeClr val="tx1"/>
                </a:solidFill>
                <a:latin typeface="Tahoma" panose="020B0604030504040204" pitchFamily="34" charset="0"/>
              </a:defRPr>
            </a:lvl3pPr>
            <a:lvl4pPr marL="1600200" indent="-228600">
              <a:defRPr sz="2800" b="1">
                <a:solidFill>
                  <a:schemeClr val="tx1"/>
                </a:solidFill>
                <a:latin typeface="Tahoma" panose="020B0604030504040204" pitchFamily="34" charset="0"/>
              </a:defRPr>
            </a:lvl4pPr>
            <a:lvl5pPr marL="2057400" indent="-228600">
              <a:defRPr sz="2800" b="1">
                <a:solidFill>
                  <a:schemeClr val="tx1"/>
                </a:solidFill>
                <a:latin typeface="Tahoma" panose="020B0604030504040204" pitchFamily="34" charset="0"/>
              </a:defRPr>
            </a:lvl5pPr>
            <a:lvl6pPr marL="2514600" indent="-228600" eaLnBrk="0" fontAlgn="base" hangingPunct="0">
              <a:spcBef>
                <a:spcPct val="0"/>
              </a:spcBef>
              <a:spcAft>
                <a:spcPct val="0"/>
              </a:spcAft>
              <a:defRPr sz="2800" b="1">
                <a:solidFill>
                  <a:schemeClr val="tx1"/>
                </a:solidFill>
                <a:latin typeface="Tahoma" panose="020B0604030504040204" pitchFamily="34" charset="0"/>
              </a:defRPr>
            </a:lvl6pPr>
            <a:lvl7pPr marL="2971800" indent="-228600" eaLnBrk="0" fontAlgn="base" hangingPunct="0">
              <a:spcBef>
                <a:spcPct val="0"/>
              </a:spcBef>
              <a:spcAft>
                <a:spcPct val="0"/>
              </a:spcAft>
              <a:defRPr sz="2800" b="1">
                <a:solidFill>
                  <a:schemeClr val="tx1"/>
                </a:solidFill>
                <a:latin typeface="Tahoma" panose="020B0604030504040204" pitchFamily="34" charset="0"/>
              </a:defRPr>
            </a:lvl7pPr>
            <a:lvl8pPr marL="3429000" indent="-228600" eaLnBrk="0" fontAlgn="base" hangingPunct="0">
              <a:spcBef>
                <a:spcPct val="0"/>
              </a:spcBef>
              <a:spcAft>
                <a:spcPct val="0"/>
              </a:spcAft>
              <a:defRPr sz="2800" b="1">
                <a:solidFill>
                  <a:schemeClr val="tx1"/>
                </a:solidFill>
                <a:latin typeface="Tahoma" panose="020B0604030504040204" pitchFamily="34" charset="0"/>
              </a:defRPr>
            </a:lvl8pPr>
            <a:lvl9pPr marL="3886200" indent="-228600" eaLnBrk="0" fontAlgn="base" hangingPunct="0">
              <a:spcBef>
                <a:spcPct val="0"/>
              </a:spcBef>
              <a:spcAft>
                <a:spcPct val="0"/>
              </a:spcAft>
              <a:defRPr sz="2800" b="1">
                <a:solidFill>
                  <a:schemeClr val="tx1"/>
                </a:solidFill>
                <a:latin typeface="Tahoma" panose="020B0604030504040204" pitchFamily="34" charset="0"/>
              </a:defRPr>
            </a:lvl9pPr>
          </a:lstStyle>
          <a:p>
            <a:fld id="{444A0CD2-AC0B-4EFB-9545-1D147BECDD42}" type="slidenum">
              <a:rPr lang="en-US" altLang="en-US" sz="1200"/>
              <a:pPr/>
              <a:t>52</a:t>
            </a:fld>
            <a:endParaRPr lang="en-US" altLang="en-US" sz="1200"/>
          </a:p>
        </p:txBody>
      </p:sp>
      <p:sp>
        <p:nvSpPr>
          <p:cNvPr id="86019" name="Rectangle 2">
            <a:extLst>
              <a:ext uri="{FF2B5EF4-FFF2-40B4-BE49-F238E27FC236}">
                <a16:creationId xmlns:a16="http://schemas.microsoft.com/office/drawing/2014/main" id="{F03CFFFA-C3FA-4446-AF39-762A372FBD20}"/>
              </a:ext>
            </a:extLst>
          </p:cNvPr>
          <p:cNvSpPr>
            <a:spLocks noGrp="1" noRot="1" noChangeAspect="1" noChangeArrowheads="1" noTextEdit="1"/>
          </p:cNvSpPr>
          <p:nvPr>
            <p:ph type="sldImg"/>
          </p:nvPr>
        </p:nvSpPr>
        <p:spPr>
          <a:ln/>
        </p:spPr>
      </p:sp>
      <p:sp>
        <p:nvSpPr>
          <p:cNvPr id="86020" name="Rectangle 3">
            <a:extLst>
              <a:ext uri="{FF2B5EF4-FFF2-40B4-BE49-F238E27FC236}">
                <a16:creationId xmlns:a16="http://schemas.microsoft.com/office/drawing/2014/main" id="{A6063546-9092-4B4B-A2DB-F11845FD9DA0}"/>
              </a:ext>
            </a:extLst>
          </p:cNvPr>
          <p:cNvSpPr>
            <a:spLocks noGrp="1" noChangeArrowheads="1"/>
          </p:cNvSpPr>
          <p:nvPr>
            <p:ph type="body" idx="1"/>
          </p:nvPr>
        </p:nvSpPr>
        <p:spPr>
          <a:noFill/>
        </p:spPr>
        <p:txBody>
          <a:bodyPr/>
          <a:lstStyle/>
          <a:p>
            <a:r>
              <a:rPr lang="en-US" altLang="en-US" sz="1600"/>
              <a:t>Remove always removes the last reference returned by a call to </a:t>
            </a:r>
            <a:r>
              <a:rPr lang="en-US" altLang="en-US" sz="1600">
                <a:latin typeface="Courier New" panose="02070309020205020404" pitchFamily="49" charset="0"/>
              </a:rPr>
              <a:t>next()</a:t>
            </a:r>
            <a:r>
              <a:rPr lang="en-US" altLang="en-US" sz="1600"/>
              <a:t> or </a:t>
            </a:r>
            <a:r>
              <a:rPr lang="en-US" altLang="en-US" sz="1600">
                <a:latin typeface="Courier New" panose="02070309020205020404" pitchFamily="49" charset="0"/>
              </a:rPr>
              <a:t>previous()</a:t>
            </a:r>
            <a:r>
              <a:rPr lang="en-US" altLang="en-US" sz="1600"/>
              <a:t>.   Remove can only be called after a call to </a:t>
            </a:r>
            <a:r>
              <a:rPr lang="en-US" altLang="en-US" sz="1600">
                <a:latin typeface="Courier New" panose="02070309020205020404" pitchFamily="49" charset="0"/>
              </a:rPr>
              <a:t>next()</a:t>
            </a:r>
            <a:r>
              <a:rPr lang="en-US" altLang="en-US" sz="1600"/>
              <a:t> or </a:t>
            </a:r>
            <a:r>
              <a:rPr lang="en-US" altLang="en-US" sz="1600">
                <a:latin typeface="Courier New" panose="02070309020205020404" pitchFamily="49" charset="0"/>
              </a:rPr>
              <a:t>previous()</a:t>
            </a:r>
            <a:r>
              <a:rPr lang="en-US" altLang="en-US" sz="1600"/>
              <a:t>.</a:t>
            </a:r>
          </a:p>
          <a:p>
            <a:endParaRPr lang="en-US" altLang="en-US" sz="1600"/>
          </a:p>
          <a:p>
            <a:r>
              <a:rPr lang="en-US" altLang="en-US" sz="1600">
                <a:latin typeface="Courier New" panose="02070309020205020404" pitchFamily="49" charset="0"/>
              </a:rPr>
              <a:t>next()</a:t>
            </a:r>
          </a:p>
          <a:p>
            <a:r>
              <a:rPr lang="en-US" altLang="en-US" sz="1600">
                <a:latin typeface="Courier New" panose="02070309020205020404" pitchFamily="49" charset="0"/>
              </a:rPr>
              <a:t>remove()</a:t>
            </a:r>
          </a:p>
          <a:p>
            <a:r>
              <a:rPr lang="en-US" altLang="en-US" sz="1600">
                <a:latin typeface="Courier New" panose="02070309020205020404" pitchFamily="49" charset="0"/>
              </a:rPr>
              <a:t>remove()</a:t>
            </a:r>
            <a:r>
              <a:rPr lang="en-US" altLang="en-US" sz="1600"/>
              <a:t>   //blows up</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a:extLst>
              <a:ext uri="{FF2B5EF4-FFF2-40B4-BE49-F238E27FC236}">
                <a16:creationId xmlns:a16="http://schemas.microsoft.com/office/drawing/2014/main" id="{7996DD6D-9817-41EA-9677-5A43AF039B3D}"/>
              </a:ext>
            </a:extLst>
          </p:cNvPr>
          <p:cNvSpPr>
            <a:spLocks noGrp="1" noChangeArrowheads="1"/>
          </p:cNvSpPr>
          <p:nvPr>
            <p:ph type="sldNum" sz="quarter" idx="5"/>
          </p:nvPr>
        </p:nvSpPr>
        <p:spPr>
          <a:noFill/>
        </p:spPr>
        <p:txBody>
          <a:bodyPr/>
          <a:lstStyle>
            <a:lvl1pPr>
              <a:defRPr sz="2800" b="1">
                <a:solidFill>
                  <a:schemeClr val="tx1"/>
                </a:solidFill>
                <a:latin typeface="Tahoma" panose="020B0604030504040204" pitchFamily="34" charset="0"/>
              </a:defRPr>
            </a:lvl1pPr>
            <a:lvl2pPr marL="742950" indent="-285750">
              <a:defRPr sz="2800" b="1">
                <a:solidFill>
                  <a:schemeClr val="tx1"/>
                </a:solidFill>
                <a:latin typeface="Tahoma" panose="020B0604030504040204" pitchFamily="34" charset="0"/>
              </a:defRPr>
            </a:lvl2pPr>
            <a:lvl3pPr marL="1143000" indent="-228600">
              <a:defRPr sz="2800" b="1">
                <a:solidFill>
                  <a:schemeClr val="tx1"/>
                </a:solidFill>
                <a:latin typeface="Tahoma" panose="020B0604030504040204" pitchFamily="34" charset="0"/>
              </a:defRPr>
            </a:lvl3pPr>
            <a:lvl4pPr marL="1600200" indent="-228600">
              <a:defRPr sz="2800" b="1">
                <a:solidFill>
                  <a:schemeClr val="tx1"/>
                </a:solidFill>
                <a:latin typeface="Tahoma" panose="020B0604030504040204" pitchFamily="34" charset="0"/>
              </a:defRPr>
            </a:lvl4pPr>
            <a:lvl5pPr marL="2057400" indent="-228600">
              <a:defRPr sz="2800" b="1">
                <a:solidFill>
                  <a:schemeClr val="tx1"/>
                </a:solidFill>
                <a:latin typeface="Tahoma" panose="020B0604030504040204" pitchFamily="34" charset="0"/>
              </a:defRPr>
            </a:lvl5pPr>
            <a:lvl6pPr marL="2514600" indent="-228600" eaLnBrk="0" fontAlgn="base" hangingPunct="0">
              <a:spcBef>
                <a:spcPct val="0"/>
              </a:spcBef>
              <a:spcAft>
                <a:spcPct val="0"/>
              </a:spcAft>
              <a:defRPr sz="2800" b="1">
                <a:solidFill>
                  <a:schemeClr val="tx1"/>
                </a:solidFill>
                <a:latin typeface="Tahoma" panose="020B0604030504040204" pitchFamily="34" charset="0"/>
              </a:defRPr>
            </a:lvl6pPr>
            <a:lvl7pPr marL="2971800" indent="-228600" eaLnBrk="0" fontAlgn="base" hangingPunct="0">
              <a:spcBef>
                <a:spcPct val="0"/>
              </a:spcBef>
              <a:spcAft>
                <a:spcPct val="0"/>
              </a:spcAft>
              <a:defRPr sz="2800" b="1">
                <a:solidFill>
                  <a:schemeClr val="tx1"/>
                </a:solidFill>
                <a:latin typeface="Tahoma" panose="020B0604030504040204" pitchFamily="34" charset="0"/>
              </a:defRPr>
            </a:lvl7pPr>
            <a:lvl8pPr marL="3429000" indent="-228600" eaLnBrk="0" fontAlgn="base" hangingPunct="0">
              <a:spcBef>
                <a:spcPct val="0"/>
              </a:spcBef>
              <a:spcAft>
                <a:spcPct val="0"/>
              </a:spcAft>
              <a:defRPr sz="2800" b="1">
                <a:solidFill>
                  <a:schemeClr val="tx1"/>
                </a:solidFill>
                <a:latin typeface="Tahoma" panose="020B0604030504040204" pitchFamily="34" charset="0"/>
              </a:defRPr>
            </a:lvl8pPr>
            <a:lvl9pPr marL="3886200" indent="-228600" eaLnBrk="0" fontAlgn="base" hangingPunct="0">
              <a:spcBef>
                <a:spcPct val="0"/>
              </a:spcBef>
              <a:spcAft>
                <a:spcPct val="0"/>
              </a:spcAft>
              <a:defRPr sz="2800" b="1">
                <a:solidFill>
                  <a:schemeClr val="tx1"/>
                </a:solidFill>
                <a:latin typeface="Tahoma" panose="020B0604030504040204" pitchFamily="34" charset="0"/>
              </a:defRPr>
            </a:lvl9pPr>
          </a:lstStyle>
          <a:p>
            <a:fld id="{7DD13ACB-78B0-47AB-952A-6224C0A9E2DC}" type="slidenum">
              <a:rPr lang="en-US" altLang="en-US" sz="1200"/>
              <a:pPr/>
              <a:t>5</a:t>
            </a:fld>
            <a:endParaRPr lang="en-US" altLang="en-US" sz="1200"/>
          </a:p>
        </p:txBody>
      </p:sp>
      <p:sp>
        <p:nvSpPr>
          <p:cNvPr id="13315" name="Rectangle 2">
            <a:extLst>
              <a:ext uri="{FF2B5EF4-FFF2-40B4-BE49-F238E27FC236}">
                <a16:creationId xmlns:a16="http://schemas.microsoft.com/office/drawing/2014/main" id="{F56E9461-54B2-4C0D-BED5-51696205DC3E}"/>
              </a:ext>
            </a:extLst>
          </p:cNvPr>
          <p:cNvSpPr>
            <a:spLocks noGrp="1" noRot="1" noChangeAspect="1" noChangeArrowheads="1" noTextEdit="1"/>
          </p:cNvSpPr>
          <p:nvPr>
            <p:ph type="sldImg"/>
          </p:nvPr>
        </p:nvSpPr>
        <p:spPr>
          <a:ln/>
        </p:spPr>
      </p:sp>
      <p:sp>
        <p:nvSpPr>
          <p:cNvPr id="13316" name="Rectangle 3">
            <a:extLst>
              <a:ext uri="{FF2B5EF4-FFF2-40B4-BE49-F238E27FC236}">
                <a16:creationId xmlns:a16="http://schemas.microsoft.com/office/drawing/2014/main" id="{696EFC43-1EB7-4228-A5A0-2D7780B6AFB4}"/>
              </a:ext>
            </a:extLst>
          </p:cNvPr>
          <p:cNvSpPr>
            <a:spLocks noGrp="1" noChangeArrowheads="1"/>
          </p:cNvSpPr>
          <p:nvPr>
            <p:ph type="body" idx="1"/>
          </p:nvPr>
        </p:nvSpPr>
        <p:spPr>
          <a:xfrm>
            <a:off x="685800" y="4416425"/>
            <a:ext cx="5486400" cy="4183063"/>
          </a:xfrm>
          <a:noFill/>
        </p:spPr>
        <p:txBody>
          <a:bodyPr/>
          <a:lstStyle/>
          <a:p>
            <a:r>
              <a:rPr lang="en-US" altLang="en-US" sz="1600"/>
              <a:t>In this example, x and y both the store the location of </a:t>
            </a:r>
            <a:r>
              <a:rPr lang="en-US" altLang="en-US" sz="1600">
                <a:latin typeface="Courier New" panose="02070309020205020404" pitchFamily="49" charset="0"/>
              </a:rPr>
              <a:t>Chuck</a:t>
            </a:r>
            <a:r>
              <a:rPr lang="en-US" altLang="en-US" sz="1600"/>
              <a:t>.  There is only one String containing </a:t>
            </a:r>
            <a:r>
              <a:rPr lang="en-US" altLang="en-US" sz="1600">
                <a:latin typeface="Courier New" panose="02070309020205020404" pitchFamily="49" charset="0"/>
              </a:rPr>
              <a:t>Chuck</a:t>
            </a:r>
            <a:r>
              <a:rPr lang="en-US" altLang="en-US" sz="1600"/>
              <a:t>.   There are two reference variables storing the location / address of </a:t>
            </a:r>
            <a:r>
              <a:rPr lang="en-US" altLang="en-US" sz="1600">
                <a:latin typeface="Courier New" panose="02070309020205020404" pitchFamily="49" charset="0"/>
              </a:rPr>
              <a:t>Chuck</a:t>
            </a:r>
            <a:r>
              <a:rPr lang="en-US" altLang="en-US" sz="1600"/>
              <a:t>.</a:t>
            </a:r>
          </a:p>
          <a:p>
            <a:endParaRPr lang="en-US" altLang="en-US" sz="1600"/>
          </a:p>
          <a:p>
            <a:r>
              <a:rPr lang="en-US" altLang="en-US" sz="1600"/>
              <a:t>For this example, </a:t>
            </a:r>
            <a:r>
              <a:rPr lang="en-US" altLang="en-US" sz="1600">
                <a:latin typeface="Courier New" panose="02070309020205020404" pitchFamily="49" charset="0"/>
              </a:rPr>
              <a:t>x==y</a:t>
            </a:r>
            <a:r>
              <a:rPr lang="en-US" altLang="en-US" sz="1600"/>
              <a:t> is true. </a:t>
            </a:r>
            <a:r>
              <a:rPr lang="en-US" altLang="en-US" sz="1600">
                <a:latin typeface="Courier New" panose="02070309020205020404" pitchFamily="49" charset="0"/>
              </a:rPr>
              <a:t>x==y</a:t>
            </a:r>
            <a:r>
              <a:rPr lang="en-US" altLang="en-US" sz="1600"/>
              <a:t> compares the values stored in x and y.  x and y both store the same location / address.</a:t>
            </a:r>
          </a:p>
          <a:p>
            <a:endParaRPr lang="en-US" altLang="en-US" sz="1600"/>
          </a:p>
          <a:p>
            <a:r>
              <a:rPr lang="en-US" altLang="en-US" sz="1600"/>
              <a:t>For this example, </a:t>
            </a:r>
            <a:r>
              <a:rPr lang="en-US" altLang="en-US" sz="1600">
                <a:latin typeface="Courier New" panose="02070309020205020404" pitchFamily="49" charset="0"/>
              </a:rPr>
              <a:t>x.equals(y)</a:t>
            </a:r>
            <a:r>
              <a:rPr lang="en-US" altLang="en-US" sz="1600"/>
              <a:t> is true. </a:t>
            </a:r>
            <a:r>
              <a:rPr lang="en-US" altLang="en-US" sz="1600">
                <a:latin typeface="Courier New" panose="02070309020205020404" pitchFamily="49" charset="0"/>
              </a:rPr>
              <a:t>x.equals(y)</a:t>
            </a:r>
            <a:r>
              <a:rPr lang="en-US" altLang="en-US" sz="1600"/>
              <a:t>compares the contents of the Objects referred to by x and y. </a:t>
            </a:r>
            <a:r>
              <a:rPr lang="en-US" altLang="en-US" sz="1600">
                <a:latin typeface="Courier New" panose="02070309020205020404" pitchFamily="49" charset="0"/>
              </a:rPr>
              <a:t>Chuck</a:t>
            </a:r>
            <a:r>
              <a:rPr lang="en-US" altLang="en-US" sz="1600"/>
              <a:t> is being compared to </a:t>
            </a:r>
            <a:r>
              <a:rPr lang="en-US" altLang="en-US" sz="1600">
                <a:latin typeface="Courier New" panose="02070309020205020404" pitchFamily="49" charset="0"/>
              </a:rPr>
              <a:t>Chuck</a:t>
            </a:r>
            <a:r>
              <a:rPr lang="en-US" altLang="en-US" sz="1600"/>
              <a:t>.  </a:t>
            </a:r>
          </a:p>
          <a:p>
            <a:endParaRPr lang="en-US" altLang="en-US" sz="1600"/>
          </a:p>
          <a:p>
            <a:endParaRPr lang="en-US"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a:extLst>
              <a:ext uri="{FF2B5EF4-FFF2-40B4-BE49-F238E27FC236}">
                <a16:creationId xmlns:a16="http://schemas.microsoft.com/office/drawing/2014/main" id="{EDBCF147-0A06-4894-9727-0D2FF65F8FD2}"/>
              </a:ext>
            </a:extLst>
          </p:cNvPr>
          <p:cNvSpPr>
            <a:spLocks noGrp="1" noChangeArrowheads="1"/>
          </p:cNvSpPr>
          <p:nvPr>
            <p:ph type="sldNum" sz="quarter" idx="5"/>
          </p:nvPr>
        </p:nvSpPr>
        <p:spPr>
          <a:noFill/>
        </p:spPr>
        <p:txBody>
          <a:bodyPr/>
          <a:lstStyle>
            <a:lvl1pPr>
              <a:defRPr sz="2800" b="1">
                <a:solidFill>
                  <a:schemeClr val="tx1"/>
                </a:solidFill>
                <a:latin typeface="Tahoma" panose="020B0604030504040204" pitchFamily="34" charset="0"/>
              </a:defRPr>
            </a:lvl1pPr>
            <a:lvl2pPr marL="742950" indent="-285750">
              <a:defRPr sz="2800" b="1">
                <a:solidFill>
                  <a:schemeClr val="tx1"/>
                </a:solidFill>
                <a:latin typeface="Tahoma" panose="020B0604030504040204" pitchFamily="34" charset="0"/>
              </a:defRPr>
            </a:lvl2pPr>
            <a:lvl3pPr marL="1143000" indent="-228600">
              <a:defRPr sz="2800" b="1">
                <a:solidFill>
                  <a:schemeClr val="tx1"/>
                </a:solidFill>
                <a:latin typeface="Tahoma" panose="020B0604030504040204" pitchFamily="34" charset="0"/>
              </a:defRPr>
            </a:lvl3pPr>
            <a:lvl4pPr marL="1600200" indent="-228600">
              <a:defRPr sz="2800" b="1">
                <a:solidFill>
                  <a:schemeClr val="tx1"/>
                </a:solidFill>
                <a:latin typeface="Tahoma" panose="020B0604030504040204" pitchFamily="34" charset="0"/>
              </a:defRPr>
            </a:lvl4pPr>
            <a:lvl5pPr marL="2057400" indent="-228600">
              <a:defRPr sz="2800" b="1">
                <a:solidFill>
                  <a:schemeClr val="tx1"/>
                </a:solidFill>
                <a:latin typeface="Tahoma" panose="020B0604030504040204" pitchFamily="34" charset="0"/>
              </a:defRPr>
            </a:lvl5pPr>
            <a:lvl6pPr marL="2514600" indent="-228600" eaLnBrk="0" fontAlgn="base" hangingPunct="0">
              <a:spcBef>
                <a:spcPct val="0"/>
              </a:spcBef>
              <a:spcAft>
                <a:spcPct val="0"/>
              </a:spcAft>
              <a:defRPr sz="2800" b="1">
                <a:solidFill>
                  <a:schemeClr val="tx1"/>
                </a:solidFill>
                <a:latin typeface="Tahoma" panose="020B0604030504040204" pitchFamily="34" charset="0"/>
              </a:defRPr>
            </a:lvl6pPr>
            <a:lvl7pPr marL="2971800" indent="-228600" eaLnBrk="0" fontAlgn="base" hangingPunct="0">
              <a:spcBef>
                <a:spcPct val="0"/>
              </a:spcBef>
              <a:spcAft>
                <a:spcPct val="0"/>
              </a:spcAft>
              <a:defRPr sz="2800" b="1">
                <a:solidFill>
                  <a:schemeClr val="tx1"/>
                </a:solidFill>
                <a:latin typeface="Tahoma" panose="020B0604030504040204" pitchFamily="34" charset="0"/>
              </a:defRPr>
            </a:lvl7pPr>
            <a:lvl8pPr marL="3429000" indent="-228600" eaLnBrk="0" fontAlgn="base" hangingPunct="0">
              <a:spcBef>
                <a:spcPct val="0"/>
              </a:spcBef>
              <a:spcAft>
                <a:spcPct val="0"/>
              </a:spcAft>
              <a:defRPr sz="2800" b="1">
                <a:solidFill>
                  <a:schemeClr val="tx1"/>
                </a:solidFill>
                <a:latin typeface="Tahoma" panose="020B0604030504040204" pitchFamily="34" charset="0"/>
              </a:defRPr>
            </a:lvl8pPr>
            <a:lvl9pPr marL="3886200" indent="-228600" eaLnBrk="0" fontAlgn="base" hangingPunct="0">
              <a:spcBef>
                <a:spcPct val="0"/>
              </a:spcBef>
              <a:spcAft>
                <a:spcPct val="0"/>
              </a:spcAft>
              <a:defRPr sz="2800" b="1">
                <a:solidFill>
                  <a:schemeClr val="tx1"/>
                </a:solidFill>
                <a:latin typeface="Tahoma" panose="020B0604030504040204" pitchFamily="34" charset="0"/>
              </a:defRPr>
            </a:lvl9pPr>
          </a:lstStyle>
          <a:p>
            <a:fld id="{89EB73A4-193C-4684-B1B7-68B4474D3989}" type="slidenum">
              <a:rPr lang="en-US" altLang="en-US" sz="1200"/>
              <a:pPr/>
              <a:t>53</a:t>
            </a:fld>
            <a:endParaRPr lang="en-US" altLang="en-US" sz="1200"/>
          </a:p>
        </p:txBody>
      </p:sp>
      <p:sp>
        <p:nvSpPr>
          <p:cNvPr id="88067" name="Rectangle 2">
            <a:extLst>
              <a:ext uri="{FF2B5EF4-FFF2-40B4-BE49-F238E27FC236}">
                <a16:creationId xmlns:a16="http://schemas.microsoft.com/office/drawing/2014/main" id="{426BF3C8-892A-4BCD-9E55-D89BED8163CB}"/>
              </a:ext>
            </a:extLst>
          </p:cNvPr>
          <p:cNvSpPr>
            <a:spLocks noGrp="1" noRot="1" noChangeAspect="1" noChangeArrowheads="1" noTextEdit="1"/>
          </p:cNvSpPr>
          <p:nvPr>
            <p:ph type="sldImg"/>
          </p:nvPr>
        </p:nvSpPr>
        <p:spPr>
          <a:ln/>
        </p:spPr>
      </p:sp>
      <p:sp>
        <p:nvSpPr>
          <p:cNvPr id="88068" name="Rectangle 3">
            <a:extLst>
              <a:ext uri="{FF2B5EF4-FFF2-40B4-BE49-F238E27FC236}">
                <a16:creationId xmlns:a16="http://schemas.microsoft.com/office/drawing/2014/main" id="{8F16AFDA-DD24-446F-8041-D175356DAD9F}"/>
              </a:ext>
            </a:extLst>
          </p:cNvPr>
          <p:cNvSpPr>
            <a:spLocks noGrp="1" noChangeArrowheads="1"/>
          </p:cNvSpPr>
          <p:nvPr>
            <p:ph type="body" idx="1"/>
          </p:nvPr>
        </p:nvSpPr>
        <p:spPr>
          <a:noFill/>
        </p:spPr>
        <p:txBody>
          <a:bodyPr/>
          <a:lstStyle/>
          <a:p>
            <a:r>
              <a:rPr lang="en-US" altLang="en-US" sz="1600"/>
              <a:t>Remove always removes the last reference returned by a call to </a:t>
            </a:r>
            <a:r>
              <a:rPr lang="en-US" altLang="en-US" sz="1600">
                <a:latin typeface="Courier New" panose="02070309020205020404" pitchFamily="49" charset="0"/>
              </a:rPr>
              <a:t>next()</a:t>
            </a:r>
            <a:r>
              <a:rPr lang="en-US" altLang="en-US" sz="1600"/>
              <a:t> or </a:t>
            </a:r>
            <a:r>
              <a:rPr lang="en-US" altLang="en-US" sz="1600">
                <a:latin typeface="Courier New" panose="02070309020205020404" pitchFamily="49" charset="0"/>
              </a:rPr>
              <a:t>previous()</a:t>
            </a:r>
            <a:r>
              <a:rPr lang="en-US" altLang="en-US" sz="1600"/>
              <a:t>.   Remove can only be called after a call to </a:t>
            </a:r>
            <a:r>
              <a:rPr lang="en-US" altLang="en-US" sz="1600">
                <a:latin typeface="Courier New" panose="02070309020205020404" pitchFamily="49" charset="0"/>
              </a:rPr>
              <a:t>next()</a:t>
            </a:r>
            <a:r>
              <a:rPr lang="en-US" altLang="en-US" sz="1600"/>
              <a:t> or </a:t>
            </a:r>
            <a:r>
              <a:rPr lang="en-US" altLang="en-US" sz="1600">
                <a:latin typeface="Courier New" panose="02070309020205020404" pitchFamily="49" charset="0"/>
              </a:rPr>
              <a:t>previous()</a:t>
            </a:r>
            <a:r>
              <a:rPr lang="en-US" altLang="en-US" sz="1600"/>
              <a:t>.</a:t>
            </a:r>
          </a:p>
          <a:p>
            <a:endParaRPr lang="en-US" altLang="en-US" sz="1600"/>
          </a:p>
          <a:p>
            <a:r>
              <a:rPr lang="en-US" altLang="en-US" sz="1600">
                <a:latin typeface="Courier New" panose="02070309020205020404" pitchFamily="49" charset="0"/>
              </a:rPr>
              <a:t>next()</a:t>
            </a:r>
          </a:p>
          <a:p>
            <a:r>
              <a:rPr lang="en-US" altLang="en-US" sz="1600">
                <a:latin typeface="Courier New" panose="02070309020205020404" pitchFamily="49" charset="0"/>
              </a:rPr>
              <a:t>remove()</a:t>
            </a:r>
          </a:p>
          <a:p>
            <a:r>
              <a:rPr lang="en-US" altLang="en-US" sz="1600">
                <a:latin typeface="Courier New" panose="02070309020205020404" pitchFamily="49" charset="0"/>
              </a:rPr>
              <a:t>remove()</a:t>
            </a:r>
            <a:r>
              <a:rPr lang="en-US" altLang="en-US" sz="1600"/>
              <a:t>   //blows up</a:t>
            </a: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a:extLst>
              <a:ext uri="{FF2B5EF4-FFF2-40B4-BE49-F238E27FC236}">
                <a16:creationId xmlns:a16="http://schemas.microsoft.com/office/drawing/2014/main" id="{87C9BCCE-1E16-4257-9801-6A76E83E54F4}"/>
              </a:ext>
            </a:extLst>
          </p:cNvPr>
          <p:cNvSpPr>
            <a:spLocks noGrp="1" noChangeArrowheads="1"/>
          </p:cNvSpPr>
          <p:nvPr>
            <p:ph type="sldNum" sz="quarter" idx="5"/>
          </p:nvPr>
        </p:nvSpPr>
        <p:spPr>
          <a:noFill/>
        </p:spPr>
        <p:txBody>
          <a:bodyPr/>
          <a:lstStyle>
            <a:lvl1pPr>
              <a:defRPr sz="2800" b="1">
                <a:solidFill>
                  <a:schemeClr val="tx1"/>
                </a:solidFill>
                <a:latin typeface="Tahoma" panose="020B0604030504040204" pitchFamily="34" charset="0"/>
              </a:defRPr>
            </a:lvl1pPr>
            <a:lvl2pPr marL="742950" indent="-285750">
              <a:defRPr sz="2800" b="1">
                <a:solidFill>
                  <a:schemeClr val="tx1"/>
                </a:solidFill>
                <a:latin typeface="Tahoma" panose="020B0604030504040204" pitchFamily="34" charset="0"/>
              </a:defRPr>
            </a:lvl2pPr>
            <a:lvl3pPr marL="1143000" indent="-228600">
              <a:defRPr sz="2800" b="1">
                <a:solidFill>
                  <a:schemeClr val="tx1"/>
                </a:solidFill>
                <a:latin typeface="Tahoma" panose="020B0604030504040204" pitchFamily="34" charset="0"/>
              </a:defRPr>
            </a:lvl3pPr>
            <a:lvl4pPr marL="1600200" indent="-228600">
              <a:defRPr sz="2800" b="1">
                <a:solidFill>
                  <a:schemeClr val="tx1"/>
                </a:solidFill>
                <a:latin typeface="Tahoma" panose="020B0604030504040204" pitchFamily="34" charset="0"/>
              </a:defRPr>
            </a:lvl4pPr>
            <a:lvl5pPr marL="2057400" indent="-228600">
              <a:defRPr sz="2800" b="1">
                <a:solidFill>
                  <a:schemeClr val="tx1"/>
                </a:solidFill>
                <a:latin typeface="Tahoma" panose="020B0604030504040204" pitchFamily="34" charset="0"/>
              </a:defRPr>
            </a:lvl5pPr>
            <a:lvl6pPr marL="2514600" indent="-228600" eaLnBrk="0" fontAlgn="base" hangingPunct="0">
              <a:spcBef>
                <a:spcPct val="0"/>
              </a:spcBef>
              <a:spcAft>
                <a:spcPct val="0"/>
              </a:spcAft>
              <a:defRPr sz="2800" b="1">
                <a:solidFill>
                  <a:schemeClr val="tx1"/>
                </a:solidFill>
                <a:latin typeface="Tahoma" panose="020B0604030504040204" pitchFamily="34" charset="0"/>
              </a:defRPr>
            </a:lvl6pPr>
            <a:lvl7pPr marL="2971800" indent="-228600" eaLnBrk="0" fontAlgn="base" hangingPunct="0">
              <a:spcBef>
                <a:spcPct val="0"/>
              </a:spcBef>
              <a:spcAft>
                <a:spcPct val="0"/>
              </a:spcAft>
              <a:defRPr sz="2800" b="1">
                <a:solidFill>
                  <a:schemeClr val="tx1"/>
                </a:solidFill>
                <a:latin typeface="Tahoma" panose="020B0604030504040204" pitchFamily="34" charset="0"/>
              </a:defRPr>
            </a:lvl7pPr>
            <a:lvl8pPr marL="3429000" indent="-228600" eaLnBrk="0" fontAlgn="base" hangingPunct="0">
              <a:spcBef>
                <a:spcPct val="0"/>
              </a:spcBef>
              <a:spcAft>
                <a:spcPct val="0"/>
              </a:spcAft>
              <a:defRPr sz="2800" b="1">
                <a:solidFill>
                  <a:schemeClr val="tx1"/>
                </a:solidFill>
                <a:latin typeface="Tahoma" panose="020B0604030504040204" pitchFamily="34" charset="0"/>
              </a:defRPr>
            </a:lvl8pPr>
            <a:lvl9pPr marL="3886200" indent="-228600" eaLnBrk="0" fontAlgn="base" hangingPunct="0">
              <a:spcBef>
                <a:spcPct val="0"/>
              </a:spcBef>
              <a:spcAft>
                <a:spcPct val="0"/>
              </a:spcAft>
              <a:defRPr sz="2800" b="1">
                <a:solidFill>
                  <a:schemeClr val="tx1"/>
                </a:solidFill>
                <a:latin typeface="Tahoma" panose="020B0604030504040204" pitchFamily="34" charset="0"/>
              </a:defRPr>
            </a:lvl9pPr>
          </a:lstStyle>
          <a:p>
            <a:fld id="{4097D986-7BF3-4CC3-8CDF-E723D519FD8D}" type="slidenum">
              <a:rPr lang="en-US" altLang="en-US" sz="1200"/>
              <a:pPr/>
              <a:t>54</a:t>
            </a:fld>
            <a:endParaRPr lang="en-US" altLang="en-US" sz="1200"/>
          </a:p>
        </p:txBody>
      </p:sp>
      <p:sp>
        <p:nvSpPr>
          <p:cNvPr id="90115" name="Rectangle 2">
            <a:extLst>
              <a:ext uri="{FF2B5EF4-FFF2-40B4-BE49-F238E27FC236}">
                <a16:creationId xmlns:a16="http://schemas.microsoft.com/office/drawing/2014/main" id="{01EDE5F8-54F1-48A2-8769-B32C10439213}"/>
              </a:ext>
            </a:extLst>
          </p:cNvPr>
          <p:cNvSpPr>
            <a:spLocks noGrp="1" noRot="1" noChangeAspect="1" noChangeArrowheads="1" noTextEdit="1"/>
          </p:cNvSpPr>
          <p:nvPr>
            <p:ph type="sldImg"/>
          </p:nvPr>
        </p:nvSpPr>
        <p:spPr>
          <a:ln/>
        </p:spPr>
      </p:sp>
      <p:sp>
        <p:nvSpPr>
          <p:cNvPr id="90116" name="Rectangle 3">
            <a:extLst>
              <a:ext uri="{FF2B5EF4-FFF2-40B4-BE49-F238E27FC236}">
                <a16:creationId xmlns:a16="http://schemas.microsoft.com/office/drawing/2014/main" id="{DEFF2C8D-1968-4534-BAE7-9E15C0B8B2BA}"/>
              </a:ext>
            </a:extLst>
          </p:cNvPr>
          <p:cNvSpPr>
            <a:spLocks noGrp="1" noChangeArrowheads="1"/>
          </p:cNvSpPr>
          <p:nvPr>
            <p:ph type="body" idx="1"/>
          </p:nvPr>
        </p:nvSpPr>
        <p:spPr>
          <a:noFill/>
        </p:spPr>
        <p:txBody>
          <a:bodyPr/>
          <a:lstStyle/>
          <a:p>
            <a:r>
              <a:rPr lang="en-US" altLang="en-US" sz="1600"/>
              <a:t>Remove always removes the last reference returned by a call to </a:t>
            </a:r>
            <a:r>
              <a:rPr lang="en-US" altLang="en-US" sz="1600">
                <a:latin typeface="Courier New" panose="02070309020205020404" pitchFamily="49" charset="0"/>
              </a:rPr>
              <a:t>next()</a:t>
            </a:r>
            <a:r>
              <a:rPr lang="en-US" altLang="en-US" sz="1600"/>
              <a:t> or </a:t>
            </a:r>
            <a:r>
              <a:rPr lang="en-US" altLang="en-US" sz="1600">
                <a:latin typeface="Courier New" panose="02070309020205020404" pitchFamily="49" charset="0"/>
              </a:rPr>
              <a:t>previous()</a:t>
            </a:r>
            <a:r>
              <a:rPr lang="en-US" altLang="en-US" sz="1600"/>
              <a:t>.   Remove can only be called after a call to </a:t>
            </a:r>
            <a:r>
              <a:rPr lang="en-US" altLang="en-US" sz="1600">
                <a:latin typeface="Courier New" panose="02070309020205020404" pitchFamily="49" charset="0"/>
              </a:rPr>
              <a:t>next()</a:t>
            </a:r>
            <a:r>
              <a:rPr lang="en-US" altLang="en-US" sz="1600"/>
              <a:t> or </a:t>
            </a:r>
            <a:r>
              <a:rPr lang="en-US" altLang="en-US" sz="1600">
                <a:latin typeface="Courier New" panose="02070309020205020404" pitchFamily="49" charset="0"/>
              </a:rPr>
              <a:t>previous()</a:t>
            </a:r>
            <a:r>
              <a:rPr lang="en-US" altLang="en-US" sz="1600"/>
              <a:t>.</a:t>
            </a:r>
          </a:p>
          <a:p>
            <a:endParaRPr lang="en-US" altLang="en-US" sz="1600"/>
          </a:p>
          <a:p>
            <a:r>
              <a:rPr lang="en-US" altLang="en-US" sz="1600">
                <a:latin typeface="Courier New" panose="02070309020205020404" pitchFamily="49" charset="0"/>
              </a:rPr>
              <a:t>next()</a:t>
            </a:r>
          </a:p>
          <a:p>
            <a:r>
              <a:rPr lang="en-US" altLang="en-US" sz="1600">
                <a:latin typeface="Courier New" panose="02070309020205020404" pitchFamily="49" charset="0"/>
              </a:rPr>
              <a:t>remove()</a:t>
            </a:r>
          </a:p>
          <a:p>
            <a:r>
              <a:rPr lang="en-US" altLang="en-US" sz="1600">
                <a:latin typeface="Courier New" panose="02070309020205020404" pitchFamily="49" charset="0"/>
              </a:rPr>
              <a:t>remove()</a:t>
            </a:r>
            <a:r>
              <a:rPr lang="en-US" altLang="en-US" sz="1600"/>
              <a:t>   //blows up</a:t>
            </a: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We’re assuming the goal is to get one item at a time and do two things with it. This doesn’t do that.</a:t>
            </a:r>
          </a:p>
        </p:txBody>
      </p:sp>
      <p:sp>
        <p:nvSpPr>
          <p:cNvPr id="4" name="Slide Number Placeholder 3"/>
          <p:cNvSpPr>
            <a:spLocks noGrp="1"/>
          </p:cNvSpPr>
          <p:nvPr>
            <p:ph type="sldNum" sz="quarter" idx="5"/>
          </p:nvPr>
        </p:nvSpPr>
        <p:spPr/>
        <p:txBody>
          <a:bodyPr/>
          <a:lstStyle/>
          <a:p>
            <a:fld id="{9153A1A2-41C7-44AE-B527-7F99FE23AD01}" type="slidenum">
              <a:rPr lang="en-US" altLang="en-US" smtClean="0"/>
              <a:pPr/>
              <a:t>57</a:t>
            </a:fld>
            <a:endParaRPr lang="en-US" altLang="en-US"/>
          </a:p>
        </p:txBody>
      </p:sp>
    </p:spTree>
    <p:extLst>
      <p:ext uri="{BB962C8B-B14F-4D97-AF65-F5344CB8AC3E}">
        <p14:creationId xmlns:p14="http://schemas.microsoft.com/office/powerpoint/2010/main" val="63650561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a:extLst>
              <a:ext uri="{FF2B5EF4-FFF2-40B4-BE49-F238E27FC236}">
                <a16:creationId xmlns:a16="http://schemas.microsoft.com/office/drawing/2014/main" id="{8ABCC106-5B72-489A-908C-2A1E06F5D1E3}"/>
              </a:ext>
            </a:extLst>
          </p:cNvPr>
          <p:cNvSpPr>
            <a:spLocks noGrp="1" noChangeArrowheads="1"/>
          </p:cNvSpPr>
          <p:nvPr>
            <p:ph type="sldNum" sz="quarter" idx="5"/>
          </p:nvPr>
        </p:nvSpPr>
        <p:spPr>
          <a:noFill/>
        </p:spPr>
        <p:txBody>
          <a:bodyPr/>
          <a:lstStyle>
            <a:lvl1pPr>
              <a:defRPr sz="2800" b="1">
                <a:solidFill>
                  <a:schemeClr val="tx1"/>
                </a:solidFill>
                <a:latin typeface="Tahoma" panose="020B0604030504040204" pitchFamily="34" charset="0"/>
              </a:defRPr>
            </a:lvl1pPr>
            <a:lvl2pPr marL="742950" indent="-285750">
              <a:defRPr sz="2800" b="1">
                <a:solidFill>
                  <a:schemeClr val="tx1"/>
                </a:solidFill>
                <a:latin typeface="Tahoma" panose="020B0604030504040204" pitchFamily="34" charset="0"/>
              </a:defRPr>
            </a:lvl2pPr>
            <a:lvl3pPr marL="1143000" indent="-228600">
              <a:defRPr sz="2800" b="1">
                <a:solidFill>
                  <a:schemeClr val="tx1"/>
                </a:solidFill>
                <a:latin typeface="Tahoma" panose="020B0604030504040204" pitchFamily="34" charset="0"/>
              </a:defRPr>
            </a:lvl3pPr>
            <a:lvl4pPr marL="1600200" indent="-228600">
              <a:defRPr sz="2800" b="1">
                <a:solidFill>
                  <a:schemeClr val="tx1"/>
                </a:solidFill>
                <a:latin typeface="Tahoma" panose="020B0604030504040204" pitchFamily="34" charset="0"/>
              </a:defRPr>
            </a:lvl4pPr>
            <a:lvl5pPr marL="2057400" indent="-228600">
              <a:defRPr sz="2800" b="1">
                <a:solidFill>
                  <a:schemeClr val="tx1"/>
                </a:solidFill>
                <a:latin typeface="Tahoma" panose="020B0604030504040204" pitchFamily="34" charset="0"/>
              </a:defRPr>
            </a:lvl5pPr>
            <a:lvl6pPr marL="2514600" indent="-228600" eaLnBrk="0" fontAlgn="base" hangingPunct="0">
              <a:spcBef>
                <a:spcPct val="0"/>
              </a:spcBef>
              <a:spcAft>
                <a:spcPct val="0"/>
              </a:spcAft>
              <a:defRPr sz="2800" b="1">
                <a:solidFill>
                  <a:schemeClr val="tx1"/>
                </a:solidFill>
                <a:latin typeface="Tahoma" panose="020B0604030504040204" pitchFamily="34" charset="0"/>
              </a:defRPr>
            </a:lvl6pPr>
            <a:lvl7pPr marL="2971800" indent="-228600" eaLnBrk="0" fontAlgn="base" hangingPunct="0">
              <a:spcBef>
                <a:spcPct val="0"/>
              </a:spcBef>
              <a:spcAft>
                <a:spcPct val="0"/>
              </a:spcAft>
              <a:defRPr sz="2800" b="1">
                <a:solidFill>
                  <a:schemeClr val="tx1"/>
                </a:solidFill>
                <a:latin typeface="Tahoma" panose="020B0604030504040204" pitchFamily="34" charset="0"/>
              </a:defRPr>
            </a:lvl7pPr>
            <a:lvl8pPr marL="3429000" indent="-228600" eaLnBrk="0" fontAlgn="base" hangingPunct="0">
              <a:spcBef>
                <a:spcPct val="0"/>
              </a:spcBef>
              <a:spcAft>
                <a:spcPct val="0"/>
              </a:spcAft>
              <a:defRPr sz="2800" b="1">
                <a:solidFill>
                  <a:schemeClr val="tx1"/>
                </a:solidFill>
                <a:latin typeface="Tahoma" panose="020B0604030504040204" pitchFamily="34" charset="0"/>
              </a:defRPr>
            </a:lvl8pPr>
            <a:lvl9pPr marL="3886200" indent="-228600" eaLnBrk="0" fontAlgn="base" hangingPunct="0">
              <a:spcBef>
                <a:spcPct val="0"/>
              </a:spcBef>
              <a:spcAft>
                <a:spcPct val="0"/>
              </a:spcAft>
              <a:defRPr sz="2800" b="1">
                <a:solidFill>
                  <a:schemeClr val="tx1"/>
                </a:solidFill>
                <a:latin typeface="Tahoma" panose="020B0604030504040204" pitchFamily="34" charset="0"/>
              </a:defRPr>
            </a:lvl9pPr>
          </a:lstStyle>
          <a:p>
            <a:fld id="{50ACF50B-ADFF-4CE0-A3FC-25A4043287E1}" type="slidenum">
              <a:rPr lang="en-US" altLang="en-US" sz="1200"/>
              <a:pPr/>
              <a:t>59</a:t>
            </a:fld>
            <a:endParaRPr lang="en-US" altLang="en-US" sz="1200"/>
          </a:p>
        </p:txBody>
      </p:sp>
      <p:sp>
        <p:nvSpPr>
          <p:cNvPr id="94211" name="Rectangle 2">
            <a:extLst>
              <a:ext uri="{FF2B5EF4-FFF2-40B4-BE49-F238E27FC236}">
                <a16:creationId xmlns:a16="http://schemas.microsoft.com/office/drawing/2014/main" id="{5266572D-ACFD-4FC3-8B93-CF314D9A1384}"/>
              </a:ext>
            </a:extLst>
          </p:cNvPr>
          <p:cNvSpPr>
            <a:spLocks noGrp="1" noRot="1" noChangeAspect="1" noChangeArrowheads="1" noTextEdit="1"/>
          </p:cNvSpPr>
          <p:nvPr>
            <p:ph type="sldImg"/>
          </p:nvPr>
        </p:nvSpPr>
        <p:spPr>
          <a:ln/>
        </p:spPr>
      </p:sp>
      <p:sp>
        <p:nvSpPr>
          <p:cNvPr id="94212" name="Rectangle 3">
            <a:extLst>
              <a:ext uri="{FF2B5EF4-FFF2-40B4-BE49-F238E27FC236}">
                <a16:creationId xmlns:a16="http://schemas.microsoft.com/office/drawing/2014/main" id="{5667512A-41BC-4D1E-8E63-7AC4E92B87B0}"/>
              </a:ext>
            </a:extLst>
          </p:cNvPr>
          <p:cNvSpPr>
            <a:spLocks noGrp="1" noChangeArrowheads="1"/>
          </p:cNvSpPr>
          <p:nvPr>
            <p:ph type="body" idx="1"/>
          </p:nvPr>
        </p:nvSpPr>
        <p:spPr>
          <a:noFill/>
        </p:spPr>
        <p:txBody>
          <a:bodyPr/>
          <a:lstStyle/>
          <a:p>
            <a:endParaRPr lang="en-US" alt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a:extLst>
              <a:ext uri="{FF2B5EF4-FFF2-40B4-BE49-F238E27FC236}">
                <a16:creationId xmlns:a16="http://schemas.microsoft.com/office/drawing/2014/main" id="{6EB397B5-1F27-49F3-88BA-021BED92DC09}"/>
              </a:ext>
            </a:extLst>
          </p:cNvPr>
          <p:cNvSpPr>
            <a:spLocks noGrp="1" noChangeArrowheads="1"/>
          </p:cNvSpPr>
          <p:nvPr>
            <p:ph type="sldNum" sz="quarter" idx="5"/>
          </p:nvPr>
        </p:nvSpPr>
        <p:spPr>
          <a:noFill/>
        </p:spPr>
        <p:txBody>
          <a:bodyPr/>
          <a:lstStyle>
            <a:lvl1pPr>
              <a:defRPr sz="2800" b="1">
                <a:solidFill>
                  <a:schemeClr val="tx1"/>
                </a:solidFill>
                <a:latin typeface="Tahoma" panose="020B0604030504040204" pitchFamily="34" charset="0"/>
              </a:defRPr>
            </a:lvl1pPr>
            <a:lvl2pPr marL="742950" indent="-285750">
              <a:defRPr sz="2800" b="1">
                <a:solidFill>
                  <a:schemeClr val="tx1"/>
                </a:solidFill>
                <a:latin typeface="Tahoma" panose="020B0604030504040204" pitchFamily="34" charset="0"/>
              </a:defRPr>
            </a:lvl2pPr>
            <a:lvl3pPr marL="1143000" indent="-228600">
              <a:defRPr sz="2800" b="1">
                <a:solidFill>
                  <a:schemeClr val="tx1"/>
                </a:solidFill>
                <a:latin typeface="Tahoma" panose="020B0604030504040204" pitchFamily="34" charset="0"/>
              </a:defRPr>
            </a:lvl3pPr>
            <a:lvl4pPr marL="1600200" indent="-228600">
              <a:defRPr sz="2800" b="1">
                <a:solidFill>
                  <a:schemeClr val="tx1"/>
                </a:solidFill>
                <a:latin typeface="Tahoma" panose="020B0604030504040204" pitchFamily="34" charset="0"/>
              </a:defRPr>
            </a:lvl4pPr>
            <a:lvl5pPr marL="2057400" indent="-228600">
              <a:defRPr sz="2800" b="1">
                <a:solidFill>
                  <a:schemeClr val="tx1"/>
                </a:solidFill>
                <a:latin typeface="Tahoma" panose="020B0604030504040204" pitchFamily="34" charset="0"/>
              </a:defRPr>
            </a:lvl5pPr>
            <a:lvl6pPr marL="2514600" indent="-228600" eaLnBrk="0" fontAlgn="base" hangingPunct="0">
              <a:spcBef>
                <a:spcPct val="0"/>
              </a:spcBef>
              <a:spcAft>
                <a:spcPct val="0"/>
              </a:spcAft>
              <a:defRPr sz="2800" b="1">
                <a:solidFill>
                  <a:schemeClr val="tx1"/>
                </a:solidFill>
                <a:latin typeface="Tahoma" panose="020B0604030504040204" pitchFamily="34" charset="0"/>
              </a:defRPr>
            </a:lvl6pPr>
            <a:lvl7pPr marL="2971800" indent="-228600" eaLnBrk="0" fontAlgn="base" hangingPunct="0">
              <a:spcBef>
                <a:spcPct val="0"/>
              </a:spcBef>
              <a:spcAft>
                <a:spcPct val="0"/>
              </a:spcAft>
              <a:defRPr sz="2800" b="1">
                <a:solidFill>
                  <a:schemeClr val="tx1"/>
                </a:solidFill>
                <a:latin typeface="Tahoma" panose="020B0604030504040204" pitchFamily="34" charset="0"/>
              </a:defRPr>
            </a:lvl7pPr>
            <a:lvl8pPr marL="3429000" indent="-228600" eaLnBrk="0" fontAlgn="base" hangingPunct="0">
              <a:spcBef>
                <a:spcPct val="0"/>
              </a:spcBef>
              <a:spcAft>
                <a:spcPct val="0"/>
              </a:spcAft>
              <a:defRPr sz="2800" b="1">
                <a:solidFill>
                  <a:schemeClr val="tx1"/>
                </a:solidFill>
                <a:latin typeface="Tahoma" panose="020B0604030504040204" pitchFamily="34" charset="0"/>
              </a:defRPr>
            </a:lvl8pPr>
            <a:lvl9pPr marL="3886200" indent="-228600" eaLnBrk="0" fontAlgn="base" hangingPunct="0">
              <a:spcBef>
                <a:spcPct val="0"/>
              </a:spcBef>
              <a:spcAft>
                <a:spcPct val="0"/>
              </a:spcAft>
              <a:defRPr sz="2800" b="1">
                <a:solidFill>
                  <a:schemeClr val="tx1"/>
                </a:solidFill>
                <a:latin typeface="Tahoma" panose="020B0604030504040204" pitchFamily="34" charset="0"/>
              </a:defRPr>
            </a:lvl9pPr>
          </a:lstStyle>
          <a:p>
            <a:fld id="{7429DD30-A427-4C68-8A96-485CF5D398EC}" type="slidenum">
              <a:rPr lang="en-US" altLang="en-US" sz="1200"/>
              <a:pPr/>
              <a:t>60</a:t>
            </a:fld>
            <a:endParaRPr lang="en-US" altLang="en-US" sz="1200"/>
          </a:p>
        </p:txBody>
      </p:sp>
      <p:sp>
        <p:nvSpPr>
          <p:cNvPr id="54275" name="Rectangle 2">
            <a:extLst>
              <a:ext uri="{FF2B5EF4-FFF2-40B4-BE49-F238E27FC236}">
                <a16:creationId xmlns:a16="http://schemas.microsoft.com/office/drawing/2014/main" id="{8984CE1A-23E6-4572-B593-5AC83208FA14}"/>
              </a:ext>
            </a:extLst>
          </p:cNvPr>
          <p:cNvSpPr>
            <a:spLocks noGrp="1" noRot="1" noChangeAspect="1" noChangeArrowheads="1" noTextEdit="1"/>
          </p:cNvSpPr>
          <p:nvPr>
            <p:ph type="sldImg"/>
          </p:nvPr>
        </p:nvSpPr>
        <p:spPr>
          <a:xfrm>
            <a:off x="1106488" y="698500"/>
            <a:ext cx="4645025" cy="3482975"/>
          </a:xfrm>
          <a:ln/>
        </p:spPr>
      </p:sp>
      <p:sp>
        <p:nvSpPr>
          <p:cNvPr id="54276" name="Rectangle 3">
            <a:extLst>
              <a:ext uri="{FF2B5EF4-FFF2-40B4-BE49-F238E27FC236}">
                <a16:creationId xmlns:a16="http://schemas.microsoft.com/office/drawing/2014/main" id="{81F52EBA-79D0-4A8A-985E-BB14DD5C7A24}"/>
              </a:ext>
            </a:extLst>
          </p:cNvPr>
          <p:cNvSpPr>
            <a:spLocks noGrp="1" noChangeArrowheads="1"/>
          </p:cNvSpPr>
          <p:nvPr>
            <p:ph type="body" idx="1"/>
          </p:nvPr>
        </p:nvSpPr>
        <p:spPr>
          <a:noFill/>
        </p:spPr>
        <p:txBody>
          <a:bodyPr/>
          <a:lstStyle/>
          <a:p>
            <a:endParaRPr lang="en-US" alt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a:extLst>
              <a:ext uri="{FF2B5EF4-FFF2-40B4-BE49-F238E27FC236}">
                <a16:creationId xmlns:a16="http://schemas.microsoft.com/office/drawing/2014/main" id="{723E65E0-16A8-466D-8C2B-711B364D2546}"/>
              </a:ext>
            </a:extLst>
          </p:cNvPr>
          <p:cNvSpPr>
            <a:spLocks noGrp="1" noChangeArrowheads="1"/>
          </p:cNvSpPr>
          <p:nvPr>
            <p:ph type="sldNum" sz="quarter" idx="5"/>
          </p:nvPr>
        </p:nvSpPr>
        <p:spPr>
          <a:noFill/>
        </p:spPr>
        <p:txBody>
          <a:bodyPr/>
          <a:lstStyle>
            <a:lvl1pPr>
              <a:defRPr sz="2800" b="1">
                <a:solidFill>
                  <a:schemeClr val="tx1"/>
                </a:solidFill>
                <a:latin typeface="Tahoma" panose="020B0604030504040204" pitchFamily="34" charset="0"/>
              </a:defRPr>
            </a:lvl1pPr>
            <a:lvl2pPr marL="742950" indent="-285750">
              <a:defRPr sz="2800" b="1">
                <a:solidFill>
                  <a:schemeClr val="tx1"/>
                </a:solidFill>
                <a:latin typeface="Tahoma" panose="020B0604030504040204" pitchFamily="34" charset="0"/>
              </a:defRPr>
            </a:lvl2pPr>
            <a:lvl3pPr marL="1143000" indent="-228600">
              <a:defRPr sz="2800" b="1">
                <a:solidFill>
                  <a:schemeClr val="tx1"/>
                </a:solidFill>
                <a:latin typeface="Tahoma" panose="020B0604030504040204" pitchFamily="34" charset="0"/>
              </a:defRPr>
            </a:lvl3pPr>
            <a:lvl4pPr marL="1600200" indent="-228600">
              <a:defRPr sz="2800" b="1">
                <a:solidFill>
                  <a:schemeClr val="tx1"/>
                </a:solidFill>
                <a:latin typeface="Tahoma" panose="020B0604030504040204" pitchFamily="34" charset="0"/>
              </a:defRPr>
            </a:lvl4pPr>
            <a:lvl5pPr marL="2057400" indent="-228600">
              <a:defRPr sz="2800" b="1">
                <a:solidFill>
                  <a:schemeClr val="tx1"/>
                </a:solidFill>
                <a:latin typeface="Tahoma" panose="020B0604030504040204" pitchFamily="34" charset="0"/>
              </a:defRPr>
            </a:lvl5pPr>
            <a:lvl6pPr marL="2514600" indent="-228600" eaLnBrk="0" fontAlgn="base" hangingPunct="0">
              <a:spcBef>
                <a:spcPct val="0"/>
              </a:spcBef>
              <a:spcAft>
                <a:spcPct val="0"/>
              </a:spcAft>
              <a:defRPr sz="2800" b="1">
                <a:solidFill>
                  <a:schemeClr val="tx1"/>
                </a:solidFill>
                <a:latin typeface="Tahoma" panose="020B0604030504040204" pitchFamily="34" charset="0"/>
              </a:defRPr>
            </a:lvl6pPr>
            <a:lvl7pPr marL="2971800" indent="-228600" eaLnBrk="0" fontAlgn="base" hangingPunct="0">
              <a:spcBef>
                <a:spcPct val="0"/>
              </a:spcBef>
              <a:spcAft>
                <a:spcPct val="0"/>
              </a:spcAft>
              <a:defRPr sz="2800" b="1">
                <a:solidFill>
                  <a:schemeClr val="tx1"/>
                </a:solidFill>
                <a:latin typeface="Tahoma" panose="020B0604030504040204" pitchFamily="34" charset="0"/>
              </a:defRPr>
            </a:lvl7pPr>
            <a:lvl8pPr marL="3429000" indent="-228600" eaLnBrk="0" fontAlgn="base" hangingPunct="0">
              <a:spcBef>
                <a:spcPct val="0"/>
              </a:spcBef>
              <a:spcAft>
                <a:spcPct val="0"/>
              </a:spcAft>
              <a:defRPr sz="2800" b="1">
                <a:solidFill>
                  <a:schemeClr val="tx1"/>
                </a:solidFill>
                <a:latin typeface="Tahoma" panose="020B0604030504040204" pitchFamily="34" charset="0"/>
              </a:defRPr>
            </a:lvl8pPr>
            <a:lvl9pPr marL="3886200" indent="-228600" eaLnBrk="0" fontAlgn="base" hangingPunct="0">
              <a:spcBef>
                <a:spcPct val="0"/>
              </a:spcBef>
              <a:spcAft>
                <a:spcPct val="0"/>
              </a:spcAft>
              <a:defRPr sz="2800" b="1">
                <a:solidFill>
                  <a:schemeClr val="tx1"/>
                </a:solidFill>
                <a:latin typeface="Tahoma" panose="020B0604030504040204" pitchFamily="34" charset="0"/>
              </a:defRPr>
            </a:lvl9pPr>
          </a:lstStyle>
          <a:p>
            <a:fld id="{2EE0A853-1FC9-49FE-8405-0C42F4AF411E}" type="slidenum">
              <a:rPr lang="en-US" altLang="en-US" sz="1200"/>
              <a:pPr/>
              <a:t>61</a:t>
            </a:fld>
            <a:endParaRPr lang="en-US" altLang="en-US" sz="1200"/>
          </a:p>
        </p:txBody>
      </p:sp>
      <p:sp>
        <p:nvSpPr>
          <p:cNvPr id="56323" name="Rectangle 2">
            <a:extLst>
              <a:ext uri="{FF2B5EF4-FFF2-40B4-BE49-F238E27FC236}">
                <a16:creationId xmlns:a16="http://schemas.microsoft.com/office/drawing/2014/main" id="{C797649C-8287-4973-A291-85019139551A}"/>
              </a:ext>
            </a:extLst>
          </p:cNvPr>
          <p:cNvSpPr>
            <a:spLocks noGrp="1" noRot="1" noChangeAspect="1" noChangeArrowheads="1" noTextEdit="1"/>
          </p:cNvSpPr>
          <p:nvPr>
            <p:ph type="sldImg"/>
          </p:nvPr>
        </p:nvSpPr>
        <p:spPr>
          <a:xfrm>
            <a:off x="1106488" y="698500"/>
            <a:ext cx="4645025" cy="3482975"/>
          </a:xfrm>
          <a:ln/>
        </p:spPr>
      </p:sp>
      <p:sp>
        <p:nvSpPr>
          <p:cNvPr id="56324" name="Rectangle 3">
            <a:extLst>
              <a:ext uri="{FF2B5EF4-FFF2-40B4-BE49-F238E27FC236}">
                <a16:creationId xmlns:a16="http://schemas.microsoft.com/office/drawing/2014/main" id="{499C0732-CDE7-48F1-9846-55AD412230E1}"/>
              </a:ext>
            </a:extLst>
          </p:cNvPr>
          <p:cNvSpPr>
            <a:spLocks noGrp="1" noChangeArrowheads="1"/>
          </p:cNvSpPr>
          <p:nvPr>
            <p:ph type="body" idx="1"/>
          </p:nvPr>
        </p:nvSpPr>
        <p:spPr>
          <a:noFill/>
        </p:spPr>
        <p:txBody>
          <a:bodyPr/>
          <a:lstStyle/>
          <a:p>
            <a:endParaRPr lang="en-US" alt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a:extLst>
              <a:ext uri="{FF2B5EF4-FFF2-40B4-BE49-F238E27FC236}">
                <a16:creationId xmlns:a16="http://schemas.microsoft.com/office/drawing/2014/main" id="{8AECA17A-87BD-49FB-86B5-68009E78EDC1}"/>
              </a:ext>
            </a:extLst>
          </p:cNvPr>
          <p:cNvSpPr>
            <a:spLocks noGrp="1" noChangeArrowheads="1"/>
          </p:cNvSpPr>
          <p:nvPr>
            <p:ph type="sldNum" sz="quarter" idx="5"/>
          </p:nvPr>
        </p:nvSpPr>
        <p:spPr>
          <a:noFill/>
        </p:spPr>
        <p:txBody>
          <a:bodyPr/>
          <a:lstStyle>
            <a:lvl1pPr>
              <a:defRPr sz="2800" b="1">
                <a:solidFill>
                  <a:schemeClr val="tx1"/>
                </a:solidFill>
                <a:latin typeface="Tahoma" panose="020B0604030504040204" pitchFamily="34" charset="0"/>
              </a:defRPr>
            </a:lvl1pPr>
            <a:lvl2pPr marL="742950" indent="-285750">
              <a:defRPr sz="2800" b="1">
                <a:solidFill>
                  <a:schemeClr val="tx1"/>
                </a:solidFill>
                <a:latin typeface="Tahoma" panose="020B0604030504040204" pitchFamily="34" charset="0"/>
              </a:defRPr>
            </a:lvl2pPr>
            <a:lvl3pPr marL="1143000" indent="-228600">
              <a:defRPr sz="2800" b="1">
                <a:solidFill>
                  <a:schemeClr val="tx1"/>
                </a:solidFill>
                <a:latin typeface="Tahoma" panose="020B0604030504040204" pitchFamily="34" charset="0"/>
              </a:defRPr>
            </a:lvl3pPr>
            <a:lvl4pPr marL="1600200" indent="-228600">
              <a:defRPr sz="2800" b="1">
                <a:solidFill>
                  <a:schemeClr val="tx1"/>
                </a:solidFill>
                <a:latin typeface="Tahoma" panose="020B0604030504040204" pitchFamily="34" charset="0"/>
              </a:defRPr>
            </a:lvl4pPr>
            <a:lvl5pPr marL="2057400" indent="-228600">
              <a:defRPr sz="2800" b="1">
                <a:solidFill>
                  <a:schemeClr val="tx1"/>
                </a:solidFill>
                <a:latin typeface="Tahoma" panose="020B0604030504040204" pitchFamily="34" charset="0"/>
              </a:defRPr>
            </a:lvl5pPr>
            <a:lvl6pPr marL="2514600" indent="-228600" eaLnBrk="0" fontAlgn="base" hangingPunct="0">
              <a:spcBef>
                <a:spcPct val="0"/>
              </a:spcBef>
              <a:spcAft>
                <a:spcPct val="0"/>
              </a:spcAft>
              <a:defRPr sz="2800" b="1">
                <a:solidFill>
                  <a:schemeClr val="tx1"/>
                </a:solidFill>
                <a:latin typeface="Tahoma" panose="020B0604030504040204" pitchFamily="34" charset="0"/>
              </a:defRPr>
            </a:lvl6pPr>
            <a:lvl7pPr marL="2971800" indent="-228600" eaLnBrk="0" fontAlgn="base" hangingPunct="0">
              <a:spcBef>
                <a:spcPct val="0"/>
              </a:spcBef>
              <a:spcAft>
                <a:spcPct val="0"/>
              </a:spcAft>
              <a:defRPr sz="2800" b="1">
                <a:solidFill>
                  <a:schemeClr val="tx1"/>
                </a:solidFill>
                <a:latin typeface="Tahoma" panose="020B0604030504040204" pitchFamily="34" charset="0"/>
              </a:defRPr>
            </a:lvl7pPr>
            <a:lvl8pPr marL="3429000" indent="-228600" eaLnBrk="0" fontAlgn="base" hangingPunct="0">
              <a:spcBef>
                <a:spcPct val="0"/>
              </a:spcBef>
              <a:spcAft>
                <a:spcPct val="0"/>
              </a:spcAft>
              <a:defRPr sz="2800" b="1">
                <a:solidFill>
                  <a:schemeClr val="tx1"/>
                </a:solidFill>
                <a:latin typeface="Tahoma" panose="020B0604030504040204" pitchFamily="34" charset="0"/>
              </a:defRPr>
            </a:lvl8pPr>
            <a:lvl9pPr marL="3886200" indent="-228600" eaLnBrk="0" fontAlgn="base" hangingPunct="0">
              <a:spcBef>
                <a:spcPct val="0"/>
              </a:spcBef>
              <a:spcAft>
                <a:spcPct val="0"/>
              </a:spcAft>
              <a:defRPr sz="2800" b="1">
                <a:solidFill>
                  <a:schemeClr val="tx1"/>
                </a:solidFill>
                <a:latin typeface="Tahoma" panose="020B0604030504040204" pitchFamily="34" charset="0"/>
              </a:defRPr>
            </a:lvl9pPr>
          </a:lstStyle>
          <a:p>
            <a:fld id="{C16FCDDD-56FB-4A7C-8950-9880D9F31D7F}" type="slidenum">
              <a:rPr lang="en-US" altLang="en-US" sz="1200"/>
              <a:pPr/>
              <a:t>62</a:t>
            </a:fld>
            <a:endParaRPr lang="en-US" altLang="en-US" sz="1200"/>
          </a:p>
        </p:txBody>
      </p:sp>
      <p:sp>
        <p:nvSpPr>
          <p:cNvPr id="62467" name="Rectangle 2">
            <a:extLst>
              <a:ext uri="{FF2B5EF4-FFF2-40B4-BE49-F238E27FC236}">
                <a16:creationId xmlns:a16="http://schemas.microsoft.com/office/drawing/2014/main" id="{779A6982-CC39-426D-B774-13B25C9D0255}"/>
              </a:ext>
            </a:extLst>
          </p:cNvPr>
          <p:cNvSpPr>
            <a:spLocks noGrp="1" noRot="1" noChangeAspect="1" noChangeArrowheads="1" noTextEdit="1"/>
          </p:cNvSpPr>
          <p:nvPr>
            <p:ph type="sldImg"/>
          </p:nvPr>
        </p:nvSpPr>
        <p:spPr>
          <a:xfrm>
            <a:off x="1106488" y="698500"/>
            <a:ext cx="4645025" cy="3482975"/>
          </a:xfrm>
          <a:ln/>
        </p:spPr>
      </p:sp>
      <p:sp>
        <p:nvSpPr>
          <p:cNvPr id="62468" name="Rectangle 3">
            <a:extLst>
              <a:ext uri="{FF2B5EF4-FFF2-40B4-BE49-F238E27FC236}">
                <a16:creationId xmlns:a16="http://schemas.microsoft.com/office/drawing/2014/main" id="{A7B3FB50-CCBC-4DCD-B45E-D30A1757FB21}"/>
              </a:ext>
            </a:extLst>
          </p:cNvPr>
          <p:cNvSpPr>
            <a:spLocks noGrp="1" noChangeArrowheads="1"/>
          </p:cNvSpPr>
          <p:nvPr>
            <p:ph type="body" idx="1"/>
          </p:nvPr>
        </p:nvSpPr>
        <p:spPr>
          <a:noFill/>
        </p:spPr>
        <p:txBody>
          <a:bodyPr/>
          <a:lstStyle/>
          <a:p>
            <a:endParaRPr lang="en-US" alt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a:extLst>
              <a:ext uri="{FF2B5EF4-FFF2-40B4-BE49-F238E27FC236}">
                <a16:creationId xmlns:a16="http://schemas.microsoft.com/office/drawing/2014/main" id="{51BD0123-BD36-4C0C-8BC6-D0AA53E742D4}"/>
              </a:ext>
            </a:extLst>
          </p:cNvPr>
          <p:cNvSpPr>
            <a:spLocks noGrp="1" noChangeArrowheads="1"/>
          </p:cNvSpPr>
          <p:nvPr>
            <p:ph type="sldNum" sz="quarter" idx="5"/>
          </p:nvPr>
        </p:nvSpPr>
        <p:spPr>
          <a:noFill/>
        </p:spPr>
        <p:txBody>
          <a:bodyPr/>
          <a:lstStyle>
            <a:lvl1pPr>
              <a:defRPr sz="2800" b="1">
                <a:solidFill>
                  <a:schemeClr val="tx1"/>
                </a:solidFill>
                <a:latin typeface="Tahoma" panose="020B0604030504040204" pitchFamily="34" charset="0"/>
              </a:defRPr>
            </a:lvl1pPr>
            <a:lvl2pPr marL="742950" indent="-285750">
              <a:defRPr sz="2800" b="1">
                <a:solidFill>
                  <a:schemeClr val="tx1"/>
                </a:solidFill>
                <a:latin typeface="Tahoma" panose="020B0604030504040204" pitchFamily="34" charset="0"/>
              </a:defRPr>
            </a:lvl2pPr>
            <a:lvl3pPr marL="1143000" indent="-228600">
              <a:defRPr sz="2800" b="1">
                <a:solidFill>
                  <a:schemeClr val="tx1"/>
                </a:solidFill>
                <a:latin typeface="Tahoma" panose="020B0604030504040204" pitchFamily="34" charset="0"/>
              </a:defRPr>
            </a:lvl3pPr>
            <a:lvl4pPr marL="1600200" indent="-228600">
              <a:defRPr sz="2800" b="1">
                <a:solidFill>
                  <a:schemeClr val="tx1"/>
                </a:solidFill>
                <a:latin typeface="Tahoma" panose="020B0604030504040204" pitchFamily="34" charset="0"/>
              </a:defRPr>
            </a:lvl4pPr>
            <a:lvl5pPr marL="2057400" indent="-228600">
              <a:defRPr sz="2800" b="1">
                <a:solidFill>
                  <a:schemeClr val="tx1"/>
                </a:solidFill>
                <a:latin typeface="Tahoma" panose="020B0604030504040204" pitchFamily="34" charset="0"/>
              </a:defRPr>
            </a:lvl5pPr>
            <a:lvl6pPr marL="2514600" indent="-228600" eaLnBrk="0" fontAlgn="base" hangingPunct="0">
              <a:spcBef>
                <a:spcPct val="0"/>
              </a:spcBef>
              <a:spcAft>
                <a:spcPct val="0"/>
              </a:spcAft>
              <a:defRPr sz="2800" b="1">
                <a:solidFill>
                  <a:schemeClr val="tx1"/>
                </a:solidFill>
                <a:latin typeface="Tahoma" panose="020B0604030504040204" pitchFamily="34" charset="0"/>
              </a:defRPr>
            </a:lvl6pPr>
            <a:lvl7pPr marL="2971800" indent="-228600" eaLnBrk="0" fontAlgn="base" hangingPunct="0">
              <a:spcBef>
                <a:spcPct val="0"/>
              </a:spcBef>
              <a:spcAft>
                <a:spcPct val="0"/>
              </a:spcAft>
              <a:defRPr sz="2800" b="1">
                <a:solidFill>
                  <a:schemeClr val="tx1"/>
                </a:solidFill>
                <a:latin typeface="Tahoma" panose="020B0604030504040204" pitchFamily="34" charset="0"/>
              </a:defRPr>
            </a:lvl7pPr>
            <a:lvl8pPr marL="3429000" indent="-228600" eaLnBrk="0" fontAlgn="base" hangingPunct="0">
              <a:spcBef>
                <a:spcPct val="0"/>
              </a:spcBef>
              <a:spcAft>
                <a:spcPct val="0"/>
              </a:spcAft>
              <a:defRPr sz="2800" b="1">
                <a:solidFill>
                  <a:schemeClr val="tx1"/>
                </a:solidFill>
                <a:latin typeface="Tahoma" panose="020B0604030504040204" pitchFamily="34" charset="0"/>
              </a:defRPr>
            </a:lvl8pPr>
            <a:lvl9pPr marL="3886200" indent="-228600" eaLnBrk="0" fontAlgn="base" hangingPunct="0">
              <a:spcBef>
                <a:spcPct val="0"/>
              </a:spcBef>
              <a:spcAft>
                <a:spcPct val="0"/>
              </a:spcAft>
              <a:defRPr sz="2800" b="1">
                <a:solidFill>
                  <a:schemeClr val="tx1"/>
                </a:solidFill>
                <a:latin typeface="Tahoma" panose="020B0604030504040204" pitchFamily="34" charset="0"/>
              </a:defRPr>
            </a:lvl9pPr>
          </a:lstStyle>
          <a:p>
            <a:fld id="{F90650F1-5138-43A6-A2F1-5D8643F97DEE}" type="slidenum">
              <a:rPr lang="en-US" altLang="en-US" sz="1200"/>
              <a:pPr/>
              <a:t>63</a:t>
            </a:fld>
            <a:endParaRPr lang="en-US" altLang="en-US" sz="1200"/>
          </a:p>
        </p:txBody>
      </p:sp>
      <p:sp>
        <p:nvSpPr>
          <p:cNvPr id="66563" name="Rectangle 2">
            <a:extLst>
              <a:ext uri="{FF2B5EF4-FFF2-40B4-BE49-F238E27FC236}">
                <a16:creationId xmlns:a16="http://schemas.microsoft.com/office/drawing/2014/main" id="{57A3389F-491C-4E5E-8C0A-9154D9017F8B}"/>
              </a:ext>
            </a:extLst>
          </p:cNvPr>
          <p:cNvSpPr>
            <a:spLocks noGrp="1" noRot="1" noChangeAspect="1" noChangeArrowheads="1" noTextEdit="1"/>
          </p:cNvSpPr>
          <p:nvPr>
            <p:ph type="sldImg"/>
          </p:nvPr>
        </p:nvSpPr>
        <p:spPr>
          <a:ln/>
        </p:spPr>
      </p:sp>
      <p:sp>
        <p:nvSpPr>
          <p:cNvPr id="66564" name="Rectangle 3">
            <a:extLst>
              <a:ext uri="{FF2B5EF4-FFF2-40B4-BE49-F238E27FC236}">
                <a16:creationId xmlns:a16="http://schemas.microsoft.com/office/drawing/2014/main" id="{F4D8BA49-B285-4497-BC71-337B7BF4BFCB}"/>
              </a:ext>
            </a:extLst>
          </p:cNvPr>
          <p:cNvSpPr>
            <a:spLocks noGrp="1" noChangeArrowheads="1"/>
          </p:cNvSpPr>
          <p:nvPr>
            <p:ph type="body" idx="1"/>
          </p:nvPr>
        </p:nvSpPr>
        <p:spPr>
          <a:noFill/>
        </p:spPr>
        <p:txBody>
          <a:bodyPr/>
          <a:lstStyle/>
          <a:p>
            <a:endParaRPr lang="en-US" alt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a:extLst>
              <a:ext uri="{FF2B5EF4-FFF2-40B4-BE49-F238E27FC236}">
                <a16:creationId xmlns:a16="http://schemas.microsoft.com/office/drawing/2014/main" id="{9BB7C191-AB3B-4849-AFD6-97ADD0EAEC72}"/>
              </a:ext>
            </a:extLst>
          </p:cNvPr>
          <p:cNvSpPr>
            <a:spLocks noGrp="1" noChangeArrowheads="1"/>
          </p:cNvSpPr>
          <p:nvPr>
            <p:ph type="sldNum" sz="quarter" idx="5"/>
          </p:nvPr>
        </p:nvSpPr>
        <p:spPr>
          <a:noFill/>
        </p:spPr>
        <p:txBody>
          <a:bodyPr/>
          <a:lstStyle>
            <a:lvl1pPr>
              <a:defRPr sz="2800" b="1">
                <a:solidFill>
                  <a:schemeClr val="tx1"/>
                </a:solidFill>
                <a:latin typeface="Tahoma" panose="020B0604030504040204" pitchFamily="34" charset="0"/>
              </a:defRPr>
            </a:lvl1pPr>
            <a:lvl2pPr marL="742950" indent="-285750">
              <a:defRPr sz="2800" b="1">
                <a:solidFill>
                  <a:schemeClr val="tx1"/>
                </a:solidFill>
                <a:latin typeface="Tahoma" panose="020B0604030504040204" pitchFamily="34" charset="0"/>
              </a:defRPr>
            </a:lvl2pPr>
            <a:lvl3pPr marL="1143000" indent="-228600">
              <a:defRPr sz="2800" b="1">
                <a:solidFill>
                  <a:schemeClr val="tx1"/>
                </a:solidFill>
                <a:latin typeface="Tahoma" panose="020B0604030504040204" pitchFamily="34" charset="0"/>
              </a:defRPr>
            </a:lvl3pPr>
            <a:lvl4pPr marL="1600200" indent="-228600">
              <a:defRPr sz="2800" b="1">
                <a:solidFill>
                  <a:schemeClr val="tx1"/>
                </a:solidFill>
                <a:latin typeface="Tahoma" panose="020B0604030504040204" pitchFamily="34" charset="0"/>
              </a:defRPr>
            </a:lvl4pPr>
            <a:lvl5pPr marL="2057400" indent="-228600">
              <a:defRPr sz="2800" b="1">
                <a:solidFill>
                  <a:schemeClr val="tx1"/>
                </a:solidFill>
                <a:latin typeface="Tahoma" panose="020B0604030504040204" pitchFamily="34" charset="0"/>
              </a:defRPr>
            </a:lvl5pPr>
            <a:lvl6pPr marL="2514600" indent="-228600" eaLnBrk="0" fontAlgn="base" hangingPunct="0">
              <a:spcBef>
                <a:spcPct val="0"/>
              </a:spcBef>
              <a:spcAft>
                <a:spcPct val="0"/>
              </a:spcAft>
              <a:defRPr sz="2800" b="1">
                <a:solidFill>
                  <a:schemeClr val="tx1"/>
                </a:solidFill>
                <a:latin typeface="Tahoma" panose="020B0604030504040204" pitchFamily="34" charset="0"/>
              </a:defRPr>
            </a:lvl6pPr>
            <a:lvl7pPr marL="2971800" indent="-228600" eaLnBrk="0" fontAlgn="base" hangingPunct="0">
              <a:spcBef>
                <a:spcPct val="0"/>
              </a:spcBef>
              <a:spcAft>
                <a:spcPct val="0"/>
              </a:spcAft>
              <a:defRPr sz="2800" b="1">
                <a:solidFill>
                  <a:schemeClr val="tx1"/>
                </a:solidFill>
                <a:latin typeface="Tahoma" panose="020B0604030504040204" pitchFamily="34" charset="0"/>
              </a:defRPr>
            </a:lvl7pPr>
            <a:lvl8pPr marL="3429000" indent="-228600" eaLnBrk="0" fontAlgn="base" hangingPunct="0">
              <a:spcBef>
                <a:spcPct val="0"/>
              </a:spcBef>
              <a:spcAft>
                <a:spcPct val="0"/>
              </a:spcAft>
              <a:defRPr sz="2800" b="1">
                <a:solidFill>
                  <a:schemeClr val="tx1"/>
                </a:solidFill>
                <a:latin typeface="Tahoma" panose="020B0604030504040204" pitchFamily="34" charset="0"/>
              </a:defRPr>
            </a:lvl8pPr>
            <a:lvl9pPr marL="3886200" indent="-228600" eaLnBrk="0" fontAlgn="base" hangingPunct="0">
              <a:spcBef>
                <a:spcPct val="0"/>
              </a:spcBef>
              <a:spcAft>
                <a:spcPct val="0"/>
              </a:spcAft>
              <a:defRPr sz="2800" b="1">
                <a:solidFill>
                  <a:schemeClr val="tx1"/>
                </a:solidFill>
                <a:latin typeface="Tahoma" panose="020B0604030504040204" pitchFamily="34" charset="0"/>
              </a:defRPr>
            </a:lvl9pPr>
          </a:lstStyle>
          <a:p>
            <a:fld id="{4F1EB586-ABD2-42C8-A284-4FAFC027876F}" type="slidenum">
              <a:rPr lang="en-US" altLang="en-US" sz="1200"/>
              <a:pPr/>
              <a:t>64</a:t>
            </a:fld>
            <a:endParaRPr lang="en-US" altLang="en-US" sz="1200"/>
          </a:p>
        </p:txBody>
      </p:sp>
      <p:sp>
        <p:nvSpPr>
          <p:cNvPr id="100355" name="Rectangle 2">
            <a:extLst>
              <a:ext uri="{FF2B5EF4-FFF2-40B4-BE49-F238E27FC236}">
                <a16:creationId xmlns:a16="http://schemas.microsoft.com/office/drawing/2014/main" id="{94E5FC26-4A24-4219-A886-B45275675FCF}"/>
              </a:ext>
            </a:extLst>
          </p:cNvPr>
          <p:cNvSpPr>
            <a:spLocks noGrp="1" noRot="1" noChangeAspect="1" noChangeArrowheads="1" noTextEdit="1"/>
          </p:cNvSpPr>
          <p:nvPr>
            <p:ph type="sldImg"/>
          </p:nvPr>
        </p:nvSpPr>
        <p:spPr>
          <a:ln/>
        </p:spPr>
      </p:sp>
      <p:sp>
        <p:nvSpPr>
          <p:cNvPr id="100356" name="Rectangle 3">
            <a:extLst>
              <a:ext uri="{FF2B5EF4-FFF2-40B4-BE49-F238E27FC236}">
                <a16:creationId xmlns:a16="http://schemas.microsoft.com/office/drawing/2014/main" id="{99A09EE6-5A10-4C8E-A9D8-7DDA7616A1D5}"/>
              </a:ext>
            </a:extLst>
          </p:cNvPr>
          <p:cNvSpPr>
            <a:spLocks noGrp="1" noChangeArrowheads="1"/>
          </p:cNvSpPr>
          <p:nvPr>
            <p:ph type="body" idx="1"/>
          </p:nvPr>
        </p:nvSpPr>
        <p:spPr>
          <a:noFill/>
        </p:spPr>
        <p:txBody>
          <a:bodyPr/>
          <a:lstStyle/>
          <a:p>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a:extLst>
              <a:ext uri="{FF2B5EF4-FFF2-40B4-BE49-F238E27FC236}">
                <a16:creationId xmlns:a16="http://schemas.microsoft.com/office/drawing/2014/main" id="{D7A67822-2945-435E-8EC3-96981C811FF2}"/>
              </a:ext>
            </a:extLst>
          </p:cNvPr>
          <p:cNvSpPr>
            <a:spLocks noGrp="1" noChangeArrowheads="1"/>
          </p:cNvSpPr>
          <p:nvPr>
            <p:ph type="sldNum" sz="quarter" idx="5"/>
          </p:nvPr>
        </p:nvSpPr>
        <p:spPr>
          <a:noFill/>
        </p:spPr>
        <p:txBody>
          <a:bodyPr/>
          <a:lstStyle>
            <a:lvl1pPr>
              <a:defRPr sz="2800" b="1">
                <a:solidFill>
                  <a:schemeClr val="tx1"/>
                </a:solidFill>
                <a:latin typeface="Tahoma" panose="020B0604030504040204" pitchFamily="34" charset="0"/>
              </a:defRPr>
            </a:lvl1pPr>
            <a:lvl2pPr marL="742950" indent="-285750">
              <a:defRPr sz="2800" b="1">
                <a:solidFill>
                  <a:schemeClr val="tx1"/>
                </a:solidFill>
                <a:latin typeface="Tahoma" panose="020B0604030504040204" pitchFamily="34" charset="0"/>
              </a:defRPr>
            </a:lvl2pPr>
            <a:lvl3pPr marL="1143000" indent="-228600">
              <a:defRPr sz="2800" b="1">
                <a:solidFill>
                  <a:schemeClr val="tx1"/>
                </a:solidFill>
                <a:latin typeface="Tahoma" panose="020B0604030504040204" pitchFamily="34" charset="0"/>
              </a:defRPr>
            </a:lvl3pPr>
            <a:lvl4pPr marL="1600200" indent="-228600">
              <a:defRPr sz="2800" b="1">
                <a:solidFill>
                  <a:schemeClr val="tx1"/>
                </a:solidFill>
                <a:latin typeface="Tahoma" panose="020B0604030504040204" pitchFamily="34" charset="0"/>
              </a:defRPr>
            </a:lvl4pPr>
            <a:lvl5pPr marL="2057400" indent="-228600">
              <a:defRPr sz="2800" b="1">
                <a:solidFill>
                  <a:schemeClr val="tx1"/>
                </a:solidFill>
                <a:latin typeface="Tahoma" panose="020B0604030504040204" pitchFamily="34" charset="0"/>
              </a:defRPr>
            </a:lvl5pPr>
            <a:lvl6pPr marL="2514600" indent="-228600" eaLnBrk="0" fontAlgn="base" hangingPunct="0">
              <a:spcBef>
                <a:spcPct val="0"/>
              </a:spcBef>
              <a:spcAft>
                <a:spcPct val="0"/>
              </a:spcAft>
              <a:defRPr sz="2800" b="1">
                <a:solidFill>
                  <a:schemeClr val="tx1"/>
                </a:solidFill>
                <a:latin typeface="Tahoma" panose="020B0604030504040204" pitchFamily="34" charset="0"/>
              </a:defRPr>
            </a:lvl6pPr>
            <a:lvl7pPr marL="2971800" indent="-228600" eaLnBrk="0" fontAlgn="base" hangingPunct="0">
              <a:spcBef>
                <a:spcPct val="0"/>
              </a:spcBef>
              <a:spcAft>
                <a:spcPct val="0"/>
              </a:spcAft>
              <a:defRPr sz="2800" b="1">
                <a:solidFill>
                  <a:schemeClr val="tx1"/>
                </a:solidFill>
                <a:latin typeface="Tahoma" panose="020B0604030504040204" pitchFamily="34" charset="0"/>
              </a:defRPr>
            </a:lvl7pPr>
            <a:lvl8pPr marL="3429000" indent="-228600" eaLnBrk="0" fontAlgn="base" hangingPunct="0">
              <a:spcBef>
                <a:spcPct val="0"/>
              </a:spcBef>
              <a:spcAft>
                <a:spcPct val="0"/>
              </a:spcAft>
              <a:defRPr sz="2800" b="1">
                <a:solidFill>
                  <a:schemeClr val="tx1"/>
                </a:solidFill>
                <a:latin typeface="Tahoma" panose="020B0604030504040204" pitchFamily="34" charset="0"/>
              </a:defRPr>
            </a:lvl8pPr>
            <a:lvl9pPr marL="3886200" indent="-228600" eaLnBrk="0" fontAlgn="base" hangingPunct="0">
              <a:spcBef>
                <a:spcPct val="0"/>
              </a:spcBef>
              <a:spcAft>
                <a:spcPct val="0"/>
              </a:spcAft>
              <a:defRPr sz="2800" b="1">
                <a:solidFill>
                  <a:schemeClr val="tx1"/>
                </a:solidFill>
                <a:latin typeface="Tahoma" panose="020B0604030504040204" pitchFamily="34" charset="0"/>
              </a:defRPr>
            </a:lvl9pPr>
          </a:lstStyle>
          <a:p>
            <a:fld id="{5C1975E7-224B-4347-9F26-3A51B8FEA7A7}" type="slidenum">
              <a:rPr lang="en-US" altLang="en-US" sz="1200"/>
              <a:pPr/>
              <a:t>6</a:t>
            </a:fld>
            <a:endParaRPr lang="en-US" altLang="en-US" sz="1200"/>
          </a:p>
        </p:txBody>
      </p:sp>
      <p:sp>
        <p:nvSpPr>
          <p:cNvPr id="15363" name="Rectangle 2">
            <a:extLst>
              <a:ext uri="{FF2B5EF4-FFF2-40B4-BE49-F238E27FC236}">
                <a16:creationId xmlns:a16="http://schemas.microsoft.com/office/drawing/2014/main" id="{6B987AB4-F772-4093-8D77-2DF6260E5394}"/>
              </a:ext>
            </a:extLst>
          </p:cNvPr>
          <p:cNvSpPr>
            <a:spLocks noGrp="1" noRot="1" noChangeAspect="1" noChangeArrowheads="1" noTextEdit="1"/>
          </p:cNvSpPr>
          <p:nvPr>
            <p:ph type="sldImg"/>
          </p:nvPr>
        </p:nvSpPr>
        <p:spPr>
          <a:ln/>
        </p:spPr>
      </p:sp>
      <p:sp>
        <p:nvSpPr>
          <p:cNvPr id="15364" name="Rectangle 3">
            <a:extLst>
              <a:ext uri="{FF2B5EF4-FFF2-40B4-BE49-F238E27FC236}">
                <a16:creationId xmlns:a16="http://schemas.microsoft.com/office/drawing/2014/main" id="{C737600D-22C5-4E63-AAF3-D9A30D7057E6}"/>
              </a:ext>
            </a:extLst>
          </p:cNvPr>
          <p:cNvSpPr>
            <a:spLocks noGrp="1" noChangeArrowheads="1"/>
          </p:cNvSpPr>
          <p:nvPr>
            <p:ph type="body" idx="1"/>
          </p:nvPr>
        </p:nvSpPr>
        <p:spPr>
          <a:xfrm>
            <a:off x="685800" y="4416425"/>
            <a:ext cx="5486400" cy="4183063"/>
          </a:xfrm>
          <a:noFill/>
        </p:spPr>
        <p:txBody>
          <a:bodyPr/>
          <a:lstStyle/>
          <a:p>
            <a:r>
              <a:rPr lang="en-US" altLang="en-US" sz="1600"/>
              <a:t>In this example, x stores the location / address of a String Object that stores the value </a:t>
            </a:r>
            <a:r>
              <a:rPr lang="en-US" altLang="en-US" sz="1600">
                <a:latin typeface="Courier New" panose="02070309020205020404" pitchFamily="49" charset="0"/>
              </a:rPr>
              <a:t>Chuck</a:t>
            </a:r>
            <a:r>
              <a:rPr lang="en-US" altLang="en-US" sz="1600"/>
              <a:t>.   y also stores the location of a different String Object that stores the value </a:t>
            </a:r>
            <a:r>
              <a:rPr lang="en-US" altLang="en-US" sz="1600">
                <a:latin typeface="Courier New" panose="02070309020205020404" pitchFamily="49" charset="0"/>
              </a:rPr>
              <a:t>Chuck</a:t>
            </a:r>
            <a:r>
              <a:rPr lang="en-US" altLang="en-US" sz="1600"/>
              <a:t>.  x and y do not store the same location / address.</a:t>
            </a:r>
          </a:p>
          <a:p>
            <a:endParaRPr lang="en-US" altLang="en-US" sz="1600"/>
          </a:p>
          <a:p>
            <a:r>
              <a:rPr lang="en-US" altLang="en-US" sz="1600"/>
              <a:t>For this example, </a:t>
            </a:r>
            <a:r>
              <a:rPr lang="en-US" altLang="en-US" sz="1600">
                <a:latin typeface="Courier New" panose="02070309020205020404" pitchFamily="49" charset="0"/>
              </a:rPr>
              <a:t>x==y</a:t>
            </a:r>
            <a:r>
              <a:rPr lang="en-US" altLang="en-US" sz="1600"/>
              <a:t> is false.  x and y do not store the same location / address.</a:t>
            </a:r>
          </a:p>
          <a:p>
            <a:endParaRPr lang="en-US" altLang="en-US" sz="1600"/>
          </a:p>
          <a:p>
            <a:r>
              <a:rPr lang="en-US" altLang="en-US" sz="1600"/>
              <a:t>For this example, </a:t>
            </a:r>
            <a:r>
              <a:rPr lang="en-US" altLang="en-US" sz="1600">
                <a:latin typeface="Courier New" panose="02070309020205020404" pitchFamily="49" charset="0"/>
              </a:rPr>
              <a:t>x.equals(y)</a:t>
            </a:r>
            <a:r>
              <a:rPr lang="en-US" altLang="en-US" sz="1600"/>
              <a:t> is true. </a:t>
            </a:r>
          </a:p>
          <a:p>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a:extLst>
              <a:ext uri="{FF2B5EF4-FFF2-40B4-BE49-F238E27FC236}">
                <a16:creationId xmlns:a16="http://schemas.microsoft.com/office/drawing/2014/main" id="{8EAE389E-62ED-4AA9-9B4D-D1A82B6DDDCB}"/>
              </a:ext>
            </a:extLst>
          </p:cNvPr>
          <p:cNvSpPr>
            <a:spLocks noGrp="1" noChangeArrowheads="1"/>
          </p:cNvSpPr>
          <p:nvPr>
            <p:ph type="sldNum" sz="quarter" idx="5"/>
          </p:nvPr>
        </p:nvSpPr>
        <p:spPr>
          <a:noFill/>
        </p:spPr>
        <p:txBody>
          <a:bodyPr/>
          <a:lstStyle>
            <a:lvl1pPr>
              <a:defRPr sz="2800" b="1">
                <a:solidFill>
                  <a:schemeClr val="tx1"/>
                </a:solidFill>
                <a:latin typeface="Tahoma" panose="020B0604030504040204" pitchFamily="34" charset="0"/>
              </a:defRPr>
            </a:lvl1pPr>
            <a:lvl2pPr marL="742950" indent="-285750">
              <a:defRPr sz="2800" b="1">
                <a:solidFill>
                  <a:schemeClr val="tx1"/>
                </a:solidFill>
                <a:latin typeface="Tahoma" panose="020B0604030504040204" pitchFamily="34" charset="0"/>
              </a:defRPr>
            </a:lvl2pPr>
            <a:lvl3pPr marL="1143000" indent="-228600">
              <a:defRPr sz="2800" b="1">
                <a:solidFill>
                  <a:schemeClr val="tx1"/>
                </a:solidFill>
                <a:latin typeface="Tahoma" panose="020B0604030504040204" pitchFamily="34" charset="0"/>
              </a:defRPr>
            </a:lvl3pPr>
            <a:lvl4pPr marL="1600200" indent="-228600">
              <a:defRPr sz="2800" b="1">
                <a:solidFill>
                  <a:schemeClr val="tx1"/>
                </a:solidFill>
                <a:latin typeface="Tahoma" panose="020B0604030504040204" pitchFamily="34" charset="0"/>
              </a:defRPr>
            </a:lvl4pPr>
            <a:lvl5pPr marL="2057400" indent="-228600">
              <a:defRPr sz="2800" b="1">
                <a:solidFill>
                  <a:schemeClr val="tx1"/>
                </a:solidFill>
                <a:latin typeface="Tahoma" panose="020B0604030504040204" pitchFamily="34" charset="0"/>
              </a:defRPr>
            </a:lvl5pPr>
            <a:lvl6pPr marL="2514600" indent="-228600" eaLnBrk="0" fontAlgn="base" hangingPunct="0">
              <a:spcBef>
                <a:spcPct val="0"/>
              </a:spcBef>
              <a:spcAft>
                <a:spcPct val="0"/>
              </a:spcAft>
              <a:defRPr sz="2800" b="1">
                <a:solidFill>
                  <a:schemeClr val="tx1"/>
                </a:solidFill>
                <a:latin typeface="Tahoma" panose="020B0604030504040204" pitchFamily="34" charset="0"/>
              </a:defRPr>
            </a:lvl6pPr>
            <a:lvl7pPr marL="2971800" indent="-228600" eaLnBrk="0" fontAlgn="base" hangingPunct="0">
              <a:spcBef>
                <a:spcPct val="0"/>
              </a:spcBef>
              <a:spcAft>
                <a:spcPct val="0"/>
              </a:spcAft>
              <a:defRPr sz="2800" b="1">
                <a:solidFill>
                  <a:schemeClr val="tx1"/>
                </a:solidFill>
                <a:latin typeface="Tahoma" panose="020B0604030504040204" pitchFamily="34" charset="0"/>
              </a:defRPr>
            </a:lvl7pPr>
            <a:lvl8pPr marL="3429000" indent="-228600" eaLnBrk="0" fontAlgn="base" hangingPunct="0">
              <a:spcBef>
                <a:spcPct val="0"/>
              </a:spcBef>
              <a:spcAft>
                <a:spcPct val="0"/>
              </a:spcAft>
              <a:defRPr sz="2800" b="1">
                <a:solidFill>
                  <a:schemeClr val="tx1"/>
                </a:solidFill>
                <a:latin typeface="Tahoma" panose="020B0604030504040204" pitchFamily="34" charset="0"/>
              </a:defRPr>
            </a:lvl8pPr>
            <a:lvl9pPr marL="3886200" indent="-228600" eaLnBrk="0" fontAlgn="base" hangingPunct="0">
              <a:spcBef>
                <a:spcPct val="0"/>
              </a:spcBef>
              <a:spcAft>
                <a:spcPct val="0"/>
              </a:spcAft>
              <a:defRPr sz="2800" b="1">
                <a:solidFill>
                  <a:schemeClr val="tx1"/>
                </a:solidFill>
                <a:latin typeface="Tahoma" panose="020B0604030504040204" pitchFamily="34" charset="0"/>
              </a:defRPr>
            </a:lvl9pPr>
          </a:lstStyle>
          <a:p>
            <a:fld id="{E139A709-2EA5-4677-B09F-21655CEC6545}" type="slidenum">
              <a:rPr lang="en-US" altLang="en-US" sz="1200"/>
              <a:pPr/>
              <a:t>7</a:t>
            </a:fld>
            <a:endParaRPr lang="en-US" altLang="en-US" sz="1200"/>
          </a:p>
        </p:txBody>
      </p:sp>
      <p:sp>
        <p:nvSpPr>
          <p:cNvPr id="17411" name="Rectangle 2">
            <a:extLst>
              <a:ext uri="{FF2B5EF4-FFF2-40B4-BE49-F238E27FC236}">
                <a16:creationId xmlns:a16="http://schemas.microsoft.com/office/drawing/2014/main" id="{6F2F8507-6CD2-403A-AC01-9EB7B98244D1}"/>
              </a:ext>
            </a:extLst>
          </p:cNvPr>
          <p:cNvSpPr>
            <a:spLocks noGrp="1" noRot="1" noChangeAspect="1" noChangeArrowheads="1" noTextEdit="1"/>
          </p:cNvSpPr>
          <p:nvPr>
            <p:ph type="sldImg"/>
          </p:nvPr>
        </p:nvSpPr>
        <p:spPr>
          <a:ln/>
        </p:spPr>
      </p:sp>
      <p:sp>
        <p:nvSpPr>
          <p:cNvPr id="17412" name="Rectangle 3">
            <a:extLst>
              <a:ext uri="{FF2B5EF4-FFF2-40B4-BE49-F238E27FC236}">
                <a16:creationId xmlns:a16="http://schemas.microsoft.com/office/drawing/2014/main" id="{8AE4D4B0-D898-47BE-93FF-33444E6B9BFB}"/>
              </a:ext>
            </a:extLst>
          </p:cNvPr>
          <p:cNvSpPr>
            <a:spLocks noGrp="1" noChangeArrowheads="1"/>
          </p:cNvSpPr>
          <p:nvPr>
            <p:ph type="body" idx="1"/>
          </p:nvPr>
        </p:nvSpPr>
        <p:spPr>
          <a:xfrm>
            <a:off x="685800" y="4416425"/>
            <a:ext cx="5486400" cy="4183063"/>
          </a:xfrm>
          <a:noFill/>
        </p:spPr>
        <p:txBody>
          <a:bodyPr/>
          <a:lstStyle/>
          <a:p>
            <a:r>
              <a:rPr lang="en-US" altLang="en-US" sz="1600"/>
              <a:t>In this example, x and y both the store the location / address of </a:t>
            </a:r>
            <a:r>
              <a:rPr lang="en-US" altLang="en-US" sz="1600">
                <a:latin typeface="Courier New" panose="02070309020205020404" pitchFamily="49" charset="0"/>
              </a:rPr>
              <a:t>Chuck</a:t>
            </a:r>
            <a:r>
              <a:rPr lang="en-US" altLang="en-US" sz="1600"/>
              <a:t>.  There is only one String containing </a:t>
            </a:r>
            <a:r>
              <a:rPr lang="en-US" altLang="en-US" sz="1600">
                <a:latin typeface="Courier New" panose="02070309020205020404" pitchFamily="49" charset="0"/>
              </a:rPr>
              <a:t>Chuck</a:t>
            </a:r>
            <a:r>
              <a:rPr lang="en-US" altLang="en-US" sz="1600"/>
              <a:t>.   There are two reference variables storing the location / address of </a:t>
            </a:r>
            <a:r>
              <a:rPr lang="en-US" altLang="en-US" sz="1600">
                <a:latin typeface="Courier New" panose="02070309020205020404" pitchFamily="49" charset="0"/>
              </a:rPr>
              <a:t>Chuck</a:t>
            </a:r>
            <a:r>
              <a:rPr lang="en-US" altLang="en-US" sz="1600"/>
              <a:t>.</a:t>
            </a:r>
          </a:p>
          <a:p>
            <a:r>
              <a:rPr lang="en-US" altLang="en-US" sz="1600"/>
              <a:t>At the start,  </a:t>
            </a:r>
            <a:r>
              <a:rPr lang="en-US" altLang="en-US" sz="1600">
                <a:latin typeface="Courier New" panose="02070309020205020404" pitchFamily="49" charset="0"/>
              </a:rPr>
              <a:t>x==y</a:t>
            </a:r>
            <a:r>
              <a:rPr lang="en-US" altLang="en-US" sz="1600"/>
              <a:t> is true.</a:t>
            </a:r>
          </a:p>
          <a:p>
            <a:r>
              <a:rPr lang="en-US" altLang="en-US" sz="1600"/>
              <a:t>x is then referred to null.  x now stores null.  y was in no way changed.  y still stores the address of </a:t>
            </a:r>
            <a:r>
              <a:rPr lang="en-US" altLang="en-US" sz="1600">
                <a:latin typeface="Courier New" panose="02070309020205020404" pitchFamily="49" charset="0"/>
              </a:rPr>
              <a:t>Chuck</a:t>
            </a:r>
            <a:r>
              <a:rPr lang="en-US" altLang="en-US" sz="1600"/>
              <a:t>.</a:t>
            </a:r>
          </a:p>
          <a:p>
            <a:r>
              <a:rPr lang="en-US" altLang="en-US" sz="1600"/>
              <a:t>After changing the value of x, </a:t>
            </a:r>
            <a:r>
              <a:rPr lang="en-US" altLang="en-US" sz="1600">
                <a:latin typeface="Courier New" panose="02070309020205020404" pitchFamily="49" charset="0"/>
              </a:rPr>
              <a:t>x==y</a:t>
            </a:r>
            <a:r>
              <a:rPr lang="en-US" altLang="en-US" sz="1600"/>
              <a:t> is false.</a:t>
            </a:r>
          </a:p>
          <a:p>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a:extLst>
              <a:ext uri="{FF2B5EF4-FFF2-40B4-BE49-F238E27FC236}">
                <a16:creationId xmlns:a16="http://schemas.microsoft.com/office/drawing/2014/main" id="{C6368177-6791-47F0-BF65-08A9BE1DD39D}"/>
              </a:ext>
            </a:extLst>
          </p:cNvPr>
          <p:cNvSpPr>
            <a:spLocks noGrp="1" noChangeArrowheads="1"/>
          </p:cNvSpPr>
          <p:nvPr>
            <p:ph type="sldNum" sz="quarter" idx="5"/>
          </p:nvPr>
        </p:nvSpPr>
        <p:spPr>
          <a:noFill/>
        </p:spPr>
        <p:txBody>
          <a:bodyPr/>
          <a:lstStyle>
            <a:lvl1pPr>
              <a:defRPr sz="2800" b="1">
                <a:solidFill>
                  <a:schemeClr val="tx1"/>
                </a:solidFill>
                <a:latin typeface="Tahoma" panose="020B0604030504040204" pitchFamily="34" charset="0"/>
              </a:defRPr>
            </a:lvl1pPr>
            <a:lvl2pPr marL="742950" indent="-285750">
              <a:defRPr sz="2800" b="1">
                <a:solidFill>
                  <a:schemeClr val="tx1"/>
                </a:solidFill>
                <a:latin typeface="Tahoma" panose="020B0604030504040204" pitchFamily="34" charset="0"/>
              </a:defRPr>
            </a:lvl2pPr>
            <a:lvl3pPr marL="1143000" indent="-228600">
              <a:defRPr sz="2800" b="1">
                <a:solidFill>
                  <a:schemeClr val="tx1"/>
                </a:solidFill>
                <a:latin typeface="Tahoma" panose="020B0604030504040204" pitchFamily="34" charset="0"/>
              </a:defRPr>
            </a:lvl3pPr>
            <a:lvl4pPr marL="1600200" indent="-228600">
              <a:defRPr sz="2800" b="1">
                <a:solidFill>
                  <a:schemeClr val="tx1"/>
                </a:solidFill>
                <a:latin typeface="Tahoma" panose="020B0604030504040204" pitchFamily="34" charset="0"/>
              </a:defRPr>
            </a:lvl4pPr>
            <a:lvl5pPr marL="2057400" indent="-228600">
              <a:defRPr sz="2800" b="1">
                <a:solidFill>
                  <a:schemeClr val="tx1"/>
                </a:solidFill>
                <a:latin typeface="Tahoma" panose="020B0604030504040204" pitchFamily="34" charset="0"/>
              </a:defRPr>
            </a:lvl5pPr>
            <a:lvl6pPr marL="2514600" indent="-228600" eaLnBrk="0" fontAlgn="base" hangingPunct="0">
              <a:spcBef>
                <a:spcPct val="0"/>
              </a:spcBef>
              <a:spcAft>
                <a:spcPct val="0"/>
              </a:spcAft>
              <a:defRPr sz="2800" b="1">
                <a:solidFill>
                  <a:schemeClr val="tx1"/>
                </a:solidFill>
                <a:latin typeface="Tahoma" panose="020B0604030504040204" pitchFamily="34" charset="0"/>
              </a:defRPr>
            </a:lvl6pPr>
            <a:lvl7pPr marL="2971800" indent="-228600" eaLnBrk="0" fontAlgn="base" hangingPunct="0">
              <a:spcBef>
                <a:spcPct val="0"/>
              </a:spcBef>
              <a:spcAft>
                <a:spcPct val="0"/>
              </a:spcAft>
              <a:defRPr sz="2800" b="1">
                <a:solidFill>
                  <a:schemeClr val="tx1"/>
                </a:solidFill>
                <a:latin typeface="Tahoma" panose="020B0604030504040204" pitchFamily="34" charset="0"/>
              </a:defRPr>
            </a:lvl7pPr>
            <a:lvl8pPr marL="3429000" indent="-228600" eaLnBrk="0" fontAlgn="base" hangingPunct="0">
              <a:spcBef>
                <a:spcPct val="0"/>
              </a:spcBef>
              <a:spcAft>
                <a:spcPct val="0"/>
              </a:spcAft>
              <a:defRPr sz="2800" b="1">
                <a:solidFill>
                  <a:schemeClr val="tx1"/>
                </a:solidFill>
                <a:latin typeface="Tahoma" panose="020B0604030504040204" pitchFamily="34" charset="0"/>
              </a:defRPr>
            </a:lvl8pPr>
            <a:lvl9pPr marL="3886200" indent="-228600" eaLnBrk="0" fontAlgn="base" hangingPunct="0">
              <a:spcBef>
                <a:spcPct val="0"/>
              </a:spcBef>
              <a:spcAft>
                <a:spcPct val="0"/>
              </a:spcAft>
              <a:defRPr sz="2800" b="1">
                <a:solidFill>
                  <a:schemeClr val="tx1"/>
                </a:solidFill>
                <a:latin typeface="Tahoma" panose="020B0604030504040204" pitchFamily="34" charset="0"/>
              </a:defRPr>
            </a:lvl9pPr>
          </a:lstStyle>
          <a:p>
            <a:fld id="{FEFCD240-BF2F-47A4-A8E9-554931A3B86E}" type="slidenum">
              <a:rPr lang="en-US" altLang="en-US" sz="1200"/>
              <a:pPr/>
              <a:t>8</a:t>
            </a:fld>
            <a:endParaRPr lang="en-US" altLang="en-US" sz="1200"/>
          </a:p>
        </p:txBody>
      </p:sp>
      <p:sp>
        <p:nvSpPr>
          <p:cNvPr id="19459" name="Rectangle 2">
            <a:extLst>
              <a:ext uri="{FF2B5EF4-FFF2-40B4-BE49-F238E27FC236}">
                <a16:creationId xmlns:a16="http://schemas.microsoft.com/office/drawing/2014/main" id="{0582BE49-E3CA-4206-86CE-4A3EF29A3159}"/>
              </a:ext>
            </a:extLst>
          </p:cNvPr>
          <p:cNvSpPr>
            <a:spLocks noGrp="1" noRot="1" noChangeAspect="1" noChangeArrowheads="1" noTextEdit="1"/>
          </p:cNvSpPr>
          <p:nvPr>
            <p:ph type="sldImg"/>
          </p:nvPr>
        </p:nvSpPr>
        <p:spPr>
          <a:ln/>
        </p:spPr>
      </p:sp>
      <p:sp>
        <p:nvSpPr>
          <p:cNvPr id="19460" name="Rectangle 3">
            <a:extLst>
              <a:ext uri="{FF2B5EF4-FFF2-40B4-BE49-F238E27FC236}">
                <a16:creationId xmlns:a16="http://schemas.microsoft.com/office/drawing/2014/main" id="{281B4B5A-AC0B-418F-ABD9-A0F1E9A3AB4D}"/>
              </a:ext>
            </a:extLst>
          </p:cNvPr>
          <p:cNvSpPr>
            <a:spLocks noGrp="1" noChangeArrowheads="1"/>
          </p:cNvSpPr>
          <p:nvPr>
            <p:ph type="body" idx="1"/>
          </p:nvPr>
        </p:nvSpPr>
        <p:spPr>
          <a:xfrm>
            <a:off x="685800" y="4416425"/>
            <a:ext cx="5486400" cy="4183063"/>
          </a:xfrm>
          <a:noFill/>
        </p:spPr>
        <p:txBody>
          <a:bodyPr/>
          <a:lstStyle/>
          <a:p>
            <a:r>
              <a:rPr lang="en-US" altLang="en-US" sz="1600"/>
              <a:t>In this example, x stores the location / address of a String Object that stores the value </a:t>
            </a:r>
            <a:r>
              <a:rPr lang="en-US" altLang="en-US" sz="1600">
                <a:latin typeface="Courier New" panose="02070309020205020404" pitchFamily="49" charset="0"/>
              </a:rPr>
              <a:t>Chuck</a:t>
            </a:r>
            <a:r>
              <a:rPr lang="en-US" altLang="en-US" sz="1600"/>
              <a:t>.   y also stores the location of a different String Object that stores the value </a:t>
            </a:r>
            <a:r>
              <a:rPr lang="en-US" altLang="en-US" sz="1600">
                <a:latin typeface="Courier New" panose="02070309020205020404" pitchFamily="49" charset="0"/>
              </a:rPr>
              <a:t>Chuck</a:t>
            </a:r>
            <a:r>
              <a:rPr lang="en-US" altLang="en-US" sz="1600"/>
              <a:t>.  x and y do not store the same location / address.</a:t>
            </a:r>
          </a:p>
          <a:p>
            <a:endParaRPr lang="en-US" altLang="en-US" sz="1600"/>
          </a:p>
          <a:p>
            <a:r>
              <a:rPr lang="en-US" altLang="en-US" sz="1600"/>
              <a:t>For this example, </a:t>
            </a:r>
            <a:r>
              <a:rPr lang="en-US" altLang="en-US" sz="1600">
                <a:latin typeface="Courier New" panose="02070309020205020404" pitchFamily="49" charset="0"/>
              </a:rPr>
              <a:t>x==y</a:t>
            </a:r>
            <a:r>
              <a:rPr lang="en-US" altLang="en-US" sz="1600"/>
              <a:t> is false.  x and y do not store the same location / address.</a:t>
            </a:r>
          </a:p>
          <a:p>
            <a:endParaRPr lang="en-US" altLang="en-US" sz="1600"/>
          </a:p>
          <a:p>
            <a:r>
              <a:rPr lang="en-US" altLang="en-US" sz="1600"/>
              <a:t>For this example, </a:t>
            </a:r>
            <a:r>
              <a:rPr lang="en-US" altLang="en-US" sz="1600">
                <a:latin typeface="Courier New" panose="02070309020205020404" pitchFamily="49" charset="0"/>
              </a:rPr>
              <a:t>x.equals(y)</a:t>
            </a:r>
            <a:r>
              <a:rPr lang="en-US" altLang="en-US" sz="1600"/>
              <a:t> is true. </a:t>
            </a:r>
          </a:p>
          <a:p>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a:extLst>
              <a:ext uri="{FF2B5EF4-FFF2-40B4-BE49-F238E27FC236}">
                <a16:creationId xmlns:a16="http://schemas.microsoft.com/office/drawing/2014/main" id="{F7475A11-D484-48D1-82BA-9E4C6841E83B}"/>
              </a:ext>
            </a:extLst>
          </p:cNvPr>
          <p:cNvSpPr>
            <a:spLocks noGrp="1" noChangeArrowheads="1"/>
          </p:cNvSpPr>
          <p:nvPr>
            <p:ph type="sldNum" sz="quarter" idx="5"/>
          </p:nvPr>
        </p:nvSpPr>
        <p:spPr>
          <a:noFill/>
        </p:spPr>
        <p:txBody>
          <a:bodyPr/>
          <a:lstStyle>
            <a:lvl1pPr>
              <a:defRPr sz="2800" b="1">
                <a:solidFill>
                  <a:schemeClr val="tx1"/>
                </a:solidFill>
                <a:latin typeface="Tahoma" panose="020B0604030504040204" pitchFamily="34" charset="0"/>
              </a:defRPr>
            </a:lvl1pPr>
            <a:lvl2pPr marL="742950" indent="-285750">
              <a:defRPr sz="2800" b="1">
                <a:solidFill>
                  <a:schemeClr val="tx1"/>
                </a:solidFill>
                <a:latin typeface="Tahoma" panose="020B0604030504040204" pitchFamily="34" charset="0"/>
              </a:defRPr>
            </a:lvl2pPr>
            <a:lvl3pPr marL="1143000" indent="-228600">
              <a:defRPr sz="2800" b="1">
                <a:solidFill>
                  <a:schemeClr val="tx1"/>
                </a:solidFill>
                <a:latin typeface="Tahoma" panose="020B0604030504040204" pitchFamily="34" charset="0"/>
              </a:defRPr>
            </a:lvl3pPr>
            <a:lvl4pPr marL="1600200" indent="-228600">
              <a:defRPr sz="2800" b="1">
                <a:solidFill>
                  <a:schemeClr val="tx1"/>
                </a:solidFill>
                <a:latin typeface="Tahoma" panose="020B0604030504040204" pitchFamily="34" charset="0"/>
              </a:defRPr>
            </a:lvl4pPr>
            <a:lvl5pPr marL="2057400" indent="-228600">
              <a:defRPr sz="2800" b="1">
                <a:solidFill>
                  <a:schemeClr val="tx1"/>
                </a:solidFill>
                <a:latin typeface="Tahoma" panose="020B0604030504040204" pitchFamily="34" charset="0"/>
              </a:defRPr>
            </a:lvl5pPr>
            <a:lvl6pPr marL="2514600" indent="-228600" eaLnBrk="0" fontAlgn="base" hangingPunct="0">
              <a:spcBef>
                <a:spcPct val="0"/>
              </a:spcBef>
              <a:spcAft>
                <a:spcPct val="0"/>
              </a:spcAft>
              <a:defRPr sz="2800" b="1">
                <a:solidFill>
                  <a:schemeClr val="tx1"/>
                </a:solidFill>
                <a:latin typeface="Tahoma" panose="020B0604030504040204" pitchFamily="34" charset="0"/>
              </a:defRPr>
            </a:lvl6pPr>
            <a:lvl7pPr marL="2971800" indent="-228600" eaLnBrk="0" fontAlgn="base" hangingPunct="0">
              <a:spcBef>
                <a:spcPct val="0"/>
              </a:spcBef>
              <a:spcAft>
                <a:spcPct val="0"/>
              </a:spcAft>
              <a:defRPr sz="2800" b="1">
                <a:solidFill>
                  <a:schemeClr val="tx1"/>
                </a:solidFill>
                <a:latin typeface="Tahoma" panose="020B0604030504040204" pitchFamily="34" charset="0"/>
              </a:defRPr>
            </a:lvl7pPr>
            <a:lvl8pPr marL="3429000" indent="-228600" eaLnBrk="0" fontAlgn="base" hangingPunct="0">
              <a:spcBef>
                <a:spcPct val="0"/>
              </a:spcBef>
              <a:spcAft>
                <a:spcPct val="0"/>
              </a:spcAft>
              <a:defRPr sz="2800" b="1">
                <a:solidFill>
                  <a:schemeClr val="tx1"/>
                </a:solidFill>
                <a:latin typeface="Tahoma" panose="020B0604030504040204" pitchFamily="34" charset="0"/>
              </a:defRPr>
            </a:lvl8pPr>
            <a:lvl9pPr marL="3886200" indent="-228600" eaLnBrk="0" fontAlgn="base" hangingPunct="0">
              <a:spcBef>
                <a:spcPct val="0"/>
              </a:spcBef>
              <a:spcAft>
                <a:spcPct val="0"/>
              </a:spcAft>
              <a:defRPr sz="2800" b="1">
                <a:solidFill>
                  <a:schemeClr val="tx1"/>
                </a:solidFill>
                <a:latin typeface="Tahoma" panose="020B0604030504040204" pitchFamily="34" charset="0"/>
              </a:defRPr>
            </a:lvl9pPr>
          </a:lstStyle>
          <a:p>
            <a:fld id="{7F61DA5F-7730-4CF7-A727-F14F2A9CAD52}" type="slidenum">
              <a:rPr lang="en-US" altLang="en-US" sz="1200"/>
              <a:pPr/>
              <a:t>9</a:t>
            </a:fld>
            <a:endParaRPr lang="en-US" altLang="en-US" sz="1200"/>
          </a:p>
        </p:txBody>
      </p:sp>
      <p:sp>
        <p:nvSpPr>
          <p:cNvPr id="21507" name="Rectangle 2">
            <a:extLst>
              <a:ext uri="{FF2B5EF4-FFF2-40B4-BE49-F238E27FC236}">
                <a16:creationId xmlns:a16="http://schemas.microsoft.com/office/drawing/2014/main" id="{0914CBB2-BE47-4D36-A1F8-CCD61EB8EE3A}"/>
              </a:ext>
            </a:extLst>
          </p:cNvPr>
          <p:cNvSpPr>
            <a:spLocks noGrp="1" noRot="1" noChangeAspect="1" noChangeArrowheads="1" noTextEdit="1"/>
          </p:cNvSpPr>
          <p:nvPr>
            <p:ph type="sldImg"/>
          </p:nvPr>
        </p:nvSpPr>
        <p:spPr>
          <a:ln/>
        </p:spPr>
      </p:sp>
      <p:sp>
        <p:nvSpPr>
          <p:cNvPr id="21508" name="Rectangle 3">
            <a:extLst>
              <a:ext uri="{FF2B5EF4-FFF2-40B4-BE49-F238E27FC236}">
                <a16:creationId xmlns:a16="http://schemas.microsoft.com/office/drawing/2014/main" id="{C29B3D99-7CE5-4C8E-A8C1-AB0168E73476}"/>
              </a:ext>
            </a:extLst>
          </p:cNvPr>
          <p:cNvSpPr>
            <a:spLocks noGrp="1" noChangeArrowheads="1"/>
          </p:cNvSpPr>
          <p:nvPr>
            <p:ph type="body" idx="1"/>
          </p:nvPr>
        </p:nvSpPr>
        <p:spPr>
          <a:xfrm>
            <a:off x="685800" y="4416425"/>
            <a:ext cx="5486400" cy="4183063"/>
          </a:xfrm>
          <a:noFill/>
        </p:spPr>
        <p:txBody>
          <a:bodyPr/>
          <a:lstStyle/>
          <a:p>
            <a:r>
              <a:rPr lang="en-US" altLang="en-US" sz="1600"/>
              <a:t>In this example, x and y both the store the location / address of </a:t>
            </a:r>
            <a:r>
              <a:rPr lang="en-US" altLang="en-US" sz="1600">
                <a:latin typeface="Courier New" panose="02070309020205020404" pitchFamily="49" charset="0"/>
              </a:rPr>
              <a:t>Chuck</a:t>
            </a:r>
            <a:r>
              <a:rPr lang="en-US" altLang="en-US" sz="1600"/>
              <a:t>.  There is only one String containing </a:t>
            </a:r>
            <a:r>
              <a:rPr lang="en-US" altLang="en-US" sz="1600">
                <a:latin typeface="Courier New" panose="02070309020205020404" pitchFamily="49" charset="0"/>
              </a:rPr>
              <a:t>Chuck</a:t>
            </a:r>
            <a:r>
              <a:rPr lang="en-US" altLang="en-US" sz="1600"/>
              <a:t>.   There are two reference variables storing the location / address of </a:t>
            </a:r>
            <a:r>
              <a:rPr lang="en-US" altLang="en-US" sz="1600">
                <a:latin typeface="Courier New" panose="02070309020205020404" pitchFamily="49" charset="0"/>
              </a:rPr>
              <a:t>Chuck</a:t>
            </a:r>
            <a:r>
              <a:rPr lang="en-US" altLang="en-US" sz="1600"/>
              <a:t>.</a:t>
            </a:r>
          </a:p>
          <a:p>
            <a:endParaRPr lang="en-US" altLang="en-US" sz="1600"/>
          </a:p>
          <a:p>
            <a:r>
              <a:rPr lang="en-US" altLang="en-US" sz="1600"/>
              <a:t>For this example, </a:t>
            </a:r>
            <a:r>
              <a:rPr lang="en-US" altLang="en-US" sz="1600">
                <a:latin typeface="Courier New" panose="02070309020205020404" pitchFamily="49" charset="0"/>
              </a:rPr>
              <a:t>x==y</a:t>
            </a:r>
            <a:r>
              <a:rPr lang="en-US" altLang="en-US" sz="1600"/>
              <a:t> is true. </a:t>
            </a:r>
            <a:r>
              <a:rPr lang="en-US" altLang="en-US" sz="1600">
                <a:latin typeface="Courier New" panose="02070309020205020404" pitchFamily="49" charset="0"/>
              </a:rPr>
              <a:t>x==y</a:t>
            </a:r>
            <a:r>
              <a:rPr lang="en-US" altLang="en-US" sz="1600"/>
              <a:t> compares the values stored in x and y.  x and y both store the same location / address.</a:t>
            </a:r>
          </a:p>
          <a:p>
            <a:endParaRPr lang="en-US" altLang="en-US" sz="1600"/>
          </a:p>
          <a:p>
            <a:r>
              <a:rPr lang="en-US" altLang="en-US" sz="1600"/>
              <a:t>For this example, </a:t>
            </a:r>
            <a:r>
              <a:rPr lang="en-US" altLang="en-US" sz="1600">
                <a:latin typeface="Courier New" panose="02070309020205020404" pitchFamily="49" charset="0"/>
              </a:rPr>
              <a:t>x.equals(y)</a:t>
            </a:r>
            <a:r>
              <a:rPr lang="en-US" altLang="en-US" sz="1600"/>
              <a:t> is true. </a:t>
            </a:r>
            <a:r>
              <a:rPr lang="en-US" altLang="en-US" sz="1600">
                <a:latin typeface="Courier New" panose="02070309020205020404" pitchFamily="49" charset="0"/>
              </a:rPr>
              <a:t>x.equals(y)</a:t>
            </a:r>
            <a:r>
              <a:rPr lang="en-US" altLang="en-US" sz="1600"/>
              <a:t>compares the contents of the Objects referred to by x and y. </a:t>
            </a:r>
            <a:r>
              <a:rPr lang="en-US" altLang="en-US" sz="1600">
                <a:latin typeface="Courier New" panose="02070309020205020404" pitchFamily="49" charset="0"/>
              </a:rPr>
              <a:t>Chuck</a:t>
            </a:r>
            <a:r>
              <a:rPr lang="en-US" altLang="en-US" sz="1600"/>
              <a:t> is being compared to </a:t>
            </a:r>
            <a:r>
              <a:rPr lang="en-US" altLang="en-US" sz="1600">
                <a:latin typeface="Courier New" panose="02070309020205020404" pitchFamily="49" charset="0"/>
              </a:rPr>
              <a:t>Chuck</a:t>
            </a:r>
            <a:r>
              <a:rPr lang="en-US" altLang="en-US" sz="1600"/>
              <a:t>.  </a:t>
            </a:r>
          </a:p>
          <a:p>
            <a:endParaRPr lang="en-US" altLang="en-US" sz="16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a:extLst>
              <a:ext uri="{FF2B5EF4-FFF2-40B4-BE49-F238E27FC236}">
                <a16:creationId xmlns:a16="http://schemas.microsoft.com/office/drawing/2014/main" id="{159E582D-1CF8-4A1B-BD39-FAB8DB37FEB1}"/>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6">
            <a:extLst>
              <a:ext uri="{FF2B5EF4-FFF2-40B4-BE49-F238E27FC236}">
                <a16:creationId xmlns:a16="http://schemas.microsoft.com/office/drawing/2014/main" id="{6CA8BB8D-C9D8-49EC-AC26-75471DAA418C}"/>
              </a:ext>
            </a:extLst>
          </p:cNvPr>
          <p:cNvSpPr>
            <a:spLocks noGrp="1" noChangeArrowheads="1"/>
          </p:cNvSpPr>
          <p:nvPr>
            <p:ph type="sldNum" sz="quarter" idx="11"/>
          </p:nvPr>
        </p:nvSpPr>
        <p:spPr>
          <a:ln/>
        </p:spPr>
        <p:txBody>
          <a:bodyPr/>
          <a:lstStyle>
            <a:lvl1pPr>
              <a:defRPr/>
            </a:lvl1pPr>
          </a:lstStyle>
          <a:p>
            <a:fld id="{2F3758E6-8955-4EC3-A6FE-E77870889F90}" type="slidenum">
              <a:rPr lang="en-US" altLang="en-US"/>
              <a:pPr/>
              <a:t>‹#›</a:t>
            </a:fld>
            <a:endParaRPr lang="en-US" altLang="en-US"/>
          </a:p>
        </p:txBody>
      </p:sp>
      <p:sp>
        <p:nvSpPr>
          <p:cNvPr id="6" name="Rectangle 7">
            <a:extLst>
              <a:ext uri="{FF2B5EF4-FFF2-40B4-BE49-F238E27FC236}">
                <a16:creationId xmlns:a16="http://schemas.microsoft.com/office/drawing/2014/main" id="{51207B93-6B1D-44C4-B4F0-D4F8B2A1BA2D}"/>
              </a:ext>
            </a:extLst>
          </p:cNvPr>
          <p:cNvSpPr>
            <a:spLocks noGrp="1" noChangeArrowheads="1"/>
          </p:cNvSpPr>
          <p:nvPr>
            <p:ph type="ftr" sz="quarter" idx="12"/>
          </p:nvPr>
        </p:nvSpPr>
        <p:spPr>
          <a:ln/>
        </p:spPr>
        <p:txBody>
          <a:bodyPr/>
          <a:lstStyle>
            <a:lvl1pPr>
              <a:defRPr b="1">
                <a:latin typeface="Tahoma" panose="020B0604030504040204" pitchFamily="34" charset="0"/>
              </a:defRPr>
            </a:lvl1pPr>
          </a:lstStyle>
          <a:p>
            <a:pPr>
              <a:defRPr/>
            </a:pPr>
            <a:endParaRPr lang="en-US">
              <a:latin typeface="+mn-lt"/>
            </a:endParaRPr>
          </a:p>
          <a:p>
            <a:pPr>
              <a:defRPr/>
            </a:pPr>
            <a:endParaRPr lang="en-US" b="0"/>
          </a:p>
          <a:p>
            <a:pPr>
              <a:defRPr/>
            </a:pPr>
            <a:endParaRPr lang="en-US"/>
          </a:p>
          <a:p>
            <a:pPr>
              <a:defRPr/>
            </a:pPr>
            <a:r>
              <a:rPr lang="en-US"/>
              <a:t>© A+ Computer Science  -  www.apluscompsci.com</a:t>
            </a:r>
          </a:p>
        </p:txBody>
      </p:sp>
    </p:spTree>
    <p:extLst>
      <p:ext uri="{BB962C8B-B14F-4D97-AF65-F5344CB8AC3E}">
        <p14:creationId xmlns:p14="http://schemas.microsoft.com/office/powerpoint/2010/main" val="20362552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120751CA-3AD0-44BA-8D2D-A1400D71E883}"/>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6">
            <a:extLst>
              <a:ext uri="{FF2B5EF4-FFF2-40B4-BE49-F238E27FC236}">
                <a16:creationId xmlns:a16="http://schemas.microsoft.com/office/drawing/2014/main" id="{5CEB6AAF-5FF4-421F-9D57-BAD6EB7300F5}"/>
              </a:ext>
            </a:extLst>
          </p:cNvPr>
          <p:cNvSpPr>
            <a:spLocks noGrp="1" noChangeArrowheads="1"/>
          </p:cNvSpPr>
          <p:nvPr>
            <p:ph type="sldNum" sz="quarter" idx="11"/>
          </p:nvPr>
        </p:nvSpPr>
        <p:spPr>
          <a:ln/>
        </p:spPr>
        <p:txBody>
          <a:bodyPr/>
          <a:lstStyle>
            <a:lvl1pPr>
              <a:defRPr/>
            </a:lvl1pPr>
          </a:lstStyle>
          <a:p>
            <a:fld id="{3CFBEC17-3268-45F0-B4A2-D76A629FDCE9}" type="slidenum">
              <a:rPr lang="en-US" altLang="en-US"/>
              <a:pPr/>
              <a:t>‹#›</a:t>
            </a:fld>
            <a:endParaRPr lang="en-US" altLang="en-US"/>
          </a:p>
        </p:txBody>
      </p:sp>
      <p:sp>
        <p:nvSpPr>
          <p:cNvPr id="6" name="Rectangle 7">
            <a:extLst>
              <a:ext uri="{FF2B5EF4-FFF2-40B4-BE49-F238E27FC236}">
                <a16:creationId xmlns:a16="http://schemas.microsoft.com/office/drawing/2014/main" id="{8EF4DFBF-AAA7-4659-A6FD-F5B0FE8060A3}"/>
              </a:ext>
            </a:extLst>
          </p:cNvPr>
          <p:cNvSpPr>
            <a:spLocks noGrp="1" noChangeArrowheads="1"/>
          </p:cNvSpPr>
          <p:nvPr>
            <p:ph type="ftr" sz="quarter" idx="12"/>
          </p:nvPr>
        </p:nvSpPr>
        <p:spPr>
          <a:ln/>
        </p:spPr>
        <p:txBody>
          <a:bodyPr/>
          <a:lstStyle>
            <a:lvl1pPr>
              <a:defRPr b="1">
                <a:latin typeface="Tahoma" panose="020B0604030504040204" pitchFamily="34" charset="0"/>
              </a:defRPr>
            </a:lvl1pPr>
          </a:lstStyle>
          <a:p>
            <a:pPr>
              <a:defRPr/>
            </a:pPr>
            <a:endParaRPr lang="en-US">
              <a:latin typeface="+mn-lt"/>
            </a:endParaRPr>
          </a:p>
          <a:p>
            <a:pPr>
              <a:defRPr/>
            </a:pPr>
            <a:endParaRPr lang="en-US" b="0"/>
          </a:p>
          <a:p>
            <a:pPr>
              <a:defRPr/>
            </a:pPr>
            <a:endParaRPr lang="en-US"/>
          </a:p>
          <a:p>
            <a:pPr>
              <a:defRPr/>
            </a:pPr>
            <a:r>
              <a:rPr lang="en-US"/>
              <a:t>© A+ Computer Science  -  www.apluscompsci.com</a:t>
            </a:r>
          </a:p>
        </p:txBody>
      </p:sp>
    </p:spTree>
    <p:extLst>
      <p:ext uri="{BB962C8B-B14F-4D97-AF65-F5344CB8AC3E}">
        <p14:creationId xmlns:p14="http://schemas.microsoft.com/office/powerpoint/2010/main" val="3469911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76629739-B7AA-49F2-A3C7-113F4FF025FD}"/>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6">
            <a:extLst>
              <a:ext uri="{FF2B5EF4-FFF2-40B4-BE49-F238E27FC236}">
                <a16:creationId xmlns:a16="http://schemas.microsoft.com/office/drawing/2014/main" id="{CB69D212-215C-47B1-B67A-37059A23094B}"/>
              </a:ext>
            </a:extLst>
          </p:cNvPr>
          <p:cNvSpPr>
            <a:spLocks noGrp="1" noChangeArrowheads="1"/>
          </p:cNvSpPr>
          <p:nvPr>
            <p:ph type="sldNum" sz="quarter" idx="11"/>
          </p:nvPr>
        </p:nvSpPr>
        <p:spPr>
          <a:ln/>
        </p:spPr>
        <p:txBody>
          <a:bodyPr/>
          <a:lstStyle>
            <a:lvl1pPr>
              <a:defRPr/>
            </a:lvl1pPr>
          </a:lstStyle>
          <a:p>
            <a:fld id="{3D71A188-A028-4134-8753-F2D4C93BC061}" type="slidenum">
              <a:rPr lang="en-US" altLang="en-US"/>
              <a:pPr/>
              <a:t>‹#›</a:t>
            </a:fld>
            <a:endParaRPr lang="en-US" altLang="en-US"/>
          </a:p>
        </p:txBody>
      </p:sp>
      <p:sp>
        <p:nvSpPr>
          <p:cNvPr id="6" name="Rectangle 7">
            <a:extLst>
              <a:ext uri="{FF2B5EF4-FFF2-40B4-BE49-F238E27FC236}">
                <a16:creationId xmlns:a16="http://schemas.microsoft.com/office/drawing/2014/main" id="{BF3A6932-A6FE-4E5E-8632-A8EFACBBECCA}"/>
              </a:ext>
            </a:extLst>
          </p:cNvPr>
          <p:cNvSpPr>
            <a:spLocks noGrp="1" noChangeArrowheads="1"/>
          </p:cNvSpPr>
          <p:nvPr>
            <p:ph type="ftr" sz="quarter" idx="12"/>
          </p:nvPr>
        </p:nvSpPr>
        <p:spPr>
          <a:ln/>
        </p:spPr>
        <p:txBody>
          <a:bodyPr/>
          <a:lstStyle>
            <a:lvl1pPr>
              <a:defRPr b="1">
                <a:latin typeface="Tahoma" panose="020B0604030504040204" pitchFamily="34" charset="0"/>
              </a:defRPr>
            </a:lvl1pPr>
          </a:lstStyle>
          <a:p>
            <a:pPr>
              <a:defRPr/>
            </a:pPr>
            <a:endParaRPr lang="en-US">
              <a:latin typeface="+mn-lt"/>
            </a:endParaRPr>
          </a:p>
          <a:p>
            <a:pPr>
              <a:defRPr/>
            </a:pPr>
            <a:endParaRPr lang="en-US" b="0"/>
          </a:p>
          <a:p>
            <a:pPr>
              <a:defRPr/>
            </a:pPr>
            <a:endParaRPr lang="en-US"/>
          </a:p>
          <a:p>
            <a:pPr>
              <a:defRPr/>
            </a:pPr>
            <a:r>
              <a:rPr lang="en-US"/>
              <a:t>© A+ Computer Science  -  www.apluscompsci.com</a:t>
            </a:r>
          </a:p>
        </p:txBody>
      </p:sp>
    </p:spTree>
    <p:extLst>
      <p:ext uri="{BB962C8B-B14F-4D97-AF65-F5344CB8AC3E}">
        <p14:creationId xmlns:p14="http://schemas.microsoft.com/office/powerpoint/2010/main" val="25430393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AE7356FA-78B0-476F-8A08-075B02460809}"/>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6">
            <a:extLst>
              <a:ext uri="{FF2B5EF4-FFF2-40B4-BE49-F238E27FC236}">
                <a16:creationId xmlns:a16="http://schemas.microsoft.com/office/drawing/2014/main" id="{A8A88E30-1640-4CAB-AA53-1296A4ED5ECC}"/>
              </a:ext>
            </a:extLst>
          </p:cNvPr>
          <p:cNvSpPr>
            <a:spLocks noGrp="1" noChangeArrowheads="1"/>
          </p:cNvSpPr>
          <p:nvPr>
            <p:ph type="sldNum" sz="quarter" idx="11"/>
          </p:nvPr>
        </p:nvSpPr>
        <p:spPr>
          <a:ln/>
        </p:spPr>
        <p:txBody>
          <a:bodyPr/>
          <a:lstStyle>
            <a:lvl1pPr>
              <a:defRPr/>
            </a:lvl1pPr>
          </a:lstStyle>
          <a:p>
            <a:fld id="{798E04FD-3185-4E95-80E8-54BA07796A2C}" type="slidenum">
              <a:rPr lang="en-US" altLang="en-US"/>
              <a:pPr/>
              <a:t>‹#›</a:t>
            </a:fld>
            <a:endParaRPr lang="en-US" altLang="en-US"/>
          </a:p>
        </p:txBody>
      </p:sp>
      <p:sp>
        <p:nvSpPr>
          <p:cNvPr id="6" name="Rectangle 7">
            <a:extLst>
              <a:ext uri="{FF2B5EF4-FFF2-40B4-BE49-F238E27FC236}">
                <a16:creationId xmlns:a16="http://schemas.microsoft.com/office/drawing/2014/main" id="{0B8A23AC-9772-4CF7-9988-24286E331CFF}"/>
              </a:ext>
            </a:extLst>
          </p:cNvPr>
          <p:cNvSpPr>
            <a:spLocks noGrp="1" noChangeArrowheads="1"/>
          </p:cNvSpPr>
          <p:nvPr>
            <p:ph type="ftr" sz="quarter" idx="12"/>
          </p:nvPr>
        </p:nvSpPr>
        <p:spPr>
          <a:ln/>
        </p:spPr>
        <p:txBody>
          <a:bodyPr/>
          <a:lstStyle>
            <a:lvl1pPr>
              <a:defRPr b="1">
                <a:latin typeface="Tahoma" panose="020B0604030504040204" pitchFamily="34" charset="0"/>
              </a:defRPr>
            </a:lvl1pPr>
          </a:lstStyle>
          <a:p>
            <a:pPr>
              <a:defRPr/>
            </a:pPr>
            <a:endParaRPr lang="en-US">
              <a:latin typeface="+mn-lt"/>
            </a:endParaRPr>
          </a:p>
          <a:p>
            <a:pPr>
              <a:defRPr/>
            </a:pPr>
            <a:endParaRPr lang="en-US" b="0"/>
          </a:p>
          <a:p>
            <a:pPr>
              <a:defRPr/>
            </a:pPr>
            <a:endParaRPr lang="en-US"/>
          </a:p>
          <a:p>
            <a:pPr>
              <a:defRPr/>
            </a:pPr>
            <a:r>
              <a:rPr lang="en-US"/>
              <a:t>© A+ Computer Science  -  www.apluscompsci.com</a:t>
            </a:r>
          </a:p>
        </p:txBody>
      </p:sp>
    </p:spTree>
    <p:extLst>
      <p:ext uri="{BB962C8B-B14F-4D97-AF65-F5344CB8AC3E}">
        <p14:creationId xmlns:p14="http://schemas.microsoft.com/office/powerpoint/2010/main" val="20808823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a:extLst>
              <a:ext uri="{FF2B5EF4-FFF2-40B4-BE49-F238E27FC236}">
                <a16:creationId xmlns:a16="http://schemas.microsoft.com/office/drawing/2014/main" id="{F80DCBC5-882D-42D0-BFB3-97755FB3E3F8}"/>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6">
            <a:extLst>
              <a:ext uri="{FF2B5EF4-FFF2-40B4-BE49-F238E27FC236}">
                <a16:creationId xmlns:a16="http://schemas.microsoft.com/office/drawing/2014/main" id="{48EB7F40-3B94-49AC-850C-3915F55A7994}"/>
              </a:ext>
            </a:extLst>
          </p:cNvPr>
          <p:cNvSpPr>
            <a:spLocks noGrp="1" noChangeArrowheads="1"/>
          </p:cNvSpPr>
          <p:nvPr>
            <p:ph type="sldNum" sz="quarter" idx="11"/>
          </p:nvPr>
        </p:nvSpPr>
        <p:spPr>
          <a:ln/>
        </p:spPr>
        <p:txBody>
          <a:bodyPr/>
          <a:lstStyle>
            <a:lvl1pPr>
              <a:defRPr/>
            </a:lvl1pPr>
          </a:lstStyle>
          <a:p>
            <a:fld id="{6C93EB33-115F-4723-9883-CD06FBBA4764}" type="slidenum">
              <a:rPr lang="en-US" altLang="en-US"/>
              <a:pPr/>
              <a:t>‹#›</a:t>
            </a:fld>
            <a:endParaRPr lang="en-US" altLang="en-US"/>
          </a:p>
        </p:txBody>
      </p:sp>
      <p:sp>
        <p:nvSpPr>
          <p:cNvPr id="6" name="Rectangle 7">
            <a:extLst>
              <a:ext uri="{FF2B5EF4-FFF2-40B4-BE49-F238E27FC236}">
                <a16:creationId xmlns:a16="http://schemas.microsoft.com/office/drawing/2014/main" id="{E88B5F7C-D025-4988-BCFA-0741AAED8653}"/>
              </a:ext>
            </a:extLst>
          </p:cNvPr>
          <p:cNvSpPr>
            <a:spLocks noGrp="1" noChangeArrowheads="1"/>
          </p:cNvSpPr>
          <p:nvPr>
            <p:ph type="ftr" sz="quarter" idx="12"/>
          </p:nvPr>
        </p:nvSpPr>
        <p:spPr>
          <a:ln/>
        </p:spPr>
        <p:txBody>
          <a:bodyPr/>
          <a:lstStyle>
            <a:lvl1pPr>
              <a:defRPr b="1">
                <a:latin typeface="Tahoma" panose="020B0604030504040204" pitchFamily="34" charset="0"/>
              </a:defRPr>
            </a:lvl1pPr>
          </a:lstStyle>
          <a:p>
            <a:pPr>
              <a:defRPr/>
            </a:pPr>
            <a:endParaRPr lang="en-US">
              <a:latin typeface="+mn-lt"/>
            </a:endParaRPr>
          </a:p>
          <a:p>
            <a:pPr>
              <a:defRPr/>
            </a:pPr>
            <a:endParaRPr lang="en-US" b="0"/>
          </a:p>
          <a:p>
            <a:pPr>
              <a:defRPr/>
            </a:pPr>
            <a:endParaRPr lang="en-US"/>
          </a:p>
          <a:p>
            <a:pPr>
              <a:defRPr/>
            </a:pPr>
            <a:r>
              <a:rPr lang="en-US"/>
              <a:t>© A+ Computer Science  -  www.apluscompsci.com</a:t>
            </a:r>
          </a:p>
        </p:txBody>
      </p:sp>
    </p:spTree>
    <p:extLst>
      <p:ext uri="{BB962C8B-B14F-4D97-AF65-F5344CB8AC3E}">
        <p14:creationId xmlns:p14="http://schemas.microsoft.com/office/powerpoint/2010/main" val="20270376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a16="http://schemas.microsoft.com/office/drawing/2014/main" id="{2D81F58A-725A-4B3C-8096-D0737DF2BB9F}"/>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59F208CC-BC28-409C-8B9C-46D1FD80D009}"/>
              </a:ext>
            </a:extLst>
          </p:cNvPr>
          <p:cNvSpPr>
            <a:spLocks noGrp="1" noChangeArrowheads="1"/>
          </p:cNvSpPr>
          <p:nvPr>
            <p:ph type="sldNum" sz="quarter" idx="11"/>
          </p:nvPr>
        </p:nvSpPr>
        <p:spPr>
          <a:ln/>
        </p:spPr>
        <p:txBody>
          <a:bodyPr/>
          <a:lstStyle>
            <a:lvl1pPr>
              <a:defRPr/>
            </a:lvl1pPr>
          </a:lstStyle>
          <a:p>
            <a:fld id="{CFFB8B14-25A1-4D73-A454-5F373140BBD7}" type="slidenum">
              <a:rPr lang="en-US" altLang="en-US"/>
              <a:pPr/>
              <a:t>‹#›</a:t>
            </a:fld>
            <a:endParaRPr lang="en-US" altLang="en-US"/>
          </a:p>
        </p:txBody>
      </p:sp>
      <p:sp>
        <p:nvSpPr>
          <p:cNvPr id="7" name="Rectangle 7">
            <a:extLst>
              <a:ext uri="{FF2B5EF4-FFF2-40B4-BE49-F238E27FC236}">
                <a16:creationId xmlns:a16="http://schemas.microsoft.com/office/drawing/2014/main" id="{010FE017-EF53-4B64-A7F3-AA33EC8F7117}"/>
              </a:ext>
            </a:extLst>
          </p:cNvPr>
          <p:cNvSpPr>
            <a:spLocks noGrp="1" noChangeArrowheads="1"/>
          </p:cNvSpPr>
          <p:nvPr>
            <p:ph type="ftr" sz="quarter" idx="12"/>
          </p:nvPr>
        </p:nvSpPr>
        <p:spPr>
          <a:ln/>
        </p:spPr>
        <p:txBody>
          <a:bodyPr/>
          <a:lstStyle>
            <a:lvl1pPr>
              <a:defRPr b="1">
                <a:latin typeface="Tahoma" panose="020B0604030504040204" pitchFamily="34" charset="0"/>
              </a:defRPr>
            </a:lvl1pPr>
          </a:lstStyle>
          <a:p>
            <a:pPr>
              <a:defRPr/>
            </a:pPr>
            <a:endParaRPr lang="en-US">
              <a:latin typeface="+mn-lt"/>
            </a:endParaRPr>
          </a:p>
          <a:p>
            <a:pPr>
              <a:defRPr/>
            </a:pPr>
            <a:endParaRPr lang="en-US" b="0"/>
          </a:p>
          <a:p>
            <a:pPr>
              <a:defRPr/>
            </a:pPr>
            <a:endParaRPr lang="en-US"/>
          </a:p>
          <a:p>
            <a:pPr>
              <a:defRPr/>
            </a:pPr>
            <a:r>
              <a:rPr lang="en-US"/>
              <a:t>© A+ Computer Science  -  www.apluscompsci.com</a:t>
            </a:r>
          </a:p>
        </p:txBody>
      </p:sp>
    </p:spTree>
    <p:extLst>
      <p:ext uri="{BB962C8B-B14F-4D97-AF65-F5344CB8AC3E}">
        <p14:creationId xmlns:p14="http://schemas.microsoft.com/office/powerpoint/2010/main" val="36194706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a:extLst>
              <a:ext uri="{FF2B5EF4-FFF2-40B4-BE49-F238E27FC236}">
                <a16:creationId xmlns:a16="http://schemas.microsoft.com/office/drawing/2014/main" id="{8A8B7C03-F25C-40ED-986D-04D7BDA18DA0}"/>
              </a:ext>
            </a:extLst>
          </p:cNvPr>
          <p:cNvSpPr>
            <a:spLocks noGrp="1" noChangeArrowheads="1"/>
          </p:cNvSpPr>
          <p:nvPr>
            <p:ph type="dt" sz="half" idx="10"/>
          </p:nvPr>
        </p:nvSpPr>
        <p:spPr>
          <a:ln/>
        </p:spPr>
        <p:txBody>
          <a:bodyPr/>
          <a:lstStyle>
            <a:lvl1pPr>
              <a:defRPr/>
            </a:lvl1pPr>
          </a:lstStyle>
          <a:p>
            <a:pPr>
              <a:defRPr/>
            </a:pPr>
            <a:endParaRPr lang="en-US"/>
          </a:p>
        </p:txBody>
      </p:sp>
      <p:sp>
        <p:nvSpPr>
          <p:cNvPr id="8" name="Rectangle 6">
            <a:extLst>
              <a:ext uri="{FF2B5EF4-FFF2-40B4-BE49-F238E27FC236}">
                <a16:creationId xmlns:a16="http://schemas.microsoft.com/office/drawing/2014/main" id="{D5B68111-BC81-44C0-B1F1-D56601FB843D}"/>
              </a:ext>
            </a:extLst>
          </p:cNvPr>
          <p:cNvSpPr>
            <a:spLocks noGrp="1" noChangeArrowheads="1"/>
          </p:cNvSpPr>
          <p:nvPr>
            <p:ph type="sldNum" sz="quarter" idx="11"/>
          </p:nvPr>
        </p:nvSpPr>
        <p:spPr>
          <a:ln/>
        </p:spPr>
        <p:txBody>
          <a:bodyPr/>
          <a:lstStyle>
            <a:lvl1pPr>
              <a:defRPr/>
            </a:lvl1pPr>
          </a:lstStyle>
          <a:p>
            <a:fld id="{C31F3B44-9CF3-4CBD-BE8B-E684EA8ED419}" type="slidenum">
              <a:rPr lang="en-US" altLang="en-US"/>
              <a:pPr/>
              <a:t>‹#›</a:t>
            </a:fld>
            <a:endParaRPr lang="en-US" altLang="en-US"/>
          </a:p>
        </p:txBody>
      </p:sp>
      <p:sp>
        <p:nvSpPr>
          <p:cNvPr id="9" name="Rectangle 7">
            <a:extLst>
              <a:ext uri="{FF2B5EF4-FFF2-40B4-BE49-F238E27FC236}">
                <a16:creationId xmlns:a16="http://schemas.microsoft.com/office/drawing/2014/main" id="{86BC5B54-9D00-4B7D-B859-D017526CDFDB}"/>
              </a:ext>
            </a:extLst>
          </p:cNvPr>
          <p:cNvSpPr>
            <a:spLocks noGrp="1" noChangeArrowheads="1"/>
          </p:cNvSpPr>
          <p:nvPr>
            <p:ph type="ftr" sz="quarter" idx="12"/>
          </p:nvPr>
        </p:nvSpPr>
        <p:spPr>
          <a:ln/>
        </p:spPr>
        <p:txBody>
          <a:bodyPr/>
          <a:lstStyle>
            <a:lvl1pPr>
              <a:defRPr b="1">
                <a:latin typeface="Tahoma" panose="020B0604030504040204" pitchFamily="34" charset="0"/>
              </a:defRPr>
            </a:lvl1pPr>
          </a:lstStyle>
          <a:p>
            <a:pPr>
              <a:defRPr/>
            </a:pPr>
            <a:endParaRPr lang="en-US">
              <a:latin typeface="+mn-lt"/>
            </a:endParaRPr>
          </a:p>
          <a:p>
            <a:pPr>
              <a:defRPr/>
            </a:pPr>
            <a:endParaRPr lang="en-US" b="0"/>
          </a:p>
          <a:p>
            <a:pPr>
              <a:defRPr/>
            </a:pPr>
            <a:endParaRPr lang="en-US"/>
          </a:p>
          <a:p>
            <a:pPr>
              <a:defRPr/>
            </a:pPr>
            <a:r>
              <a:rPr lang="en-US"/>
              <a:t>© A+ Computer Science  -  www.apluscompsci.com</a:t>
            </a:r>
          </a:p>
        </p:txBody>
      </p:sp>
    </p:spTree>
    <p:extLst>
      <p:ext uri="{BB962C8B-B14F-4D97-AF65-F5344CB8AC3E}">
        <p14:creationId xmlns:p14="http://schemas.microsoft.com/office/powerpoint/2010/main" val="2698758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a:extLst>
              <a:ext uri="{FF2B5EF4-FFF2-40B4-BE49-F238E27FC236}">
                <a16:creationId xmlns:a16="http://schemas.microsoft.com/office/drawing/2014/main" id="{FAE65D0D-ACB6-4658-80E9-AA99BB20E7FA}"/>
              </a:ext>
            </a:extLst>
          </p:cNvPr>
          <p:cNvSpPr>
            <a:spLocks noGrp="1" noChangeArrowheads="1"/>
          </p:cNvSpPr>
          <p:nvPr>
            <p:ph type="dt" sz="half" idx="10"/>
          </p:nvPr>
        </p:nvSpPr>
        <p:spPr>
          <a:ln/>
        </p:spPr>
        <p:txBody>
          <a:bodyPr/>
          <a:lstStyle>
            <a:lvl1pPr>
              <a:defRPr/>
            </a:lvl1pPr>
          </a:lstStyle>
          <a:p>
            <a:pPr>
              <a:defRPr/>
            </a:pPr>
            <a:endParaRPr lang="en-US"/>
          </a:p>
        </p:txBody>
      </p:sp>
      <p:sp>
        <p:nvSpPr>
          <p:cNvPr id="4" name="Rectangle 6">
            <a:extLst>
              <a:ext uri="{FF2B5EF4-FFF2-40B4-BE49-F238E27FC236}">
                <a16:creationId xmlns:a16="http://schemas.microsoft.com/office/drawing/2014/main" id="{E093399B-C420-4FDD-8442-80CB3205D141}"/>
              </a:ext>
            </a:extLst>
          </p:cNvPr>
          <p:cNvSpPr>
            <a:spLocks noGrp="1" noChangeArrowheads="1"/>
          </p:cNvSpPr>
          <p:nvPr>
            <p:ph type="sldNum" sz="quarter" idx="11"/>
          </p:nvPr>
        </p:nvSpPr>
        <p:spPr>
          <a:ln/>
        </p:spPr>
        <p:txBody>
          <a:bodyPr/>
          <a:lstStyle>
            <a:lvl1pPr>
              <a:defRPr/>
            </a:lvl1pPr>
          </a:lstStyle>
          <a:p>
            <a:fld id="{50515A42-E9B4-4967-B627-847740EE525F}" type="slidenum">
              <a:rPr lang="en-US" altLang="en-US"/>
              <a:pPr/>
              <a:t>‹#›</a:t>
            </a:fld>
            <a:endParaRPr lang="en-US" altLang="en-US"/>
          </a:p>
        </p:txBody>
      </p:sp>
      <p:sp>
        <p:nvSpPr>
          <p:cNvPr id="5" name="Rectangle 7">
            <a:extLst>
              <a:ext uri="{FF2B5EF4-FFF2-40B4-BE49-F238E27FC236}">
                <a16:creationId xmlns:a16="http://schemas.microsoft.com/office/drawing/2014/main" id="{51A32F0A-188D-4D26-ADBF-A23D6CB14FFB}"/>
              </a:ext>
            </a:extLst>
          </p:cNvPr>
          <p:cNvSpPr>
            <a:spLocks noGrp="1" noChangeArrowheads="1"/>
          </p:cNvSpPr>
          <p:nvPr>
            <p:ph type="ftr" sz="quarter" idx="12"/>
          </p:nvPr>
        </p:nvSpPr>
        <p:spPr>
          <a:ln/>
        </p:spPr>
        <p:txBody>
          <a:bodyPr/>
          <a:lstStyle>
            <a:lvl1pPr>
              <a:defRPr b="1">
                <a:latin typeface="Tahoma" panose="020B0604030504040204" pitchFamily="34" charset="0"/>
              </a:defRPr>
            </a:lvl1pPr>
          </a:lstStyle>
          <a:p>
            <a:pPr>
              <a:defRPr/>
            </a:pPr>
            <a:endParaRPr lang="en-US">
              <a:latin typeface="+mn-lt"/>
            </a:endParaRPr>
          </a:p>
          <a:p>
            <a:pPr>
              <a:defRPr/>
            </a:pPr>
            <a:endParaRPr lang="en-US" b="0"/>
          </a:p>
          <a:p>
            <a:pPr>
              <a:defRPr/>
            </a:pPr>
            <a:endParaRPr lang="en-US"/>
          </a:p>
          <a:p>
            <a:pPr>
              <a:defRPr/>
            </a:pPr>
            <a:r>
              <a:rPr lang="en-US"/>
              <a:t>© A+ Computer Science  -  www.apluscompsci.com</a:t>
            </a:r>
          </a:p>
        </p:txBody>
      </p:sp>
    </p:spTree>
    <p:extLst>
      <p:ext uri="{BB962C8B-B14F-4D97-AF65-F5344CB8AC3E}">
        <p14:creationId xmlns:p14="http://schemas.microsoft.com/office/powerpoint/2010/main" val="6545716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E00C8685-34EC-4FFC-A7BE-EA047BCE95C1}"/>
              </a:ext>
            </a:extLst>
          </p:cNvPr>
          <p:cNvSpPr>
            <a:spLocks noGrp="1" noChangeArrowheads="1"/>
          </p:cNvSpPr>
          <p:nvPr>
            <p:ph type="dt" sz="half" idx="10"/>
          </p:nvPr>
        </p:nvSpPr>
        <p:spPr>
          <a:ln/>
        </p:spPr>
        <p:txBody>
          <a:bodyPr/>
          <a:lstStyle>
            <a:lvl1pPr>
              <a:defRPr/>
            </a:lvl1pPr>
          </a:lstStyle>
          <a:p>
            <a:pPr>
              <a:defRPr/>
            </a:pPr>
            <a:endParaRPr lang="en-US"/>
          </a:p>
        </p:txBody>
      </p:sp>
      <p:sp>
        <p:nvSpPr>
          <p:cNvPr id="3" name="Rectangle 6">
            <a:extLst>
              <a:ext uri="{FF2B5EF4-FFF2-40B4-BE49-F238E27FC236}">
                <a16:creationId xmlns:a16="http://schemas.microsoft.com/office/drawing/2014/main" id="{417FE650-5B1E-478B-A659-ACE575191289}"/>
              </a:ext>
            </a:extLst>
          </p:cNvPr>
          <p:cNvSpPr>
            <a:spLocks noGrp="1" noChangeArrowheads="1"/>
          </p:cNvSpPr>
          <p:nvPr>
            <p:ph type="sldNum" sz="quarter" idx="11"/>
          </p:nvPr>
        </p:nvSpPr>
        <p:spPr>
          <a:ln/>
        </p:spPr>
        <p:txBody>
          <a:bodyPr/>
          <a:lstStyle>
            <a:lvl1pPr>
              <a:defRPr/>
            </a:lvl1pPr>
          </a:lstStyle>
          <a:p>
            <a:fld id="{3CDE02EF-CADA-417F-9AFD-F48D08010BCC}" type="slidenum">
              <a:rPr lang="en-US" altLang="en-US"/>
              <a:pPr/>
              <a:t>‹#›</a:t>
            </a:fld>
            <a:endParaRPr lang="en-US" altLang="en-US"/>
          </a:p>
        </p:txBody>
      </p:sp>
      <p:sp>
        <p:nvSpPr>
          <p:cNvPr id="4" name="Rectangle 7">
            <a:extLst>
              <a:ext uri="{FF2B5EF4-FFF2-40B4-BE49-F238E27FC236}">
                <a16:creationId xmlns:a16="http://schemas.microsoft.com/office/drawing/2014/main" id="{C739421B-FE89-4EB8-AE8A-26AA20D78648}"/>
              </a:ext>
            </a:extLst>
          </p:cNvPr>
          <p:cNvSpPr>
            <a:spLocks noGrp="1" noChangeArrowheads="1"/>
          </p:cNvSpPr>
          <p:nvPr>
            <p:ph type="ftr" sz="quarter" idx="12"/>
          </p:nvPr>
        </p:nvSpPr>
        <p:spPr>
          <a:ln/>
        </p:spPr>
        <p:txBody>
          <a:bodyPr/>
          <a:lstStyle>
            <a:lvl1pPr>
              <a:defRPr b="1">
                <a:latin typeface="Tahoma" panose="020B0604030504040204" pitchFamily="34" charset="0"/>
              </a:defRPr>
            </a:lvl1pPr>
          </a:lstStyle>
          <a:p>
            <a:pPr>
              <a:defRPr/>
            </a:pPr>
            <a:endParaRPr lang="en-US">
              <a:latin typeface="+mn-lt"/>
            </a:endParaRPr>
          </a:p>
          <a:p>
            <a:pPr>
              <a:defRPr/>
            </a:pPr>
            <a:endParaRPr lang="en-US" b="0"/>
          </a:p>
          <a:p>
            <a:pPr>
              <a:defRPr/>
            </a:pPr>
            <a:endParaRPr lang="en-US"/>
          </a:p>
          <a:p>
            <a:pPr>
              <a:defRPr/>
            </a:pPr>
            <a:r>
              <a:rPr lang="en-US"/>
              <a:t>© A+ Computer Science  -  www.apluscompsci.com</a:t>
            </a:r>
          </a:p>
        </p:txBody>
      </p:sp>
    </p:spTree>
    <p:extLst>
      <p:ext uri="{BB962C8B-B14F-4D97-AF65-F5344CB8AC3E}">
        <p14:creationId xmlns:p14="http://schemas.microsoft.com/office/powerpoint/2010/main" val="19273817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EB3B7EEE-2B9A-4C3A-AA00-891D391EF1EB}"/>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D449CBBE-BE41-4BC0-BF63-B2D78F09329C}"/>
              </a:ext>
            </a:extLst>
          </p:cNvPr>
          <p:cNvSpPr>
            <a:spLocks noGrp="1" noChangeArrowheads="1"/>
          </p:cNvSpPr>
          <p:nvPr>
            <p:ph type="sldNum" sz="quarter" idx="11"/>
          </p:nvPr>
        </p:nvSpPr>
        <p:spPr>
          <a:ln/>
        </p:spPr>
        <p:txBody>
          <a:bodyPr/>
          <a:lstStyle>
            <a:lvl1pPr>
              <a:defRPr/>
            </a:lvl1pPr>
          </a:lstStyle>
          <a:p>
            <a:fld id="{73B93209-70DC-4898-A841-2E4E3BD1A391}" type="slidenum">
              <a:rPr lang="en-US" altLang="en-US"/>
              <a:pPr/>
              <a:t>‹#›</a:t>
            </a:fld>
            <a:endParaRPr lang="en-US" altLang="en-US"/>
          </a:p>
        </p:txBody>
      </p:sp>
      <p:sp>
        <p:nvSpPr>
          <p:cNvPr id="7" name="Rectangle 7">
            <a:extLst>
              <a:ext uri="{FF2B5EF4-FFF2-40B4-BE49-F238E27FC236}">
                <a16:creationId xmlns:a16="http://schemas.microsoft.com/office/drawing/2014/main" id="{B4319736-7824-4251-B998-1D1A4F0A6B3F}"/>
              </a:ext>
            </a:extLst>
          </p:cNvPr>
          <p:cNvSpPr>
            <a:spLocks noGrp="1" noChangeArrowheads="1"/>
          </p:cNvSpPr>
          <p:nvPr>
            <p:ph type="ftr" sz="quarter" idx="12"/>
          </p:nvPr>
        </p:nvSpPr>
        <p:spPr>
          <a:ln/>
        </p:spPr>
        <p:txBody>
          <a:bodyPr/>
          <a:lstStyle>
            <a:lvl1pPr>
              <a:defRPr b="1">
                <a:latin typeface="Tahoma" panose="020B0604030504040204" pitchFamily="34" charset="0"/>
              </a:defRPr>
            </a:lvl1pPr>
          </a:lstStyle>
          <a:p>
            <a:pPr>
              <a:defRPr/>
            </a:pPr>
            <a:endParaRPr lang="en-US">
              <a:latin typeface="+mn-lt"/>
            </a:endParaRPr>
          </a:p>
          <a:p>
            <a:pPr>
              <a:defRPr/>
            </a:pPr>
            <a:endParaRPr lang="en-US" b="0"/>
          </a:p>
          <a:p>
            <a:pPr>
              <a:defRPr/>
            </a:pPr>
            <a:endParaRPr lang="en-US"/>
          </a:p>
          <a:p>
            <a:pPr>
              <a:defRPr/>
            </a:pPr>
            <a:r>
              <a:rPr lang="en-US"/>
              <a:t>© A+ Computer Science  -  www.apluscompsci.com</a:t>
            </a:r>
          </a:p>
        </p:txBody>
      </p:sp>
    </p:spTree>
    <p:extLst>
      <p:ext uri="{BB962C8B-B14F-4D97-AF65-F5344CB8AC3E}">
        <p14:creationId xmlns:p14="http://schemas.microsoft.com/office/powerpoint/2010/main" val="31014050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E9546831-40F3-44CA-B3F0-2617F9493214}"/>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B4656E51-91E9-4C5C-B018-319D679DEA7C}"/>
              </a:ext>
            </a:extLst>
          </p:cNvPr>
          <p:cNvSpPr>
            <a:spLocks noGrp="1" noChangeArrowheads="1"/>
          </p:cNvSpPr>
          <p:nvPr>
            <p:ph type="sldNum" sz="quarter" idx="11"/>
          </p:nvPr>
        </p:nvSpPr>
        <p:spPr>
          <a:ln/>
        </p:spPr>
        <p:txBody>
          <a:bodyPr/>
          <a:lstStyle>
            <a:lvl1pPr>
              <a:defRPr/>
            </a:lvl1pPr>
          </a:lstStyle>
          <a:p>
            <a:fld id="{EB5A1E6D-C925-488C-84BF-F3EB769B7A86}" type="slidenum">
              <a:rPr lang="en-US" altLang="en-US"/>
              <a:pPr/>
              <a:t>‹#›</a:t>
            </a:fld>
            <a:endParaRPr lang="en-US" altLang="en-US"/>
          </a:p>
        </p:txBody>
      </p:sp>
      <p:sp>
        <p:nvSpPr>
          <p:cNvPr id="7" name="Rectangle 7">
            <a:extLst>
              <a:ext uri="{FF2B5EF4-FFF2-40B4-BE49-F238E27FC236}">
                <a16:creationId xmlns:a16="http://schemas.microsoft.com/office/drawing/2014/main" id="{2242CC68-B5D6-4458-9588-1DDB02BCEBC2}"/>
              </a:ext>
            </a:extLst>
          </p:cNvPr>
          <p:cNvSpPr>
            <a:spLocks noGrp="1" noChangeArrowheads="1"/>
          </p:cNvSpPr>
          <p:nvPr>
            <p:ph type="ftr" sz="quarter" idx="12"/>
          </p:nvPr>
        </p:nvSpPr>
        <p:spPr>
          <a:ln/>
        </p:spPr>
        <p:txBody>
          <a:bodyPr/>
          <a:lstStyle>
            <a:lvl1pPr>
              <a:defRPr b="1">
                <a:latin typeface="Tahoma" panose="020B0604030504040204" pitchFamily="34" charset="0"/>
              </a:defRPr>
            </a:lvl1pPr>
          </a:lstStyle>
          <a:p>
            <a:pPr>
              <a:defRPr/>
            </a:pPr>
            <a:endParaRPr lang="en-US">
              <a:latin typeface="+mn-lt"/>
            </a:endParaRPr>
          </a:p>
          <a:p>
            <a:pPr>
              <a:defRPr/>
            </a:pPr>
            <a:endParaRPr lang="en-US" b="0"/>
          </a:p>
          <a:p>
            <a:pPr>
              <a:defRPr/>
            </a:pPr>
            <a:endParaRPr lang="en-US"/>
          </a:p>
          <a:p>
            <a:pPr>
              <a:defRPr/>
            </a:pPr>
            <a:r>
              <a:rPr lang="en-US"/>
              <a:t>© A+ Computer Science  -  www.apluscompsci.com</a:t>
            </a:r>
          </a:p>
        </p:txBody>
      </p:sp>
    </p:spTree>
    <p:extLst>
      <p:ext uri="{BB962C8B-B14F-4D97-AF65-F5344CB8AC3E}">
        <p14:creationId xmlns:p14="http://schemas.microsoft.com/office/powerpoint/2010/main" val="28239104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E119C61C-B464-4141-91A8-93AC4C715D79}"/>
              </a:ext>
            </a:extLst>
          </p:cNvPr>
          <p:cNvSpPr>
            <a:spLocks noGrp="1" noChangeArrowheads="1"/>
          </p:cNvSpPr>
          <p:nvPr>
            <p:ph type="title"/>
          </p:nvPr>
        </p:nvSpPr>
        <p:spPr bwMode="auto">
          <a:xfrm>
            <a:off x="685800" y="609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C9C44BE0-79B7-4798-AE3E-91B7D2025A98}"/>
              </a:ext>
            </a:extLst>
          </p:cNvPr>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a:extLst>
              <a:ext uri="{FF2B5EF4-FFF2-40B4-BE49-F238E27FC236}">
                <a16:creationId xmlns:a16="http://schemas.microsoft.com/office/drawing/2014/main" id="{C1F394D7-2B83-48BD-BA3A-18982E5E2A55}"/>
              </a:ext>
            </a:extLst>
          </p:cNvPr>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b="0">
                <a:latin typeface="+mn-lt"/>
              </a:defRPr>
            </a:lvl1pPr>
          </a:lstStyle>
          <a:p>
            <a:pPr>
              <a:defRPr/>
            </a:pPr>
            <a:endParaRPr lang="en-US"/>
          </a:p>
        </p:txBody>
      </p:sp>
      <p:sp>
        <p:nvSpPr>
          <p:cNvPr id="1030" name="Rectangle 6">
            <a:extLst>
              <a:ext uri="{FF2B5EF4-FFF2-40B4-BE49-F238E27FC236}">
                <a16:creationId xmlns:a16="http://schemas.microsoft.com/office/drawing/2014/main" id="{8F4D3289-40C7-4BB4-AC6E-59B7F02D0BCB}"/>
              </a:ext>
            </a:extLst>
          </p:cNvPr>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b="0">
                <a:latin typeface="Times New Roman" panose="02020603050405020304" pitchFamily="18" charset="0"/>
              </a:defRPr>
            </a:lvl1pPr>
          </a:lstStyle>
          <a:p>
            <a:fld id="{02900F6E-31FC-488D-B43F-E872C65CA612}" type="slidenum">
              <a:rPr lang="en-US" altLang="en-US"/>
              <a:pPr/>
              <a:t>‹#›</a:t>
            </a:fld>
            <a:endParaRPr lang="en-US" altLang="en-US"/>
          </a:p>
        </p:txBody>
      </p:sp>
      <p:sp>
        <p:nvSpPr>
          <p:cNvPr id="1031" name="Rectangle 7">
            <a:extLst>
              <a:ext uri="{FF2B5EF4-FFF2-40B4-BE49-F238E27FC236}">
                <a16:creationId xmlns:a16="http://schemas.microsoft.com/office/drawing/2014/main" id="{D1C5E8DA-1999-40CF-A963-9211C16BE3C0}"/>
              </a:ext>
            </a:extLst>
          </p:cNvPr>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8" rIns="92075" bIns="46038" numCol="1" anchor="ctr" anchorCtr="0" compatLnSpc="1">
            <a:prstTxWarp prst="textNoShape">
              <a:avLst/>
            </a:prstTxWarp>
          </a:bodyPr>
          <a:lstStyle>
            <a:lvl1pPr algn="ctr">
              <a:defRPr sz="800" b="0">
                <a:latin typeface="+mn-lt"/>
              </a:defRPr>
            </a:lvl1pPr>
          </a:lstStyle>
          <a:p>
            <a:pPr>
              <a:defRPr/>
            </a:pPr>
            <a:endParaRPr lang="en-US" b="1"/>
          </a:p>
          <a:p>
            <a:pPr>
              <a:defRPr/>
            </a:pPr>
            <a:endParaRPr lang="en-US">
              <a:latin typeface="Tahoma" panose="020B0604030504040204" pitchFamily="34" charset="0"/>
            </a:endParaRPr>
          </a:p>
          <a:p>
            <a:pPr>
              <a:defRPr/>
            </a:pPr>
            <a:endParaRPr lang="en-US" b="1">
              <a:latin typeface="Tahoma" panose="020B0604030504040204" pitchFamily="34" charset="0"/>
            </a:endParaRPr>
          </a:p>
          <a:p>
            <a:pPr>
              <a:defRPr/>
            </a:pPr>
            <a:r>
              <a:rPr lang="en-US" b="1">
                <a:latin typeface="Tahoma" panose="020B0604030504040204" pitchFamily="34" charset="0"/>
              </a:rPr>
              <a:t>© A+ Computer Science  -  www.apluscompsci.com</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eaLnBrk="0" fontAlgn="base" hangingPunct="0">
        <a:spcBef>
          <a:spcPct val="0"/>
        </a:spcBef>
        <a:spcAft>
          <a:spcPct val="0"/>
        </a:spcAft>
        <a:defRPr sz="4400">
          <a:solidFill>
            <a:schemeClr val="tx2"/>
          </a:solidFill>
          <a:latin typeface="Times New Roman" pitchFamily="18" charset="0"/>
        </a:defRPr>
      </a:lvl6pPr>
      <a:lvl7pPr marL="914400" algn="ctr" rtl="0" eaLnBrk="0" fontAlgn="base" hangingPunct="0">
        <a:spcBef>
          <a:spcPct val="0"/>
        </a:spcBef>
        <a:spcAft>
          <a:spcPct val="0"/>
        </a:spcAft>
        <a:defRPr sz="4400">
          <a:solidFill>
            <a:schemeClr val="tx2"/>
          </a:solidFill>
          <a:latin typeface="Times New Roman" pitchFamily="18" charset="0"/>
        </a:defRPr>
      </a:lvl7pPr>
      <a:lvl8pPr marL="1371600" algn="ctr" rtl="0" eaLnBrk="0" fontAlgn="base" hangingPunct="0">
        <a:spcBef>
          <a:spcPct val="0"/>
        </a:spcBef>
        <a:spcAft>
          <a:spcPct val="0"/>
        </a:spcAft>
        <a:defRPr sz="4400">
          <a:solidFill>
            <a:schemeClr val="tx2"/>
          </a:solidFill>
          <a:latin typeface="Times New Roman" pitchFamily="18" charset="0"/>
        </a:defRPr>
      </a:lvl8pPr>
      <a:lvl9pPr marL="1828800" algn="ctr" rtl="0" eaLnBrk="0" fontAlgn="base" hangingPunct="0">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55.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Footer Placeholder 3">
            <a:extLst>
              <a:ext uri="{FF2B5EF4-FFF2-40B4-BE49-F238E27FC236}">
                <a16:creationId xmlns:a16="http://schemas.microsoft.com/office/drawing/2014/main" id="{B04D2196-C9B2-4C48-A2E4-14726AE360EF}"/>
              </a:ext>
            </a:extLst>
          </p:cNvPr>
          <p:cNvSpPr>
            <a:spLocks noGrp="1"/>
          </p:cNvSpPr>
          <p:nvPr>
            <p:ph type="ftr"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800"/>
          </a:p>
          <a:p>
            <a:pPr>
              <a:spcBef>
                <a:spcPct val="0"/>
              </a:spcBef>
              <a:buFontTx/>
              <a:buNone/>
            </a:pPr>
            <a:endParaRPr lang="en-US" altLang="en-US" sz="800" b="0">
              <a:latin typeface="Tahoma" panose="020B0604030504040204" pitchFamily="34" charset="0"/>
            </a:endParaRPr>
          </a:p>
          <a:p>
            <a:pPr>
              <a:spcBef>
                <a:spcPct val="0"/>
              </a:spcBef>
              <a:buFontTx/>
              <a:buNone/>
            </a:pPr>
            <a:endParaRPr lang="en-US" altLang="en-US" sz="800">
              <a:latin typeface="Tahoma" panose="020B0604030504040204" pitchFamily="34" charset="0"/>
            </a:endParaRPr>
          </a:p>
          <a:p>
            <a:pPr>
              <a:spcBef>
                <a:spcPct val="0"/>
              </a:spcBef>
              <a:buFontTx/>
              <a:buNone/>
            </a:pPr>
            <a:r>
              <a:rPr lang="en-US" altLang="en-US" sz="800">
                <a:latin typeface="Tahoma" panose="020B0604030504040204" pitchFamily="34" charset="0"/>
              </a:rPr>
              <a:t>© A+ Computer Science  -  www.apluscompsci.com</a:t>
            </a:r>
          </a:p>
        </p:txBody>
      </p:sp>
      <p:sp>
        <p:nvSpPr>
          <p:cNvPr id="4099" name="WordArt 2">
            <a:extLst>
              <a:ext uri="{FF2B5EF4-FFF2-40B4-BE49-F238E27FC236}">
                <a16:creationId xmlns:a16="http://schemas.microsoft.com/office/drawing/2014/main" id="{E1D564E0-F1E2-4D0D-8B32-F2D56E2A8987}"/>
              </a:ext>
            </a:extLst>
          </p:cNvPr>
          <p:cNvSpPr>
            <a:spLocks noChangeArrowheads="1" noChangeShapeType="1" noTextEdit="1"/>
          </p:cNvSpPr>
          <p:nvPr/>
        </p:nvSpPr>
        <p:spPr bwMode="auto">
          <a:xfrm>
            <a:off x="762000" y="914400"/>
            <a:ext cx="7467600" cy="4038600"/>
          </a:xfrm>
          <a:prstGeom prst="rect">
            <a:avLst/>
          </a:prstGeom>
        </p:spPr>
        <p:txBody>
          <a:bodyPr wrap="none" fromWordArt="1">
            <a:prstTxWarp prst="textTriangle">
              <a:avLst>
                <a:gd name="adj" fmla="val 50000"/>
              </a:avLst>
            </a:prstTxWarp>
            <a:scene3d>
              <a:camera prst="legacyObliqueTopLeft"/>
              <a:lightRig rig="legacyNormal3" dir="r"/>
            </a:scene3d>
            <a:sp3d extrusionH="201600" prstMaterial="legacyMatte">
              <a:extrusionClr>
                <a:srgbClr val="0066CC"/>
              </a:extrusionClr>
              <a:contourClr>
                <a:srgbClr val="FFFFCC"/>
              </a:contourClr>
            </a:sp3d>
          </a:bodyPr>
          <a:lstStyle/>
          <a:p>
            <a:pPr algn="ctr"/>
            <a:r>
              <a:rPr lang="en-US" sz="3600" kern="10">
                <a:ln w="9525">
                  <a:round/>
                  <a:headEnd/>
                  <a:tailEnd/>
                </a:ln>
                <a:gradFill rotWithShape="1">
                  <a:gsLst>
                    <a:gs pos="0">
                      <a:srgbClr val="FFFFCC"/>
                    </a:gs>
                    <a:gs pos="100000">
                      <a:srgbClr val="FF9999"/>
                    </a:gs>
                  </a:gsLst>
                  <a:lin ang="5400000" scaled="1"/>
                </a:gradFill>
                <a:latin typeface="Times New Roman" panose="02020603050405020304" pitchFamily="18" charset="0"/>
                <a:cs typeface="Times New Roman" panose="02020603050405020304" pitchFamily="18" charset="0"/>
              </a:rPr>
              <a:t>Iterators</a:t>
            </a:r>
          </a:p>
          <a:p>
            <a:pPr algn="ctr"/>
            <a:r>
              <a:rPr lang="en-US" sz="3600" kern="10">
                <a:ln w="9525">
                  <a:round/>
                  <a:headEnd/>
                  <a:tailEnd/>
                </a:ln>
                <a:gradFill rotWithShape="1">
                  <a:gsLst>
                    <a:gs pos="0">
                      <a:srgbClr val="FFFFCC"/>
                    </a:gs>
                    <a:gs pos="100000">
                      <a:srgbClr val="FF9999"/>
                    </a:gs>
                  </a:gsLst>
                  <a:lin ang="5400000" scaled="1"/>
                </a:gradFill>
                <a:latin typeface="Times New Roman" panose="02020603050405020304" pitchFamily="18" charset="0"/>
                <a:cs typeface="Times New Roman" panose="02020603050405020304" pitchFamily="18" charset="0"/>
              </a:rPr>
              <a:t>New For Loop</a:t>
            </a:r>
          </a:p>
        </p:txBody>
      </p:sp>
      <p:sp>
        <p:nvSpPr>
          <p:cNvPr id="4100" name="WordArt 7">
            <a:extLst>
              <a:ext uri="{FF2B5EF4-FFF2-40B4-BE49-F238E27FC236}">
                <a16:creationId xmlns:a16="http://schemas.microsoft.com/office/drawing/2014/main" id="{F40701A8-A085-4408-B6AE-77DD8D8420AF}"/>
              </a:ext>
            </a:extLst>
          </p:cNvPr>
          <p:cNvSpPr>
            <a:spLocks noChangeArrowheads="1" noChangeShapeType="1" noTextEdit="1"/>
          </p:cNvSpPr>
          <p:nvPr/>
        </p:nvSpPr>
        <p:spPr bwMode="auto">
          <a:xfrm>
            <a:off x="6400800" y="6324600"/>
            <a:ext cx="2438400" cy="304800"/>
          </a:xfrm>
          <a:prstGeom prst="rect">
            <a:avLst/>
          </a:prstGeom>
        </p:spPr>
        <p:txBody>
          <a:bodyPr wrap="none" fromWordArt="1">
            <a:prstTxWarp prst="textPlain">
              <a:avLst>
                <a:gd name="adj" fmla="val 50000"/>
              </a:avLst>
            </a:prstTxWarp>
          </a:bodyPr>
          <a:lstStyle/>
          <a:p>
            <a:pPr algn="ctr"/>
            <a:r>
              <a:rPr lang="en-US" sz="3600" kern="10">
                <a:ln w="9525">
                  <a:solidFill>
                    <a:srgbClr val="FFFF00"/>
                  </a:solidFill>
                  <a:round/>
                  <a:headEnd type="none" w="sm" len="sm"/>
                  <a:tailEnd type="none" w="sm" len="sm"/>
                </a:ln>
                <a:solidFill>
                  <a:srgbClr val="000080"/>
                </a:solidFill>
                <a:effectLst>
                  <a:outerShdw dist="35921" dir="2700000" algn="ctr" rotWithShape="0">
                    <a:srgbClr val="C0C0C0"/>
                  </a:outerShdw>
                </a:effectLst>
                <a:latin typeface="Impact" panose="020B0806030902050204" pitchFamily="34" charset="0"/>
              </a:rPr>
              <a:t>Lab 05</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DDFF"/>
        </a:solidFill>
        <a:effectLst/>
      </p:bgPr>
    </p:bg>
    <p:spTree>
      <p:nvGrpSpPr>
        <p:cNvPr id="1" name=""/>
        <p:cNvGrpSpPr/>
        <p:nvPr/>
      </p:nvGrpSpPr>
      <p:grpSpPr>
        <a:xfrm>
          <a:off x="0" y="0"/>
          <a:ext cx="0" cy="0"/>
          <a:chOff x="0" y="0"/>
          <a:chExt cx="0" cy="0"/>
        </a:xfrm>
      </p:grpSpPr>
      <p:sp>
        <p:nvSpPr>
          <p:cNvPr id="22530" name="Footer Placeholder 3">
            <a:extLst>
              <a:ext uri="{FF2B5EF4-FFF2-40B4-BE49-F238E27FC236}">
                <a16:creationId xmlns:a16="http://schemas.microsoft.com/office/drawing/2014/main" id="{7F9A9265-0D66-4DE2-9A32-F4A8AF823994}"/>
              </a:ext>
            </a:extLst>
          </p:cNvPr>
          <p:cNvSpPr>
            <a:spLocks noGrp="1"/>
          </p:cNvSpPr>
          <p:nvPr>
            <p:ph type="ftr"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800"/>
          </a:p>
          <a:p>
            <a:pPr>
              <a:spcBef>
                <a:spcPct val="0"/>
              </a:spcBef>
              <a:buFontTx/>
              <a:buNone/>
            </a:pPr>
            <a:endParaRPr lang="en-US" altLang="en-US" sz="800" b="0">
              <a:latin typeface="Tahoma" panose="020B0604030504040204" pitchFamily="34" charset="0"/>
            </a:endParaRPr>
          </a:p>
          <a:p>
            <a:pPr>
              <a:spcBef>
                <a:spcPct val="0"/>
              </a:spcBef>
              <a:buFontTx/>
              <a:buNone/>
            </a:pPr>
            <a:endParaRPr lang="en-US" altLang="en-US" sz="800">
              <a:latin typeface="Tahoma" panose="020B0604030504040204" pitchFamily="34" charset="0"/>
            </a:endParaRPr>
          </a:p>
          <a:p>
            <a:pPr>
              <a:spcBef>
                <a:spcPct val="0"/>
              </a:spcBef>
              <a:buFontTx/>
              <a:buNone/>
            </a:pPr>
            <a:r>
              <a:rPr lang="en-US" altLang="en-US" sz="800">
                <a:latin typeface="Tahoma" panose="020B0604030504040204" pitchFamily="34" charset="0"/>
              </a:rPr>
              <a:t>© A+ Computer Science  -  www.apluscompsci.com</a:t>
            </a:r>
          </a:p>
        </p:txBody>
      </p:sp>
      <p:sp>
        <p:nvSpPr>
          <p:cNvPr id="22531" name="Rectangle 3">
            <a:extLst>
              <a:ext uri="{FF2B5EF4-FFF2-40B4-BE49-F238E27FC236}">
                <a16:creationId xmlns:a16="http://schemas.microsoft.com/office/drawing/2014/main" id="{4A0A1C3A-7CE9-4CA5-9A85-C075AC54D7EA}"/>
              </a:ext>
            </a:extLst>
          </p:cNvPr>
          <p:cNvSpPr>
            <a:spLocks noChangeArrowheads="1"/>
          </p:cNvSpPr>
          <p:nvPr/>
        </p:nvSpPr>
        <p:spPr bwMode="auto">
          <a:xfrm>
            <a:off x="2819400" y="4953000"/>
            <a:ext cx="3276600" cy="838200"/>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a:latin typeface="Tahoma" panose="020B0604030504040204" pitchFamily="34" charset="0"/>
              </a:rPr>
              <a:t>"Chuck"</a:t>
            </a:r>
          </a:p>
        </p:txBody>
      </p:sp>
      <p:sp>
        <p:nvSpPr>
          <p:cNvPr id="22532" name="Text Box 4">
            <a:extLst>
              <a:ext uri="{FF2B5EF4-FFF2-40B4-BE49-F238E27FC236}">
                <a16:creationId xmlns:a16="http://schemas.microsoft.com/office/drawing/2014/main" id="{7F249FD3-CE8F-4DD4-A073-69BAB4B15474}"/>
              </a:ext>
            </a:extLst>
          </p:cNvPr>
          <p:cNvSpPr txBox="1">
            <a:spLocks noChangeArrowheads="1"/>
          </p:cNvSpPr>
          <p:nvPr/>
        </p:nvSpPr>
        <p:spPr bwMode="auto">
          <a:xfrm>
            <a:off x="838200" y="4038600"/>
            <a:ext cx="490538"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4000">
                <a:latin typeface="Tahoma" panose="020B0604030504040204" pitchFamily="34" charset="0"/>
              </a:rPr>
              <a:t>x</a:t>
            </a:r>
          </a:p>
        </p:txBody>
      </p:sp>
      <p:sp>
        <p:nvSpPr>
          <p:cNvPr id="22533" name="Text Box 5">
            <a:extLst>
              <a:ext uri="{FF2B5EF4-FFF2-40B4-BE49-F238E27FC236}">
                <a16:creationId xmlns:a16="http://schemas.microsoft.com/office/drawing/2014/main" id="{7B1CFCB0-A0D2-4FFF-8FCD-48D08C785E22}"/>
              </a:ext>
            </a:extLst>
          </p:cNvPr>
          <p:cNvSpPr txBox="1">
            <a:spLocks noChangeArrowheads="1"/>
          </p:cNvSpPr>
          <p:nvPr/>
        </p:nvSpPr>
        <p:spPr bwMode="auto">
          <a:xfrm>
            <a:off x="7315200" y="4038600"/>
            <a:ext cx="47625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4000">
                <a:latin typeface="Tahoma" panose="020B0604030504040204" pitchFamily="34" charset="0"/>
              </a:rPr>
              <a:t>y</a:t>
            </a:r>
          </a:p>
        </p:txBody>
      </p:sp>
      <p:sp>
        <p:nvSpPr>
          <p:cNvPr id="22534" name="Line 6">
            <a:extLst>
              <a:ext uri="{FF2B5EF4-FFF2-40B4-BE49-F238E27FC236}">
                <a16:creationId xmlns:a16="http://schemas.microsoft.com/office/drawing/2014/main" id="{41BE9578-8A58-424C-BA8F-4D24D4066CCE}"/>
              </a:ext>
            </a:extLst>
          </p:cNvPr>
          <p:cNvSpPr>
            <a:spLocks noChangeShapeType="1"/>
          </p:cNvSpPr>
          <p:nvPr/>
        </p:nvSpPr>
        <p:spPr bwMode="auto">
          <a:xfrm>
            <a:off x="1828800" y="4876800"/>
            <a:ext cx="762000" cy="533400"/>
          </a:xfrm>
          <a:prstGeom prst="line">
            <a:avLst/>
          </a:prstGeom>
          <a:noFill/>
          <a:ln w="508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535" name="Line 7">
            <a:extLst>
              <a:ext uri="{FF2B5EF4-FFF2-40B4-BE49-F238E27FC236}">
                <a16:creationId xmlns:a16="http://schemas.microsoft.com/office/drawing/2014/main" id="{74B493F7-D073-4B88-AAD9-EA3C2F0E4059}"/>
              </a:ext>
            </a:extLst>
          </p:cNvPr>
          <p:cNvSpPr>
            <a:spLocks noChangeShapeType="1"/>
          </p:cNvSpPr>
          <p:nvPr/>
        </p:nvSpPr>
        <p:spPr bwMode="auto">
          <a:xfrm flipH="1">
            <a:off x="6248400" y="4800600"/>
            <a:ext cx="914400" cy="381000"/>
          </a:xfrm>
          <a:prstGeom prst="line">
            <a:avLst/>
          </a:prstGeom>
          <a:noFill/>
          <a:ln w="508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536" name="WordArt 8">
            <a:extLst>
              <a:ext uri="{FF2B5EF4-FFF2-40B4-BE49-F238E27FC236}">
                <a16:creationId xmlns:a16="http://schemas.microsoft.com/office/drawing/2014/main" id="{99488915-B58D-46DC-B80D-9976676FB8D3}"/>
              </a:ext>
            </a:extLst>
          </p:cNvPr>
          <p:cNvSpPr>
            <a:spLocks noChangeArrowheads="1" noChangeShapeType="1" noTextEdit="1"/>
          </p:cNvSpPr>
          <p:nvPr/>
        </p:nvSpPr>
        <p:spPr bwMode="auto">
          <a:xfrm>
            <a:off x="1066800" y="457200"/>
            <a:ext cx="6477000" cy="762000"/>
          </a:xfrm>
          <a:prstGeom prst="rect">
            <a:avLst/>
          </a:prstGeom>
        </p:spPr>
        <p:txBody>
          <a:bodyPr wrap="none" fromWordArt="1">
            <a:prstTxWarp prst="textPlain">
              <a:avLst>
                <a:gd name="adj" fmla="val 50000"/>
              </a:avLst>
            </a:prstTxWarp>
          </a:bodyPr>
          <a:lstStyle/>
          <a:p>
            <a:pPr algn="ctr"/>
            <a:r>
              <a:rPr lang="en-US" sz="3600" kern="10">
                <a:ln w="9525">
                  <a:solidFill>
                    <a:srgbClr val="FFFF00"/>
                  </a:solidFill>
                  <a:round/>
                  <a:headEnd type="none" w="sm" len="sm"/>
                  <a:tailEnd type="none" w="sm" len="sm"/>
                </a:ln>
                <a:solidFill>
                  <a:srgbClr val="0000FF"/>
                </a:solidFill>
                <a:effectLst>
                  <a:outerShdw dist="35921" dir="2700000" algn="ctr" rotWithShape="0">
                    <a:srgbClr val="C0C0C0">
                      <a:alpha val="79999"/>
                    </a:srgbClr>
                  </a:outerShdw>
                </a:effectLst>
                <a:latin typeface="Impact" panose="020B0806030902050204" pitchFamily="34" charset="0"/>
              </a:rPr>
              <a:t>Contest Puzzlers</a:t>
            </a:r>
          </a:p>
        </p:txBody>
      </p:sp>
      <p:sp>
        <p:nvSpPr>
          <p:cNvPr id="22537" name="Text Box 9">
            <a:extLst>
              <a:ext uri="{FF2B5EF4-FFF2-40B4-BE49-F238E27FC236}">
                <a16:creationId xmlns:a16="http://schemas.microsoft.com/office/drawing/2014/main" id="{14D5BB1E-C5EC-41A0-9042-48CC5F36A042}"/>
              </a:ext>
            </a:extLst>
          </p:cNvPr>
          <p:cNvSpPr txBox="1">
            <a:spLocks noChangeArrowheads="1"/>
          </p:cNvSpPr>
          <p:nvPr/>
        </p:nvSpPr>
        <p:spPr bwMode="auto">
          <a:xfrm>
            <a:off x="1371600" y="4419600"/>
            <a:ext cx="1066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50000"/>
              </a:spcBef>
              <a:buFontTx/>
              <a:buNone/>
            </a:pPr>
            <a:endParaRPr lang="en-US" altLang="en-US" sz="2800">
              <a:latin typeface="Tahoma" panose="020B0604030504040204" pitchFamily="34" charset="0"/>
            </a:endParaRPr>
          </a:p>
        </p:txBody>
      </p:sp>
      <p:sp>
        <p:nvSpPr>
          <p:cNvPr id="22538" name="Text Box 10">
            <a:extLst>
              <a:ext uri="{FF2B5EF4-FFF2-40B4-BE49-F238E27FC236}">
                <a16:creationId xmlns:a16="http://schemas.microsoft.com/office/drawing/2014/main" id="{E3B2D1F1-9399-4A5A-842A-E4776CACF763}"/>
              </a:ext>
            </a:extLst>
          </p:cNvPr>
          <p:cNvSpPr txBox="1">
            <a:spLocks noChangeArrowheads="1"/>
          </p:cNvSpPr>
          <p:nvPr/>
        </p:nvSpPr>
        <p:spPr bwMode="auto">
          <a:xfrm>
            <a:off x="762000" y="4648200"/>
            <a:ext cx="8382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50000"/>
              </a:spcBef>
              <a:buFontTx/>
              <a:buNone/>
            </a:pPr>
            <a:r>
              <a:rPr lang="en-US" altLang="en-US" sz="1400">
                <a:solidFill>
                  <a:srgbClr val="0000FF"/>
                </a:solidFill>
                <a:latin typeface="Tahoma" panose="020B0604030504040204" pitchFamily="34" charset="0"/>
              </a:rPr>
              <a:t>0x2B3</a:t>
            </a:r>
          </a:p>
        </p:txBody>
      </p:sp>
      <p:sp>
        <p:nvSpPr>
          <p:cNvPr id="22539" name="Text Box 11">
            <a:extLst>
              <a:ext uri="{FF2B5EF4-FFF2-40B4-BE49-F238E27FC236}">
                <a16:creationId xmlns:a16="http://schemas.microsoft.com/office/drawing/2014/main" id="{32167347-2741-4DF7-882A-13963C1E427D}"/>
              </a:ext>
            </a:extLst>
          </p:cNvPr>
          <p:cNvSpPr txBox="1">
            <a:spLocks noChangeArrowheads="1"/>
          </p:cNvSpPr>
          <p:nvPr/>
        </p:nvSpPr>
        <p:spPr bwMode="auto">
          <a:xfrm>
            <a:off x="7239000" y="4648200"/>
            <a:ext cx="8382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50000"/>
              </a:spcBef>
              <a:buFontTx/>
              <a:buNone/>
            </a:pPr>
            <a:r>
              <a:rPr lang="en-US" altLang="en-US" sz="1400">
                <a:solidFill>
                  <a:srgbClr val="0000FF"/>
                </a:solidFill>
                <a:latin typeface="Tahoma" panose="020B0604030504040204" pitchFamily="34" charset="0"/>
              </a:rPr>
              <a:t>0x2B3</a:t>
            </a:r>
          </a:p>
        </p:txBody>
      </p:sp>
      <p:sp>
        <p:nvSpPr>
          <p:cNvPr id="22540" name="Text Box 12">
            <a:extLst>
              <a:ext uri="{FF2B5EF4-FFF2-40B4-BE49-F238E27FC236}">
                <a16:creationId xmlns:a16="http://schemas.microsoft.com/office/drawing/2014/main" id="{2338844D-2757-4D1D-BBA6-3F2F656285A0}"/>
              </a:ext>
            </a:extLst>
          </p:cNvPr>
          <p:cNvSpPr txBox="1">
            <a:spLocks noChangeArrowheads="1"/>
          </p:cNvSpPr>
          <p:nvPr/>
        </p:nvSpPr>
        <p:spPr bwMode="auto">
          <a:xfrm>
            <a:off x="3962400" y="4648200"/>
            <a:ext cx="8382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50000"/>
              </a:spcBef>
              <a:buFontTx/>
              <a:buNone/>
            </a:pPr>
            <a:r>
              <a:rPr lang="en-US" altLang="en-US" sz="1400">
                <a:solidFill>
                  <a:srgbClr val="0000FF"/>
                </a:solidFill>
                <a:latin typeface="Tahoma" panose="020B0604030504040204" pitchFamily="34" charset="0"/>
              </a:rPr>
              <a:t>0x2B3</a:t>
            </a:r>
          </a:p>
        </p:txBody>
      </p:sp>
      <p:sp>
        <p:nvSpPr>
          <p:cNvPr id="22541" name="Text Box 2">
            <a:extLst>
              <a:ext uri="{FF2B5EF4-FFF2-40B4-BE49-F238E27FC236}">
                <a16:creationId xmlns:a16="http://schemas.microsoft.com/office/drawing/2014/main" id="{84306D87-CC28-408F-9CE9-93251CF07549}"/>
              </a:ext>
            </a:extLst>
          </p:cNvPr>
          <p:cNvSpPr txBox="1">
            <a:spLocks noChangeArrowheads="1"/>
          </p:cNvSpPr>
          <p:nvPr/>
        </p:nvSpPr>
        <p:spPr bwMode="auto">
          <a:xfrm>
            <a:off x="468313" y="1609725"/>
            <a:ext cx="5986462" cy="954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800">
                <a:latin typeface="Tahoma" panose="020B0604030504040204" pitchFamily="34" charset="0"/>
              </a:rPr>
              <a:t>String x = new String("Chuck");</a:t>
            </a:r>
          </a:p>
          <a:p>
            <a:pPr>
              <a:spcBef>
                <a:spcPct val="0"/>
              </a:spcBef>
              <a:buFontTx/>
              <a:buNone/>
            </a:pPr>
            <a:r>
              <a:rPr lang="en-US" altLang="en-US" sz="2800">
                <a:latin typeface="Tahoma" panose="020B0604030504040204" pitchFamily="34" charset="0"/>
              </a:rPr>
              <a:t>String y = x;</a:t>
            </a:r>
          </a:p>
        </p:txBody>
      </p:sp>
      <p:sp>
        <p:nvSpPr>
          <p:cNvPr id="15" name="Rectangle 3">
            <a:extLst>
              <a:ext uri="{FF2B5EF4-FFF2-40B4-BE49-F238E27FC236}">
                <a16:creationId xmlns:a16="http://schemas.microsoft.com/office/drawing/2014/main" id="{898AF25C-72DD-4B5B-BCDF-B8247BA56848}"/>
              </a:ext>
            </a:extLst>
          </p:cNvPr>
          <p:cNvSpPr>
            <a:spLocks noChangeArrowheads="1"/>
          </p:cNvSpPr>
          <p:nvPr/>
        </p:nvSpPr>
        <p:spPr bwMode="auto">
          <a:xfrm>
            <a:off x="5600700" y="2617788"/>
            <a:ext cx="3276600" cy="838200"/>
          </a:xfrm>
          <a:prstGeom prst="rect">
            <a:avLst/>
          </a:prstGeom>
          <a:solidFill>
            <a:schemeClr val="accent6">
              <a:lumMod val="20000"/>
              <a:lumOff val="80000"/>
            </a:schemeClr>
          </a:solidFill>
          <a:ln w="9525">
            <a:solidFill>
              <a:schemeClr val="tx1"/>
            </a:solidFill>
            <a:miter lim="800000"/>
            <a:headEnd/>
            <a:tailEnd/>
          </a:ln>
          <a:effec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defRPr/>
            </a:pPr>
            <a:r>
              <a:rPr lang="en-US" altLang="en-US" dirty="0">
                <a:latin typeface="Tahoma" panose="020B0604030504040204" pitchFamily="34" charset="0"/>
              </a:rPr>
              <a:t>"Chuck"</a:t>
            </a:r>
          </a:p>
        </p:txBody>
      </p:sp>
      <p:sp>
        <p:nvSpPr>
          <p:cNvPr id="22543" name="Text Box 12">
            <a:extLst>
              <a:ext uri="{FF2B5EF4-FFF2-40B4-BE49-F238E27FC236}">
                <a16:creationId xmlns:a16="http://schemas.microsoft.com/office/drawing/2014/main" id="{71476876-CA4E-4CC3-9FBF-E61A6F5C887C}"/>
              </a:ext>
            </a:extLst>
          </p:cNvPr>
          <p:cNvSpPr txBox="1">
            <a:spLocks noChangeArrowheads="1"/>
          </p:cNvSpPr>
          <p:nvPr/>
        </p:nvSpPr>
        <p:spPr bwMode="auto">
          <a:xfrm>
            <a:off x="6743700" y="2312988"/>
            <a:ext cx="1333500" cy="307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50000"/>
              </a:spcBef>
              <a:buFontTx/>
              <a:buNone/>
            </a:pPr>
            <a:r>
              <a:rPr lang="en-US" altLang="en-US" sz="1400">
                <a:solidFill>
                  <a:srgbClr val="0000FF"/>
                </a:solidFill>
                <a:latin typeface="Tahoma" panose="020B0604030504040204" pitchFamily="34" charset="0"/>
              </a:rPr>
              <a:t>0x5E9A06</a:t>
            </a:r>
          </a:p>
        </p:txBody>
      </p:sp>
      <p:sp>
        <p:nvSpPr>
          <p:cNvPr id="22544" name="Freeform: Shape 16">
            <a:extLst>
              <a:ext uri="{FF2B5EF4-FFF2-40B4-BE49-F238E27FC236}">
                <a16:creationId xmlns:a16="http://schemas.microsoft.com/office/drawing/2014/main" id="{6E9C9F5D-2CD7-4D63-9351-5F5870E62150}"/>
              </a:ext>
            </a:extLst>
          </p:cNvPr>
          <p:cNvSpPr>
            <a:spLocks/>
          </p:cNvSpPr>
          <p:nvPr/>
        </p:nvSpPr>
        <p:spPr bwMode="auto">
          <a:xfrm>
            <a:off x="5505450" y="1420813"/>
            <a:ext cx="1657350" cy="892175"/>
          </a:xfrm>
          <a:custGeom>
            <a:avLst/>
            <a:gdLst>
              <a:gd name="T0" fmla="*/ 0 w 1657350"/>
              <a:gd name="T1" fmla="*/ 107748 h 1084335"/>
              <a:gd name="T2" fmla="*/ 114299 w 1657350"/>
              <a:gd name="T3" fmla="*/ 43187 h 1084335"/>
              <a:gd name="T4" fmla="*/ 247650 w 1657350"/>
              <a:gd name="T5" fmla="*/ 10206 h 1084335"/>
              <a:gd name="T6" fmla="*/ 685800 w 1657350"/>
              <a:gd name="T7" fmla="*/ 13799 h 1084335"/>
              <a:gd name="T8" fmla="*/ 1362075 w 1657350"/>
              <a:gd name="T9" fmla="*/ 164688 h 1084335"/>
              <a:gd name="T10" fmla="*/ 1657350 w 1657350"/>
              <a:gd name="T11" fmla="*/ 408984 h 108433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657350" h="1084335">
                <a:moveTo>
                  <a:pt x="0" y="285671"/>
                </a:moveTo>
                <a:cubicBezTo>
                  <a:pt x="19050" y="257143"/>
                  <a:pt x="73024" y="157603"/>
                  <a:pt x="114299" y="114501"/>
                </a:cubicBezTo>
                <a:cubicBezTo>
                  <a:pt x="155574" y="71399"/>
                  <a:pt x="152400" y="40046"/>
                  <a:pt x="247650" y="27060"/>
                </a:cubicBezTo>
                <a:cubicBezTo>
                  <a:pt x="342900" y="14074"/>
                  <a:pt x="500063" y="-31677"/>
                  <a:pt x="685800" y="36585"/>
                </a:cubicBezTo>
                <a:cubicBezTo>
                  <a:pt x="871537" y="104847"/>
                  <a:pt x="1200150" y="262010"/>
                  <a:pt x="1362075" y="436635"/>
                </a:cubicBezTo>
                <a:cubicBezTo>
                  <a:pt x="1524000" y="611260"/>
                  <a:pt x="1590675" y="847797"/>
                  <a:pt x="1657350" y="1084335"/>
                </a:cubicBezTo>
              </a:path>
            </a:pathLst>
          </a:custGeom>
          <a:noFill/>
          <a:ln w="38100" cap="flat" cmpd="sng" algn="ctr">
            <a:solidFill>
              <a:schemeClr val="tx1"/>
            </a:solidFill>
            <a:prstDash val="solid"/>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DDFF"/>
        </a:solidFill>
        <a:effectLst/>
      </p:bgPr>
    </p:bg>
    <p:spTree>
      <p:nvGrpSpPr>
        <p:cNvPr id="1" name=""/>
        <p:cNvGrpSpPr/>
        <p:nvPr/>
      </p:nvGrpSpPr>
      <p:grpSpPr>
        <a:xfrm>
          <a:off x="0" y="0"/>
          <a:ext cx="0" cy="0"/>
          <a:chOff x="0" y="0"/>
          <a:chExt cx="0" cy="0"/>
        </a:xfrm>
      </p:grpSpPr>
      <p:sp>
        <p:nvSpPr>
          <p:cNvPr id="24578" name="Text Box 2">
            <a:extLst>
              <a:ext uri="{FF2B5EF4-FFF2-40B4-BE49-F238E27FC236}">
                <a16:creationId xmlns:a16="http://schemas.microsoft.com/office/drawing/2014/main" id="{D9802F08-9AF3-431D-BBF8-DDDBA14BE927}"/>
              </a:ext>
            </a:extLst>
          </p:cNvPr>
          <p:cNvSpPr txBox="1">
            <a:spLocks noChangeArrowheads="1"/>
          </p:cNvSpPr>
          <p:nvPr/>
        </p:nvSpPr>
        <p:spPr bwMode="auto">
          <a:xfrm>
            <a:off x="381000" y="2057400"/>
            <a:ext cx="8664575" cy="1816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800">
                <a:solidFill>
                  <a:srgbClr val="FF0000"/>
                </a:solidFill>
                <a:latin typeface="Tahoma" panose="020B0604030504040204" pitchFamily="34" charset="0"/>
              </a:rPr>
              <a:t>How many String object does this code create?</a:t>
            </a:r>
          </a:p>
          <a:p>
            <a:pPr>
              <a:spcBef>
                <a:spcPct val="0"/>
              </a:spcBef>
              <a:buFontTx/>
              <a:buNone/>
            </a:pPr>
            <a:endParaRPr lang="en-US" altLang="en-US" sz="2800">
              <a:latin typeface="Tahoma" panose="020B0604030504040204" pitchFamily="34" charset="0"/>
            </a:endParaRPr>
          </a:p>
          <a:p>
            <a:pPr>
              <a:spcBef>
                <a:spcPct val="0"/>
              </a:spcBef>
              <a:buFontTx/>
              <a:buNone/>
            </a:pPr>
            <a:r>
              <a:rPr lang="en-US" altLang="en-US" sz="2800">
                <a:latin typeface="Tahoma" panose="020B0604030504040204" pitchFamily="34" charset="0"/>
              </a:rPr>
              <a:t>String x = new String("Chuck");</a:t>
            </a:r>
          </a:p>
          <a:p>
            <a:pPr>
              <a:spcBef>
                <a:spcPct val="0"/>
              </a:spcBef>
              <a:buFontTx/>
              <a:buNone/>
            </a:pPr>
            <a:r>
              <a:rPr lang="en-US" altLang="en-US" sz="2800">
                <a:latin typeface="Tahoma" panose="020B0604030504040204" pitchFamily="34" charset="0"/>
              </a:rPr>
              <a:t>String y = "Chuck";</a:t>
            </a:r>
          </a:p>
        </p:txBody>
      </p:sp>
      <p:sp>
        <p:nvSpPr>
          <p:cNvPr id="24579" name="WordArt 8">
            <a:extLst>
              <a:ext uri="{FF2B5EF4-FFF2-40B4-BE49-F238E27FC236}">
                <a16:creationId xmlns:a16="http://schemas.microsoft.com/office/drawing/2014/main" id="{70D8F849-E9EB-455A-BBD5-28FA2DAB215C}"/>
              </a:ext>
            </a:extLst>
          </p:cNvPr>
          <p:cNvSpPr>
            <a:spLocks noChangeArrowheads="1" noChangeShapeType="1" noTextEdit="1"/>
          </p:cNvSpPr>
          <p:nvPr/>
        </p:nvSpPr>
        <p:spPr bwMode="auto">
          <a:xfrm>
            <a:off x="1066800" y="457200"/>
            <a:ext cx="6477000" cy="762000"/>
          </a:xfrm>
          <a:prstGeom prst="rect">
            <a:avLst/>
          </a:prstGeom>
        </p:spPr>
        <p:txBody>
          <a:bodyPr wrap="none" fromWordArt="1">
            <a:prstTxWarp prst="textPlain">
              <a:avLst>
                <a:gd name="adj" fmla="val 50000"/>
              </a:avLst>
            </a:prstTxWarp>
          </a:bodyPr>
          <a:lstStyle/>
          <a:p>
            <a:pPr algn="ctr"/>
            <a:r>
              <a:rPr lang="en-US" sz="3600" kern="10">
                <a:ln w="9525">
                  <a:solidFill>
                    <a:srgbClr val="FFFF00"/>
                  </a:solidFill>
                  <a:round/>
                  <a:headEnd type="none" w="sm" len="sm"/>
                  <a:tailEnd type="none" w="sm" len="sm"/>
                </a:ln>
                <a:solidFill>
                  <a:srgbClr val="0000FF"/>
                </a:solidFill>
                <a:effectLst>
                  <a:outerShdw dist="35921" dir="2700000" algn="ctr" rotWithShape="0">
                    <a:srgbClr val="C0C0C0">
                      <a:alpha val="79999"/>
                    </a:srgbClr>
                  </a:outerShdw>
                </a:effectLst>
                <a:latin typeface="Impact" panose="020B0806030902050204" pitchFamily="34" charset="0"/>
              </a:rPr>
              <a:t>Contest Puzzlers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DDFF"/>
        </a:solidFill>
        <a:effectLst/>
      </p:bgPr>
    </p:bg>
    <p:spTree>
      <p:nvGrpSpPr>
        <p:cNvPr id="1" name=""/>
        <p:cNvGrpSpPr/>
        <p:nvPr/>
      </p:nvGrpSpPr>
      <p:grpSpPr>
        <a:xfrm>
          <a:off x="0" y="0"/>
          <a:ext cx="0" cy="0"/>
          <a:chOff x="0" y="0"/>
          <a:chExt cx="0" cy="0"/>
        </a:xfrm>
      </p:grpSpPr>
      <p:sp>
        <p:nvSpPr>
          <p:cNvPr id="26626" name="Footer Placeholder 3">
            <a:extLst>
              <a:ext uri="{FF2B5EF4-FFF2-40B4-BE49-F238E27FC236}">
                <a16:creationId xmlns:a16="http://schemas.microsoft.com/office/drawing/2014/main" id="{53C7E170-D185-44BA-9A02-83A88E463797}"/>
              </a:ext>
            </a:extLst>
          </p:cNvPr>
          <p:cNvSpPr>
            <a:spLocks noGrp="1"/>
          </p:cNvSpPr>
          <p:nvPr>
            <p:ph type="ftr"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800"/>
          </a:p>
          <a:p>
            <a:pPr>
              <a:spcBef>
                <a:spcPct val="0"/>
              </a:spcBef>
              <a:buFontTx/>
              <a:buNone/>
            </a:pPr>
            <a:endParaRPr lang="en-US" altLang="en-US" sz="800" b="0">
              <a:latin typeface="Tahoma" panose="020B0604030504040204" pitchFamily="34" charset="0"/>
            </a:endParaRPr>
          </a:p>
          <a:p>
            <a:pPr>
              <a:spcBef>
                <a:spcPct val="0"/>
              </a:spcBef>
              <a:buFontTx/>
              <a:buNone/>
            </a:pPr>
            <a:endParaRPr lang="en-US" altLang="en-US" sz="800">
              <a:latin typeface="Tahoma" panose="020B0604030504040204" pitchFamily="34" charset="0"/>
            </a:endParaRPr>
          </a:p>
          <a:p>
            <a:pPr>
              <a:spcBef>
                <a:spcPct val="0"/>
              </a:spcBef>
              <a:buFontTx/>
              <a:buNone/>
            </a:pPr>
            <a:r>
              <a:rPr lang="en-US" altLang="en-US" sz="800">
                <a:latin typeface="Tahoma" panose="020B0604030504040204" pitchFamily="34" charset="0"/>
              </a:rPr>
              <a:t>© A+ Computer Science  -  www.apluscompsci.com</a:t>
            </a:r>
          </a:p>
        </p:txBody>
      </p:sp>
      <p:sp>
        <p:nvSpPr>
          <p:cNvPr id="26627" name="Rectangle 3">
            <a:extLst>
              <a:ext uri="{FF2B5EF4-FFF2-40B4-BE49-F238E27FC236}">
                <a16:creationId xmlns:a16="http://schemas.microsoft.com/office/drawing/2014/main" id="{A3E55305-2C0E-45B2-A6C6-5ED0AE053071}"/>
              </a:ext>
            </a:extLst>
          </p:cNvPr>
          <p:cNvSpPr>
            <a:spLocks noChangeArrowheads="1"/>
          </p:cNvSpPr>
          <p:nvPr/>
        </p:nvSpPr>
        <p:spPr bwMode="auto">
          <a:xfrm>
            <a:off x="2819400" y="4953000"/>
            <a:ext cx="3276600" cy="838200"/>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a:latin typeface="Tahoma" panose="020B0604030504040204" pitchFamily="34" charset="0"/>
              </a:rPr>
              <a:t>"Chuck"</a:t>
            </a:r>
          </a:p>
        </p:txBody>
      </p:sp>
      <p:sp>
        <p:nvSpPr>
          <p:cNvPr id="26628" name="Text Box 4">
            <a:extLst>
              <a:ext uri="{FF2B5EF4-FFF2-40B4-BE49-F238E27FC236}">
                <a16:creationId xmlns:a16="http://schemas.microsoft.com/office/drawing/2014/main" id="{461943B8-E195-4184-A854-078466D67DC2}"/>
              </a:ext>
            </a:extLst>
          </p:cNvPr>
          <p:cNvSpPr txBox="1">
            <a:spLocks noChangeArrowheads="1"/>
          </p:cNvSpPr>
          <p:nvPr/>
        </p:nvSpPr>
        <p:spPr bwMode="auto">
          <a:xfrm>
            <a:off x="838200" y="4038600"/>
            <a:ext cx="490538"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4000">
                <a:latin typeface="Tahoma" panose="020B0604030504040204" pitchFamily="34" charset="0"/>
              </a:rPr>
              <a:t>x</a:t>
            </a:r>
          </a:p>
        </p:txBody>
      </p:sp>
      <p:sp>
        <p:nvSpPr>
          <p:cNvPr id="26629" name="Text Box 5">
            <a:extLst>
              <a:ext uri="{FF2B5EF4-FFF2-40B4-BE49-F238E27FC236}">
                <a16:creationId xmlns:a16="http://schemas.microsoft.com/office/drawing/2014/main" id="{61A1529C-9168-43AF-B356-4AD84480ED69}"/>
              </a:ext>
            </a:extLst>
          </p:cNvPr>
          <p:cNvSpPr txBox="1">
            <a:spLocks noChangeArrowheads="1"/>
          </p:cNvSpPr>
          <p:nvPr/>
        </p:nvSpPr>
        <p:spPr bwMode="auto">
          <a:xfrm>
            <a:off x="7315200" y="4038600"/>
            <a:ext cx="47625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4000">
                <a:latin typeface="Tahoma" panose="020B0604030504040204" pitchFamily="34" charset="0"/>
              </a:rPr>
              <a:t>y</a:t>
            </a:r>
          </a:p>
        </p:txBody>
      </p:sp>
      <p:sp>
        <p:nvSpPr>
          <p:cNvPr id="26630" name="Line 6">
            <a:extLst>
              <a:ext uri="{FF2B5EF4-FFF2-40B4-BE49-F238E27FC236}">
                <a16:creationId xmlns:a16="http://schemas.microsoft.com/office/drawing/2014/main" id="{4458261F-9ED0-4989-A6DD-C5BA08BD19A7}"/>
              </a:ext>
            </a:extLst>
          </p:cNvPr>
          <p:cNvSpPr>
            <a:spLocks noChangeShapeType="1"/>
          </p:cNvSpPr>
          <p:nvPr/>
        </p:nvSpPr>
        <p:spPr bwMode="auto">
          <a:xfrm>
            <a:off x="1828800" y="4876800"/>
            <a:ext cx="762000" cy="533400"/>
          </a:xfrm>
          <a:prstGeom prst="line">
            <a:avLst/>
          </a:prstGeom>
          <a:noFill/>
          <a:ln w="508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631" name="Line 7">
            <a:extLst>
              <a:ext uri="{FF2B5EF4-FFF2-40B4-BE49-F238E27FC236}">
                <a16:creationId xmlns:a16="http://schemas.microsoft.com/office/drawing/2014/main" id="{E59F59A8-DEB4-472D-A0FD-08E4499C324C}"/>
              </a:ext>
            </a:extLst>
          </p:cNvPr>
          <p:cNvSpPr>
            <a:spLocks noChangeShapeType="1"/>
          </p:cNvSpPr>
          <p:nvPr/>
        </p:nvSpPr>
        <p:spPr bwMode="auto">
          <a:xfrm flipH="1" flipV="1">
            <a:off x="7391400" y="3713163"/>
            <a:ext cx="76200" cy="352425"/>
          </a:xfrm>
          <a:prstGeom prst="line">
            <a:avLst/>
          </a:prstGeom>
          <a:noFill/>
          <a:ln w="508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632" name="WordArt 8">
            <a:extLst>
              <a:ext uri="{FF2B5EF4-FFF2-40B4-BE49-F238E27FC236}">
                <a16:creationId xmlns:a16="http://schemas.microsoft.com/office/drawing/2014/main" id="{00DDA2D5-4EDF-4B50-BEFB-8425DAD1AD22}"/>
              </a:ext>
            </a:extLst>
          </p:cNvPr>
          <p:cNvSpPr>
            <a:spLocks noChangeArrowheads="1" noChangeShapeType="1" noTextEdit="1"/>
          </p:cNvSpPr>
          <p:nvPr/>
        </p:nvSpPr>
        <p:spPr bwMode="auto">
          <a:xfrm>
            <a:off x="1066800" y="457200"/>
            <a:ext cx="6477000" cy="762000"/>
          </a:xfrm>
          <a:prstGeom prst="rect">
            <a:avLst/>
          </a:prstGeom>
        </p:spPr>
        <p:txBody>
          <a:bodyPr wrap="none" fromWordArt="1">
            <a:prstTxWarp prst="textPlain">
              <a:avLst>
                <a:gd name="adj" fmla="val 50000"/>
              </a:avLst>
            </a:prstTxWarp>
          </a:bodyPr>
          <a:lstStyle/>
          <a:p>
            <a:pPr algn="ctr"/>
            <a:r>
              <a:rPr lang="en-US" sz="3600" kern="10">
                <a:ln w="9525">
                  <a:solidFill>
                    <a:srgbClr val="FFFF00"/>
                  </a:solidFill>
                  <a:round/>
                  <a:headEnd type="none" w="sm" len="sm"/>
                  <a:tailEnd type="none" w="sm" len="sm"/>
                </a:ln>
                <a:solidFill>
                  <a:srgbClr val="0000FF"/>
                </a:solidFill>
                <a:effectLst>
                  <a:outerShdw dist="35921" dir="2700000" algn="ctr" rotWithShape="0">
                    <a:srgbClr val="C0C0C0">
                      <a:alpha val="79999"/>
                    </a:srgbClr>
                  </a:outerShdw>
                </a:effectLst>
                <a:latin typeface="Impact" panose="020B0806030902050204" pitchFamily="34" charset="0"/>
              </a:rPr>
              <a:t>Contest Puzzlers</a:t>
            </a:r>
          </a:p>
        </p:txBody>
      </p:sp>
      <p:sp>
        <p:nvSpPr>
          <p:cNvPr id="26633" name="Text Box 9">
            <a:extLst>
              <a:ext uri="{FF2B5EF4-FFF2-40B4-BE49-F238E27FC236}">
                <a16:creationId xmlns:a16="http://schemas.microsoft.com/office/drawing/2014/main" id="{A648D6D3-8345-4967-8F55-01C44A89A058}"/>
              </a:ext>
            </a:extLst>
          </p:cNvPr>
          <p:cNvSpPr txBox="1">
            <a:spLocks noChangeArrowheads="1"/>
          </p:cNvSpPr>
          <p:nvPr/>
        </p:nvSpPr>
        <p:spPr bwMode="auto">
          <a:xfrm>
            <a:off x="1371600" y="4419600"/>
            <a:ext cx="1066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50000"/>
              </a:spcBef>
              <a:buFontTx/>
              <a:buNone/>
            </a:pPr>
            <a:endParaRPr lang="en-US" altLang="en-US" sz="2800">
              <a:latin typeface="Tahoma" panose="020B0604030504040204" pitchFamily="34" charset="0"/>
            </a:endParaRPr>
          </a:p>
        </p:txBody>
      </p:sp>
      <p:sp>
        <p:nvSpPr>
          <p:cNvPr id="26634" name="Text Box 10">
            <a:extLst>
              <a:ext uri="{FF2B5EF4-FFF2-40B4-BE49-F238E27FC236}">
                <a16:creationId xmlns:a16="http://schemas.microsoft.com/office/drawing/2014/main" id="{905BCA3E-E3FE-4800-A07E-7A04B97156B5}"/>
              </a:ext>
            </a:extLst>
          </p:cNvPr>
          <p:cNvSpPr txBox="1">
            <a:spLocks noChangeArrowheads="1"/>
          </p:cNvSpPr>
          <p:nvPr/>
        </p:nvSpPr>
        <p:spPr bwMode="auto">
          <a:xfrm>
            <a:off x="762000" y="4648200"/>
            <a:ext cx="8382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50000"/>
              </a:spcBef>
              <a:buFontTx/>
              <a:buNone/>
            </a:pPr>
            <a:r>
              <a:rPr lang="en-US" altLang="en-US" sz="1400">
                <a:solidFill>
                  <a:srgbClr val="0000FF"/>
                </a:solidFill>
                <a:latin typeface="Tahoma" panose="020B0604030504040204" pitchFamily="34" charset="0"/>
              </a:rPr>
              <a:t>0x2B3</a:t>
            </a:r>
          </a:p>
        </p:txBody>
      </p:sp>
      <p:sp>
        <p:nvSpPr>
          <p:cNvPr id="26635" name="Text Box 11">
            <a:extLst>
              <a:ext uri="{FF2B5EF4-FFF2-40B4-BE49-F238E27FC236}">
                <a16:creationId xmlns:a16="http://schemas.microsoft.com/office/drawing/2014/main" id="{3FF641EE-FD1C-4729-9916-B7CC67C23681}"/>
              </a:ext>
            </a:extLst>
          </p:cNvPr>
          <p:cNvSpPr txBox="1">
            <a:spLocks noChangeArrowheads="1"/>
          </p:cNvSpPr>
          <p:nvPr/>
        </p:nvSpPr>
        <p:spPr bwMode="auto">
          <a:xfrm>
            <a:off x="7239000" y="4648200"/>
            <a:ext cx="8382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50000"/>
              </a:spcBef>
              <a:buFontTx/>
              <a:buNone/>
            </a:pPr>
            <a:r>
              <a:rPr lang="en-US" altLang="en-US" sz="1400">
                <a:solidFill>
                  <a:srgbClr val="0000FF"/>
                </a:solidFill>
                <a:latin typeface="Tahoma" panose="020B0604030504040204" pitchFamily="34" charset="0"/>
              </a:rPr>
              <a:t>0x2B3</a:t>
            </a:r>
          </a:p>
        </p:txBody>
      </p:sp>
      <p:sp>
        <p:nvSpPr>
          <p:cNvPr id="26636" name="Text Box 12">
            <a:extLst>
              <a:ext uri="{FF2B5EF4-FFF2-40B4-BE49-F238E27FC236}">
                <a16:creationId xmlns:a16="http://schemas.microsoft.com/office/drawing/2014/main" id="{310A1A2F-D25E-4402-82FF-69D574F7358B}"/>
              </a:ext>
            </a:extLst>
          </p:cNvPr>
          <p:cNvSpPr txBox="1">
            <a:spLocks noChangeArrowheads="1"/>
          </p:cNvSpPr>
          <p:nvPr/>
        </p:nvSpPr>
        <p:spPr bwMode="auto">
          <a:xfrm>
            <a:off x="3962400" y="4648200"/>
            <a:ext cx="8382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50000"/>
              </a:spcBef>
              <a:buFontTx/>
              <a:buNone/>
            </a:pPr>
            <a:r>
              <a:rPr lang="en-US" altLang="en-US" sz="1400">
                <a:solidFill>
                  <a:srgbClr val="0000FF"/>
                </a:solidFill>
                <a:latin typeface="Tahoma" panose="020B0604030504040204" pitchFamily="34" charset="0"/>
              </a:rPr>
              <a:t>0x2B3</a:t>
            </a:r>
          </a:p>
        </p:txBody>
      </p:sp>
      <p:sp>
        <p:nvSpPr>
          <p:cNvPr id="26637" name="Text Box 2">
            <a:extLst>
              <a:ext uri="{FF2B5EF4-FFF2-40B4-BE49-F238E27FC236}">
                <a16:creationId xmlns:a16="http://schemas.microsoft.com/office/drawing/2014/main" id="{4FD5B424-9E60-49D9-AD91-E2615EDFAB60}"/>
              </a:ext>
            </a:extLst>
          </p:cNvPr>
          <p:cNvSpPr txBox="1">
            <a:spLocks noChangeArrowheads="1"/>
          </p:cNvSpPr>
          <p:nvPr/>
        </p:nvSpPr>
        <p:spPr bwMode="auto">
          <a:xfrm>
            <a:off x="468313" y="1609725"/>
            <a:ext cx="5986462" cy="954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800">
                <a:latin typeface="Tahoma" panose="020B0604030504040204" pitchFamily="34" charset="0"/>
              </a:rPr>
              <a:t>String x = new String("Chuck");</a:t>
            </a:r>
          </a:p>
          <a:p>
            <a:pPr>
              <a:spcBef>
                <a:spcPct val="0"/>
              </a:spcBef>
              <a:buFontTx/>
              <a:buNone/>
            </a:pPr>
            <a:r>
              <a:rPr lang="en-US" altLang="en-US" sz="2800">
                <a:latin typeface="Tahoma" panose="020B0604030504040204" pitchFamily="34" charset="0"/>
              </a:rPr>
              <a:t>String y = "Chuck";</a:t>
            </a:r>
          </a:p>
        </p:txBody>
      </p:sp>
      <p:sp>
        <p:nvSpPr>
          <p:cNvPr id="15" name="Rectangle 3">
            <a:extLst>
              <a:ext uri="{FF2B5EF4-FFF2-40B4-BE49-F238E27FC236}">
                <a16:creationId xmlns:a16="http://schemas.microsoft.com/office/drawing/2014/main" id="{898AF25C-72DD-4B5B-BCDF-B8247BA56848}"/>
              </a:ext>
            </a:extLst>
          </p:cNvPr>
          <p:cNvSpPr>
            <a:spLocks noChangeArrowheads="1"/>
          </p:cNvSpPr>
          <p:nvPr/>
        </p:nvSpPr>
        <p:spPr bwMode="auto">
          <a:xfrm>
            <a:off x="5600700" y="2617788"/>
            <a:ext cx="3276600" cy="838200"/>
          </a:xfrm>
          <a:prstGeom prst="rect">
            <a:avLst/>
          </a:prstGeom>
          <a:solidFill>
            <a:schemeClr val="accent6">
              <a:lumMod val="20000"/>
              <a:lumOff val="80000"/>
            </a:schemeClr>
          </a:solidFill>
          <a:ln w="9525">
            <a:solidFill>
              <a:schemeClr val="tx1"/>
            </a:solidFill>
            <a:miter lim="800000"/>
            <a:headEnd/>
            <a:tailEnd/>
          </a:ln>
          <a:effec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defRPr/>
            </a:pPr>
            <a:r>
              <a:rPr lang="en-US" altLang="en-US" dirty="0">
                <a:latin typeface="Tahoma" panose="020B0604030504040204" pitchFamily="34" charset="0"/>
              </a:rPr>
              <a:t>"Chuck"</a:t>
            </a:r>
          </a:p>
        </p:txBody>
      </p:sp>
      <p:sp>
        <p:nvSpPr>
          <p:cNvPr id="26639" name="Text Box 12">
            <a:extLst>
              <a:ext uri="{FF2B5EF4-FFF2-40B4-BE49-F238E27FC236}">
                <a16:creationId xmlns:a16="http://schemas.microsoft.com/office/drawing/2014/main" id="{AD56427E-2A69-4BCD-9745-7502AFDDE7A3}"/>
              </a:ext>
            </a:extLst>
          </p:cNvPr>
          <p:cNvSpPr txBox="1">
            <a:spLocks noChangeArrowheads="1"/>
          </p:cNvSpPr>
          <p:nvPr/>
        </p:nvSpPr>
        <p:spPr bwMode="auto">
          <a:xfrm>
            <a:off x="6743700" y="2312988"/>
            <a:ext cx="1333500" cy="307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50000"/>
              </a:spcBef>
              <a:buFontTx/>
              <a:buNone/>
            </a:pPr>
            <a:r>
              <a:rPr lang="en-US" altLang="en-US" sz="1400">
                <a:solidFill>
                  <a:srgbClr val="0000FF"/>
                </a:solidFill>
                <a:latin typeface="Tahoma" panose="020B0604030504040204" pitchFamily="34" charset="0"/>
              </a:rPr>
              <a:t>0x5E9A06</a:t>
            </a:r>
          </a:p>
        </p:txBody>
      </p:sp>
      <p:sp>
        <p:nvSpPr>
          <p:cNvPr id="26640" name="Freeform: Shape 16">
            <a:extLst>
              <a:ext uri="{FF2B5EF4-FFF2-40B4-BE49-F238E27FC236}">
                <a16:creationId xmlns:a16="http://schemas.microsoft.com/office/drawing/2014/main" id="{806B54C9-C729-4AD6-902E-5D73E2985C59}"/>
              </a:ext>
            </a:extLst>
          </p:cNvPr>
          <p:cNvSpPr>
            <a:spLocks/>
          </p:cNvSpPr>
          <p:nvPr/>
        </p:nvSpPr>
        <p:spPr bwMode="auto">
          <a:xfrm>
            <a:off x="5505450" y="1420813"/>
            <a:ext cx="1657350" cy="892175"/>
          </a:xfrm>
          <a:custGeom>
            <a:avLst/>
            <a:gdLst>
              <a:gd name="T0" fmla="*/ 0 w 1657350"/>
              <a:gd name="T1" fmla="*/ 107748 h 1084335"/>
              <a:gd name="T2" fmla="*/ 114299 w 1657350"/>
              <a:gd name="T3" fmla="*/ 43187 h 1084335"/>
              <a:gd name="T4" fmla="*/ 247650 w 1657350"/>
              <a:gd name="T5" fmla="*/ 10206 h 1084335"/>
              <a:gd name="T6" fmla="*/ 685800 w 1657350"/>
              <a:gd name="T7" fmla="*/ 13799 h 1084335"/>
              <a:gd name="T8" fmla="*/ 1362075 w 1657350"/>
              <a:gd name="T9" fmla="*/ 164688 h 1084335"/>
              <a:gd name="T10" fmla="*/ 1657350 w 1657350"/>
              <a:gd name="T11" fmla="*/ 408984 h 108433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657350" h="1084335">
                <a:moveTo>
                  <a:pt x="0" y="285671"/>
                </a:moveTo>
                <a:cubicBezTo>
                  <a:pt x="19050" y="257143"/>
                  <a:pt x="73024" y="157603"/>
                  <a:pt x="114299" y="114501"/>
                </a:cubicBezTo>
                <a:cubicBezTo>
                  <a:pt x="155574" y="71399"/>
                  <a:pt x="152400" y="40046"/>
                  <a:pt x="247650" y="27060"/>
                </a:cubicBezTo>
                <a:cubicBezTo>
                  <a:pt x="342900" y="14074"/>
                  <a:pt x="500063" y="-31677"/>
                  <a:pt x="685800" y="36585"/>
                </a:cubicBezTo>
                <a:cubicBezTo>
                  <a:pt x="871537" y="104847"/>
                  <a:pt x="1200150" y="262010"/>
                  <a:pt x="1362075" y="436635"/>
                </a:cubicBezTo>
                <a:cubicBezTo>
                  <a:pt x="1524000" y="611260"/>
                  <a:pt x="1590675" y="847797"/>
                  <a:pt x="1657350" y="1084335"/>
                </a:cubicBezTo>
              </a:path>
            </a:pathLst>
          </a:custGeom>
          <a:noFill/>
          <a:ln w="38100" cap="flat" cmpd="sng" algn="ctr">
            <a:solidFill>
              <a:schemeClr val="tx1"/>
            </a:solidFill>
            <a:prstDash val="solid"/>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641" name="Freeform: Shape 1">
            <a:extLst>
              <a:ext uri="{FF2B5EF4-FFF2-40B4-BE49-F238E27FC236}">
                <a16:creationId xmlns:a16="http://schemas.microsoft.com/office/drawing/2014/main" id="{84D41011-4558-45E3-8EF7-96027DA8B2B7}"/>
              </a:ext>
            </a:extLst>
          </p:cNvPr>
          <p:cNvSpPr>
            <a:spLocks/>
          </p:cNvSpPr>
          <p:nvPr/>
        </p:nvSpPr>
        <p:spPr bwMode="auto">
          <a:xfrm>
            <a:off x="4283075" y="2152650"/>
            <a:ext cx="155575" cy="2362200"/>
          </a:xfrm>
          <a:custGeom>
            <a:avLst/>
            <a:gdLst>
              <a:gd name="T0" fmla="*/ 31298 w 155236"/>
              <a:gd name="T1" fmla="*/ 0 h 2362200"/>
              <a:gd name="T2" fmla="*/ 155664 w 155236"/>
              <a:gd name="T3" fmla="*/ 476250 h 2362200"/>
              <a:gd name="T4" fmla="*/ 2599 w 155236"/>
              <a:gd name="T5" fmla="*/ 1685925 h 2362200"/>
              <a:gd name="T6" fmla="*/ 59998 w 155236"/>
              <a:gd name="T7" fmla="*/ 2057400 h 2362200"/>
              <a:gd name="T8" fmla="*/ 69565 w 155236"/>
              <a:gd name="T9" fmla="*/ 2362200 h 23622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5236" h="2362200">
                <a:moveTo>
                  <a:pt x="31162" y="0"/>
                </a:moveTo>
                <a:cubicBezTo>
                  <a:pt x="95455" y="97631"/>
                  <a:pt x="159749" y="195263"/>
                  <a:pt x="154987" y="476250"/>
                </a:cubicBezTo>
                <a:cubicBezTo>
                  <a:pt x="150225" y="757237"/>
                  <a:pt x="18462" y="1422400"/>
                  <a:pt x="2587" y="1685925"/>
                </a:cubicBezTo>
                <a:cubicBezTo>
                  <a:pt x="-13288" y="1949450"/>
                  <a:pt x="48625" y="1944688"/>
                  <a:pt x="59737" y="2057400"/>
                </a:cubicBezTo>
                <a:cubicBezTo>
                  <a:pt x="70849" y="2170112"/>
                  <a:pt x="70055" y="2266156"/>
                  <a:pt x="69262" y="2362200"/>
                </a:cubicBezTo>
              </a:path>
            </a:pathLst>
          </a:custGeom>
          <a:noFill/>
          <a:ln w="28575" cap="flat" cmpd="sng" algn="ctr">
            <a:solidFill>
              <a:schemeClr val="tx1"/>
            </a:solidFill>
            <a:prstDash val="solid"/>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FDDFF"/>
        </a:solidFill>
        <a:effectLst/>
      </p:bgPr>
    </p:bg>
    <p:spTree>
      <p:nvGrpSpPr>
        <p:cNvPr id="1" name=""/>
        <p:cNvGrpSpPr/>
        <p:nvPr/>
      </p:nvGrpSpPr>
      <p:grpSpPr>
        <a:xfrm>
          <a:off x="0" y="0"/>
          <a:ext cx="0" cy="0"/>
          <a:chOff x="0" y="0"/>
          <a:chExt cx="0" cy="0"/>
        </a:xfrm>
      </p:grpSpPr>
      <p:sp>
        <p:nvSpPr>
          <p:cNvPr id="28674" name="Text Box 2">
            <a:extLst>
              <a:ext uri="{FF2B5EF4-FFF2-40B4-BE49-F238E27FC236}">
                <a16:creationId xmlns:a16="http://schemas.microsoft.com/office/drawing/2014/main" id="{09A1DADC-3B13-437D-B92E-1DEF6651712D}"/>
              </a:ext>
            </a:extLst>
          </p:cNvPr>
          <p:cNvSpPr txBox="1">
            <a:spLocks noChangeArrowheads="1"/>
          </p:cNvSpPr>
          <p:nvPr/>
        </p:nvSpPr>
        <p:spPr bwMode="auto">
          <a:xfrm>
            <a:off x="381000" y="2057400"/>
            <a:ext cx="8664575" cy="1816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800">
                <a:solidFill>
                  <a:srgbClr val="FF0000"/>
                </a:solidFill>
                <a:latin typeface="Tahoma" panose="020B0604030504040204" pitchFamily="34" charset="0"/>
              </a:rPr>
              <a:t>How many String object does this code create?</a:t>
            </a:r>
          </a:p>
          <a:p>
            <a:pPr>
              <a:spcBef>
                <a:spcPct val="0"/>
              </a:spcBef>
              <a:buFontTx/>
              <a:buNone/>
            </a:pPr>
            <a:endParaRPr lang="en-US" altLang="en-US" sz="2800">
              <a:latin typeface="Tahoma" panose="020B0604030504040204" pitchFamily="34" charset="0"/>
            </a:endParaRPr>
          </a:p>
          <a:p>
            <a:pPr>
              <a:spcBef>
                <a:spcPct val="0"/>
              </a:spcBef>
              <a:buFontTx/>
              <a:buNone/>
            </a:pPr>
            <a:r>
              <a:rPr lang="en-US" altLang="en-US" sz="2800">
                <a:latin typeface="Tahoma" panose="020B0604030504040204" pitchFamily="34" charset="0"/>
              </a:rPr>
              <a:t>String x = new String("Chuck");</a:t>
            </a:r>
          </a:p>
          <a:p>
            <a:pPr>
              <a:spcBef>
                <a:spcPct val="0"/>
              </a:spcBef>
              <a:buFontTx/>
              <a:buNone/>
            </a:pPr>
            <a:r>
              <a:rPr lang="en-US" altLang="en-US" sz="2800">
                <a:latin typeface="Tahoma" panose="020B0604030504040204" pitchFamily="34" charset="0"/>
              </a:rPr>
              <a:t>String y = new String("Chuck");</a:t>
            </a:r>
          </a:p>
        </p:txBody>
      </p:sp>
      <p:sp>
        <p:nvSpPr>
          <p:cNvPr id="28675" name="WordArt 8">
            <a:extLst>
              <a:ext uri="{FF2B5EF4-FFF2-40B4-BE49-F238E27FC236}">
                <a16:creationId xmlns:a16="http://schemas.microsoft.com/office/drawing/2014/main" id="{F889321C-B41D-4B7D-A523-A134084FB10F}"/>
              </a:ext>
            </a:extLst>
          </p:cNvPr>
          <p:cNvSpPr>
            <a:spLocks noChangeArrowheads="1" noChangeShapeType="1" noTextEdit="1"/>
          </p:cNvSpPr>
          <p:nvPr/>
        </p:nvSpPr>
        <p:spPr bwMode="auto">
          <a:xfrm>
            <a:off x="1066800" y="457200"/>
            <a:ext cx="6477000" cy="762000"/>
          </a:xfrm>
          <a:prstGeom prst="rect">
            <a:avLst/>
          </a:prstGeom>
        </p:spPr>
        <p:txBody>
          <a:bodyPr wrap="none" fromWordArt="1">
            <a:prstTxWarp prst="textPlain">
              <a:avLst>
                <a:gd name="adj" fmla="val 50000"/>
              </a:avLst>
            </a:prstTxWarp>
          </a:bodyPr>
          <a:lstStyle/>
          <a:p>
            <a:pPr algn="ctr"/>
            <a:r>
              <a:rPr lang="en-US" sz="3600" kern="10">
                <a:ln w="9525">
                  <a:solidFill>
                    <a:srgbClr val="FFFF00"/>
                  </a:solidFill>
                  <a:round/>
                  <a:headEnd type="none" w="sm" len="sm"/>
                  <a:tailEnd type="none" w="sm" len="sm"/>
                </a:ln>
                <a:solidFill>
                  <a:srgbClr val="0000FF"/>
                </a:solidFill>
                <a:effectLst>
                  <a:outerShdw dist="35921" dir="2700000" algn="ctr" rotWithShape="0">
                    <a:srgbClr val="C0C0C0">
                      <a:alpha val="79999"/>
                    </a:srgbClr>
                  </a:outerShdw>
                </a:effectLst>
                <a:latin typeface="Impact" panose="020B0806030902050204" pitchFamily="34" charset="0"/>
              </a:rPr>
              <a:t>Contest Puzzlers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FDDFF"/>
        </a:solidFill>
        <a:effectLst/>
      </p:bgPr>
    </p:bg>
    <p:spTree>
      <p:nvGrpSpPr>
        <p:cNvPr id="1" name=""/>
        <p:cNvGrpSpPr/>
        <p:nvPr/>
      </p:nvGrpSpPr>
      <p:grpSpPr>
        <a:xfrm>
          <a:off x="0" y="0"/>
          <a:ext cx="0" cy="0"/>
          <a:chOff x="0" y="0"/>
          <a:chExt cx="0" cy="0"/>
        </a:xfrm>
      </p:grpSpPr>
      <p:sp>
        <p:nvSpPr>
          <p:cNvPr id="30722" name="Footer Placeholder 3">
            <a:extLst>
              <a:ext uri="{FF2B5EF4-FFF2-40B4-BE49-F238E27FC236}">
                <a16:creationId xmlns:a16="http://schemas.microsoft.com/office/drawing/2014/main" id="{B5003622-2F25-4449-9224-45FD1D6B6FF4}"/>
              </a:ext>
            </a:extLst>
          </p:cNvPr>
          <p:cNvSpPr>
            <a:spLocks noGrp="1"/>
          </p:cNvSpPr>
          <p:nvPr>
            <p:ph type="ftr"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800"/>
          </a:p>
          <a:p>
            <a:pPr>
              <a:spcBef>
                <a:spcPct val="0"/>
              </a:spcBef>
              <a:buFontTx/>
              <a:buNone/>
            </a:pPr>
            <a:endParaRPr lang="en-US" altLang="en-US" sz="800" b="0">
              <a:latin typeface="Tahoma" panose="020B0604030504040204" pitchFamily="34" charset="0"/>
            </a:endParaRPr>
          </a:p>
          <a:p>
            <a:pPr>
              <a:spcBef>
                <a:spcPct val="0"/>
              </a:spcBef>
              <a:buFontTx/>
              <a:buNone/>
            </a:pPr>
            <a:endParaRPr lang="en-US" altLang="en-US" sz="800">
              <a:latin typeface="Tahoma" panose="020B0604030504040204" pitchFamily="34" charset="0"/>
            </a:endParaRPr>
          </a:p>
          <a:p>
            <a:pPr>
              <a:spcBef>
                <a:spcPct val="0"/>
              </a:spcBef>
              <a:buFontTx/>
              <a:buNone/>
            </a:pPr>
            <a:r>
              <a:rPr lang="en-US" altLang="en-US" sz="800">
                <a:latin typeface="Tahoma" panose="020B0604030504040204" pitchFamily="34" charset="0"/>
              </a:rPr>
              <a:t>© A+ Computer Science  -  www.apluscompsci.com</a:t>
            </a:r>
          </a:p>
        </p:txBody>
      </p:sp>
      <p:sp>
        <p:nvSpPr>
          <p:cNvPr id="30723" name="WordArt 8">
            <a:extLst>
              <a:ext uri="{FF2B5EF4-FFF2-40B4-BE49-F238E27FC236}">
                <a16:creationId xmlns:a16="http://schemas.microsoft.com/office/drawing/2014/main" id="{4638F195-21B9-4A72-B413-64A6A3483930}"/>
              </a:ext>
            </a:extLst>
          </p:cNvPr>
          <p:cNvSpPr>
            <a:spLocks noChangeArrowheads="1" noChangeShapeType="1" noTextEdit="1"/>
          </p:cNvSpPr>
          <p:nvPr/>
        </p:nvSpPr>
        <p:spPr bwMode="auto">
          <a:xfrm>
            <a:off x="1066800" y="457200"/>
            <a:ext cx="6477000" cy="762000"/>
          </a:xfrm>
          <a:prstGeom prst="rect">
            <a:avLst/>
          </a:prstGeom>
        </p:spPr>
        <p:txBody>
          <a:bodyPr wrap="none" fromWordArt="1">
            <a:prstTxWarp prst="textPlain">
              <a:avLst>
                <a:gd name="adj" fmla="val 50000"/>
              </a:avLst>
            </a:prstTxWarp>
          </a:bodyPr>
          <a:lstStyle/>
          <a:p>
            <a:pPr algn="ctr"/>
            <a:r>
              <a:rPr lang="en-US" sz="3600" kern="10">
                <a:ln w="9525">
                  <a:solidFill>
                    <a:srgbClr val="FFFF00"/>
                  </a:solidFill>
                  <a:round/>
                  <a:headEnd type="none" w="sm" len="sm"/>
                  <a:tailEnd type="none" w="sm" len="sm"/>
                </a:ln>
                <a:solidFill>
                  <a:srgbClr val="0000FF"/>
                </a:solidFill>
                <a:effectLst>
                  <a:outerShdw dist="35921" dir="2700000" algn="ctr" rotWithShape="0">
                    <a:srgbClr val="C0C0C0">
                      <a:alpha val="79999"/>
                    </a:srgbClr>
                  </a:outerShdw>
                </a:effectLst>
                <a:latin typeface="Impact" panose="020B0806030902050204" pitchFamily="34" charset="0"/>
              </a:rPr>
              <a:t>Contest Puzzlers</a:t>
            </a:r>
          </a:p>
        </p:txBody>
      </p:sp>
      <p:sp>
        <p:nvSpPr>
          <p:cNvPr id="30724" name="Text Box 2">
            <a:extLst>
              <a:ext uri="{FF2B5EF4-FFF2-40B4-BE49-F238E27FC236}">
                <a16:creationId xmlns:a16="http://schemas.microsoft.com/office/drawing/2014/main" id="{97AD94EE-3A1D-4067-ACC6-E9389E4717D6}"/>
              </a:ext>
            </a:extLst>
          </p:cNvPr>
          <p:cNvSpPr txBox="1">
            <a:spLocks noChangeArrowheads="1"/>
          </p:cNvSpPr>
          <p:nvPr/>
        </p:nvSpPr>
        <p:spPr bwMode="auto">
          <a:xfrm>
            <a:off x="468313" y="1609725"/>
            <a:ext cx="5986462" cy="954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800">
                <a:latin typeface="Tahoma" panose="020B0604030504040204" pitchFamily="34" charset="0"/>
              </a:rPr>
              <a:t>String x = new String("Chuck");</a:t>
            </a:r>
          </a:p>
          <a:p>
            <a:pPr>
              <a:spcBef>
                <a:spcPct val="0"/>
              </a:spcBef>
              <a:buFontTx/>
              <a:buNone/>
            </a:pPr>
            <a:r>
              <a:rPr lang="en-US" altLang="en-US" sz="2800">
                <a:latin typeface="Tahoma" panose="020B0604030504040204" pitchFamily="34" charset="0"/>
              </a:rPr>
              <a:t>String y = new String("Chuck");</a:t>
            </a:r>
          </a:p>
        </p:txBody>
      </p:sp>
      <p:sp>
        <p:nvSpPr>
          <p:cNvPr id="15" name="Rectangle 3">
            <a:extLst>
              <a:ext uri="{FF2B5EF4-FFF2-40B4-BE49-F238E27FC236}">
                <a16:creationId xmlns:a16="http://schemas.microsoft.com/office/drawing/2014/main" id="{898AF25C-72DD-4B5B-BCDF-B8247BA56848}"/>
              </a:ext>
            </a:extLst>
          </p:cNvPr>
          <p:cNvSpPr>
            <a:spLocks noChangeArrowheads="1"/>
          </p:cNvSpPr>
          <p:nvPr/>
        </p:nvSpPr>
        <p:spPr bwMode="auto">
          <a:xfrm>
            <a:off x="5600700" y="2895600"/>
            <a:ext cx="3276600" cy="838200"/>
          </a:xfrm>
          <a:prstGeom prst="rect">
            <a:avLst/>
          </a:prstGeom>
          <a:solidFill>
            <a:schemeClr val="accent6">
              <a:lumMod val="20000"/>
              <a:lumOff val="80000"/>
            </a:schemeClr>
          </a:solidFill>
          <a:ln w="9525">
            <a:solidFill>
              <a:schemeClr val="tx1"/>
            </a:solidFill>
            <a:miter lim="800000"/>
            <a:headEnd/>
            <a:tailEnd/>
          </a:ln>
          <a:effec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defRPr/>
            </a:pPr>
            <a:r>
              <a:rPr lang="en-US" altLang="en-US" dirty="0">
                <a:latin typeface="Tahoma" panose="020B0604030504040204" pitchFamily="34" charset="0"/>
              </a:rPr>
              <a:t>"Chuck"</a:t>
            </a:r>
          </a:p>
        </p:txBody>
      </p:sp>
      <p:sp>
        <p:nvSpPr>
          <p:cNvPr id="30726" name="Text Box 12">
            <a:extLst>
              <a:ext uri="{FF2B5EF4-FFF2-40B4-BE49-F238E27FC236}">
                <a16:creationId xmlns:a16="http://schemas.microsoft.com/office/drawing/2014/main" id="{501EA908-2A07-47EC-9BF5-B4E12BBC7832}"/>
              </a:ext>
            </a:extLst>
          </p:cNvPr>
          <p:cNvSpPr txBox="1">
            <a:spLocks noChangeArrowheads="1"/>
          </p:cNvSpPr>
          <p:nvPr/>
        </p:nvSpPr>
        <p:spPr bwMode="auto">
          <a:xfrm>
            <a:off x="6743700" y="2590800"/>
            <a:ext cx="1333500" cy="307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50000"/>
              </a:spcBef>
              <a:buFontTx/>
              <a:buNone/>
            </a:pPr>
            <a:r>
              <a:rPr lang="en-US" altLang="en-US" sz="1400">
                <a:solidFill>
                  <a:srgbClr val="0000FF"/>
                </a:solidFill>
                <a:latin typeface="Tahoma" panose="020B0604030504040204" pitchFamily="34" charset="0"/>
              </a:rPr>
              <a:t>0x5E9A06</a:t>
            </a:r>
          </a:p>
        </p:txBody>
      </p:sp>
      <p:sp>
        <p:nvSpPr>
          <p:cNvPr id="30727" name="Rectangle 2">
            <a:extLst>
              <a:ext uri="{FF2B5EF4-FFF2-40B4-BE49-F238E27FC236}">
                <a16:creationId xmlns:a16="http://schemas.microsoft.com/office/drawing/2014/main" id="{648332FE-D578-4CD4-A8B8-6E46A5FCF721}"/>
              </a:ext>
            </a:extLst>
          </p:cNvPr>
          <p:cNvSpPr>
            <a:spLocks noChangeArrowheads="1"/>
          </p:cNvSpPr>
          <p:nvPr/>
        </p:nvSpPr>
        <p:spPr bwMode="auto">
          <a:xfrm>
            <a:off x="5029200" y="5029200"/>
            <a:ext cx="3276600" cy="838200"/>
          </a:xfrm>
          <a:prstGeom prst="rect">
            <a:avLst/>
          </a:prstGeom>
          <a:solidFill>
            <a:srgbClr val="E8D4CE"/>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a:latin typeface="Tahoma" panose="020B0604030504040204" pitchFamily="34" charset="0"/>
              </a:rPr>
              <a:t>"Chuck"</a:t>
            </a:r>
          </a:p>
        </p:txBody>
      </p:sp>
      <p:sp>
        <p:nvSpPr>
          <p:cNvPr id="30728" name="Line 3">
            <a:extLst>
              <a:ext uri="{FF2B5EF4-FFF2-40B4-BE49-F238E27FC236}">
                <a16:creationId xmlns:a16="http://schemas.microsoft.com/office/drawing/2014/main" id="{F841F53C-E290-4110-80F0-C0687109ED70}"/>
              </a:ext>
            </a:extLst>
          </p:cNvPr>
          <p:cNvSpPr>
            <a:spLocks noChangeShapeType="1"/>
          </p:cNvSpPr>
          <p:nvPr/>
        </p:nvSpPr>
        <p:spPr bwMode="auto">
          <a:xfrm>
            <a:off x="1219200" y="4648200"/>
            <a:ext cx="457200" cy="533400"/>
          </a:xfrm>
          <a:prstGeom prst="line">
            <a:avLst/>
          </a:prstGeom>
          <a:noFill/>
          <a:ln w="508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729" name="Line 4">
            <a:extLst>
              <a:ext uri="{FF2B5EF4-FFF2-40B4-BE49-F238E27FC236}">
                <a16:creationId xmlns:a16="http://schemas.microsoft.com/office/drawing/2014/main" id="{5FA894C1-AADB-4F3E-B1A8-C1F27A530062}"/>
              </a:ext>
            </a:extLst>
          </p:cNvPr>
          <p:cNvSpPr>
            <a:spLocks noChangeShapeType="1"/>
          </p:cNvSpPr>
          <p:nvPr/>
        </p:nvSpPr>
        <p:spPr bwMode="auto">
          <a:xfrm flipH="1">
            <a:off x="7162800" y="4572000"/>
            <a:ext cx="304800" cy="304800"/>
          </a:xfrm>
          <a:prstGeom prst="line">
            <a:avLst/>
          </a:prstGeom>
          <a:noFill/>
          <a:ln w="508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730" name="Rectangle 5">
            <a:extLst>
              <a:ext uri="{FF2B5EF4-FFF2-40B4-BE49-F238E27FC236}">
                <a16:creationId xmlns:a16="http://schemas.microsoft.com/office/drawing/2014/main" id="{A85AC0A4-9FF2-4738-8732-A18F6275B2B9}"/>
              </a:ext>
            </a:extLst>
          </p:cNvPr>
          <p:cNvSpPr>
            <a:spLocks noChangeArrowheads="1"/>
          </p:cNvSpPr>
          <p:nvPr/>
        </p:nvSpPr>
        <p:spPr bwMode="auto">
          <a:xfrm>
            <a:off x="1219200" y="5257800"/>
            <a:ext cx="3276600" cy="838200"/>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a:latin typeface="Tahoma" panose="020B0604030504040204" pitchFamily="34" charset="0"/>
              </a:rPr>
              <a:t>"Chuck"</a:t>
            </a:r>
            <a:endParaRPr lang="en-US" altLang="en-US" sz="3600">
              <a:latin typeface="Tahoma" panose="020B0604030504040204" pitchFamily="34" charset="0"/>
            </a:endParaRPr>
          </a:p>
        </p:txBody>
      </p:sp>
      <p:sp>
        <p:nvSpPr>
          <p:cNvPr id="30731" name="Text Box 7">
            <a:extLst>
              <a:ext uri="{FF2B5EF4-FFF2-40B4-BE49-F238E27FC236}">
                <a16:creationId xmlns:a16="http://schemas.microsoft.com/office/drawing/2014/main" id="{B08B8C6E-6D67-4CC8-B8C7-85D758A71E20}"/>
              </a:ext>
            </a:extLst>
          </p:cNvPr>
          <p:cNvSpPr txBox="1">
            <a:spLocks noChangeArrowheads="1"/>
          </p:cNvSpPr>
          <p:nvPr/>
        </p:nvSpPr>
        <p:spPr bwMode="auto">
          <a:xfrm>
            <a:off x="533400" y="4038600"/>
            <a:ext cx="490538"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4000">
                <a:latin typeface="Tahoma" panose="020B0604030504040204" pitchFamily="34" charset="0"/>
              </a:rPr>
              <a:t>x</a:t>
            </a:r>
          </a:p>
        </p:txBody>
      </p:sp>
      <p:sp>
        <p:nvSpPr>
          <p:cNvPr id="30732" name="Text Box 8">
            <a:extLst>
              <a:ext uri="{FF2B5EF4-FFF2-40B4-BE49-F238E27FC236}">
                <a16:creationId xmlns:a16="http://schemas.microsoft.com/office/drawing/2014/main" id="{8E95820E-37F2-46DF-8D39-9EACEF1440F8}"/>
              </a:ext>
            </a:extLst>
          </p:cNvPr>
          <p:cNvSpPr txBox="1">
            <a:spLocks noChangeArrowheads="1"/>
          </p:cNvSpPr>
          <p:nvPr/>
        </p:nvSpPr>
        <p:spPr bwMode="auto">
          <a:xfrm>
            <a:off x="7543800" y="3886200"/>
            <a:ext cx="47625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4000">
                <a:latin typeface="Tahoma" panose="020B0604030504040204" pitchFamily="34" charset="0"/>
              </a:rPr>
              <a:t>y</a:t>
            </a:r>
          </a:p>
        </p:txBody>
      </p:sp>
      <p:sp>
        <p:nvSpPr>
          <p:cNvPr id="30733" name="Text Box 10">
            <a:extLst>
              <a:ext uri="{FF2B5EF4-FFF2-40B4-BE49-F238E27FC236}">
                <a16:creationId xmlns:a16="http://schemas.microsoft.com/office/drawing/2014/main" id="{92D46439-CD8F-4534-B060-D195674B6B4D}"/>
              </a:ext>
            </a:extLst>
          </p:cNvPr>
          <p:cNvSpPr txBox="1">
            <a:spLocks noChangeArrowheads="1"/>
          </p:cNvSpPr>
          <p:nvPr/>
        </p:nvSpPr>
        <p:spPr bwMode="auto">
          <a:xfrm>
            <a:off x="381000" y="4648200"/>
            <a:ext cx="8382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50000"/>
              </a:spcBef>
              <a:buFontTx/>
              <a:buNone/>
            </a:pPr>
            <a:r>
              <a:rPr lang="en-US" altLang="en-US" sz="1400">
                <a:solidFill>
                  <a:srgbClr val="0000FF"/>
                </a:solidFill>
                <a:latin typeface="Tahoma" panose="020B0604030504040204" pitchFamily="34" charset="0"/>
              </a:rPr>
              <a:t>0x2B7</a:t>
            </a:r>
          </a:p>
        </p:txBody>
      </p:sp>
      <p:sp>
        <p:nvSpPr>
          <p:cNvPr id="30734" name="Text Box 11">
            <a:extLst>
              <a:ext uri="{FF2B5EF4-FFF2-40B4-BE49-F238E27FC236}">
                <a16:creationId xmlns:a16="http://schemas.microsoft.com/office/drawing/2014/main" id="{68308260-3616-470D-BB18-35432F92F92E}"/>
              </a:ext>
            </a:extLst>
          </p:cNvPr>
          <p:cNvSpPr txBox="1">
            <a:spLocks noChangeArrowheads="1"/>
          </p:cNvSpPr>
          <p:nvPr/>
        </p:nvSpPr>
        <p:spPr bwMode="auto">
          <a:xfrm>
            <a:off x="2667000" y="4953000"/>
            <a:ext cx="8382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50000"/>
              </a:spcBef>
              <a:buFontTx/>
              <a:buNone/>
            </a:pPr>
            <a:r>
              <a:rPr lang="en-US" altLang="en-US" sz="1400">
                <a:solidFill>
                  <a:srgbClr val="0000FF"/>
                </a:solidFill>
                <a:latin typeface="Tahoma" panose="020B0604030504040204" pitchFamily="34" charset="0"/>
              </a:rPr>
              <a:t>0x2B7</a:t>
            </a:r>
          </a:p>
        </p:txBody>
      </p:sp>
      <p:sp>
        <p:nvSpPr>
          <p:cNvPr id="30735" name="Text Box 12">
            <a:extLst>
              <a:ext uri="{FF2B5EF4-FFF2-40B4-BE49-F238E27FC236}">
                <a16:creationId xmlns:a16="http://schemas.microsoft.com/office/drawing/2014/main" id="{E7D5D0E4-1BF2-473B-BB2A-E135EA23321F}"/>
              </a:ext>
            </a:extLst>
          </p:cNvPr>
          <p:cNvSpPr txBox="1">
            <a:spLocks noChangeArrowheads="1"/>
          </p:cNvSpPr>
          <p:nvPr/>
        </p:nvSpPr>
        <p:spPr bwMode="auto">
          <a:xfrm>
            <a:off x="7467600" y="4495800"/>
            <a:ext cx="8382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50000"/>
              </a:spcBef>
              <a:buFontTx/>
              <a:buNone/>
            </a:pPr>
            <a:r>
              <a:rPr lang="en-US" altLang="en-US" sz="1400">
                <a:solidFill>
                  <a:srgbClr val="0000FF"/>
                </a:solidFill>
                <a:latin typeface="Tahoma" panose="020B0604030504040204" pitchFamily="34" charset="0"/>
              </a:rPr>
              <a:t>0x2FE</a:t>
            </a:r>
          </a:p>
        </p:txBody>
      </p:sp>
      <p:sp>
        <p:nvSpPr>
          <p:cNvPr id="30736" name="Text Box 13">
            <a:extLst>
              <a:ext uri="{FF2B5EF4-FFF2-40B4-BE49-F238E27FC236}">
                <a16:creationId xmlns:a16="http://schemas.microsoft.com/office/drawing/2014/main" id="{EFB4288B-DC2A-4F7C-BF77-A7F9768D4C01}"/>
              </a:ext>
            </a:extLst>
          </p:cNvPr>
          <p:cNvSpPr txBox="1">
            <a:spLocks noChangeArrowheads="1"/>
          </p:cNvSpPr>
          <p:nvPr/>
        </p:nvSpPr>
        <p:spPr bwMode="auto">
          <a:xfrm>
            <a:off x="5943600" y="4724400"/>
            <a:ext cx="8382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50000"/>
              </a:spcBef>
              <a:buFontTx/>
              <a:buNone/>
            </a:pPr>
            <a:r>
              <a:rPr lang="en-US" altLang="en-US" sz="1400">
                <a:solidFill>
                  <a:srgbClr val="0000FF"/>
                </a:solidFill>
                <a:latin typeface="Tahoma" panose="020B0604030504040204" pitchFamily="34" charset="0"/>
              </a:rPr>
              <a:t>0x2FE</a:t>
            </a:r>
          </a:p>
        </p:txBody>
      </p:sp>
      <p:sp>
        <p:nvSpPr>
          <p:cNvPr id="30737" name="Freeform: Shape 1">
            <a:extLst>
              <a:ext uri="{FF2B5EF4-FFF2-40B4-BE49-F238E27FC236}">
                <a16:creationId xmlns:a16="http://schemas.microsoft.com/office/drawing/2014/main" id="{EBC285FE-1C81-4098-8FEA-2BF4EC215119}"/>
              </a:ext>
            </a:extLst>
          </p:cNvPr>
          <p:cNvSpPr>
            <a:spLocks/>
          </p:cNvSpPr>
          <p:nvPr/>
        </p:nvSpPr>
        <p:spPr bwMode="auto">
          <a:xfrm>
            <a:off x="5410200" y="1422400"/>
            <a:ext cx="1752600" cy="1082675"/>
          </a:xfrm>
          <a:custGeom>
            <a:avLst/>
            <a:gdLst>
              <a:gd name="T0" fmla="*/ 0 w 1752600"/>
              <a:gd name="T1" fmla="*/ 244498 h 1082894"/>
              <a:gd name="T2" fmla="*/ 171450 w 1752600"/>
              <a:gd name="T3" fmla="*/ 82701 h 1082894"/>
              <a:gd name="T4" fmla="*/ 342900 w 1752600"/>
              <a:gd name="T5" fmla="*/ 25599 h 1082894"/>
              <a:gd name="T6" fmla="*/ 781050 w 1752600"/>
              <a:gd name="T7" fmla="*/ 35116 h 1082894"/>
              <a:gd name="T8" fmla="*/ 1457325 w 1752600"/>
              <a:gd name="T9" fmla="*/ 434842 h 1082894"/>
              <a:gd name="T10" fmla="*/ 1752600 w 1752600"/>
              <a:gd name="T11" fmla="*/ 1082018 h 108289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752600" h="1082894">
                <a:moveTo>
                  <a:pt x="0" y="244694"/>
                </a:moveTo>
                <a:cubicBezTo>
                  <a:pt x="34925" y="230407"/>
                  <a:pt x="107950" y="106581"/>
                  <a:pt x="171450" y="82769"/>
                </a:cubicBezTo>
                <a:cubicBezTo>
                  <a:pt x="234950" y="58957"/>
                  <a:pt x="241300" y="33557"/>
                  <a:pt x="342900" y="25619"/>
                </a:cubicBezTo>
                <a:cubicBezTo>
                  <a:pt x="444500" y="17682"/>
                  <a:pt x="595313" y="-33118"/>
                  <a:pt x="781050" y="35144"/>
                </a:cubicBezTo>
                <a:cubicBezTo>
                  <a:pt x="966787" y="103406"/>
                  <a:pt x="1295400" y="260569"/>
                  <a:pt x="1457325" y="435194"/>
                </a:cubicBezTo>
                <a:cubicBezTo>
                  <a:pt x="1619250" y="609819"/>
                  <a:pt x="1685925" y="846356"/>
                  <a:pt x="1752600" y="1082894"/>
                </a:cubicBezTo>
              </a:path>
            </a:pathLst>
          </a:custGeom>
          <a:noFill/>
          <a:ln w="38100" cap="flat" cmpd="sng" algn="ctr">
            <a:solidFill>
              <a:schemeClr val="tx1"/>
            </a:solidFill>
            <a:prstDash val="solid"/>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FDDFF"/>
        </a:solidFill>
        <a:effectLst/>
      </p:bgPr>
    </p:bg>
    <p:spTree>
      <p:nvGrpSpPr>
        <p:cNvPr id="1" name=""/>
        <p:cNvGrpSpPr/>
        <p:nvPr/>
      </p:nvGrpSpPr>
      <p:grpSpPr>
        <a:xfrm>
          <a:off x="0" y="0"/>
          <a:ext cx="0" cy="0"/>
          <a:chOff x="0" y="0"/>
          <a:chExt cx="0" cy="0"/>
        </a:xfrm>
      </p:grpSpPr>
      <p:sp>
        <p:nvSpPr>
          <p:cNvPr id="30722" name="Footer Placeholder 3">
            <a:extLst>
              <a:ext uri="{FF2B5EF4-FFF2-40B4-BE49-F238E27FC236}">
                <a16:creationId xmlns:a16="http://schemas.microsoft.com/office/drawing/2014/main" id="{B5003622-2F25-4449-9224-45FD1D6B6FF4}"/>
              </a:ext>
            </a:extLst>
          </p:cNvPr>
          <p:cNvSpPr>
            <a:spLocks noGrp="1"/>
          </p:cNvSpPr>
          <p:nvPr>
            <p:ph type="ftr"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800"/>
          </a:p>
          <a:p>
            <a:pPr>
              <a:spcBef>
                <a:spcPct val="0"/>
              </a:spcBef>
              <a:buFontTx/>
              <a:buNone/>
            </a:pPr>
            <a:endParaRPr lang="en-US" altLang="en-US" sz="800" b="0">
              <a:latin typeface="Tahoma" panose="020B0604030504040204" pitchFamily="34" charset="0"/>
            </a:endParaRPr>
          </a:p>
          <a:p>
            <a:pPr>
              <a:spcBef>
                <a:spcPct val="0"/>
              </a:spcBef>
              <a:buFontTx/>
              <a:buNone/>
            </a:pPr>
            <a:endParaRPr lang="en-US" altLang="en-US" sz="800">
              <a:latin typeface="Tahoma" panose="020B0604030504040204" pitchFamily="34" charset="0"/>
            </a:endParaRPr>
          </a:p>
          <a:p>
            <a:pPr>
              <a:spcBef>
                <a:spcPct val="0"/>
              </a:spcBef>
              <a:buFontTx/>
              <a:buNone/>
            </a:pPr>
            <a:r>
              <a:rPr lang="en-US" altLang="en-US" sz="800">
                <a:latin typeface="Tahoma" panose="020B0604030504040204" pitchFamily="34" charset="0"/>
              </a:rPr>
              <a:t>© A+ Computer Science  -  www.apluscompsci.com</a:t>
            </a:r>
          </a:p>
        </p:txBody>
      </p:sp>
      <p:sp>
        <p:nvSpPr>
          <p:cNvPr id="30723" name="WordArt 8">
            <a:extLst>
              <a:ext uri="{FF2B5EF4-FFF2-40B4-BE49-F238E27FC236}">
                <a16:creationId xmlns:a16="http://schemas.microsoft.com/office/drawing/2014/main" id="{4638F195-21B9-4A72-B413-64A6A3483930}"/>
              </a:ext>
            </a:extLst>
          </p:cNvPr>
          <p:cNvSpPr>
            <a:spLocks noChangeArrowheads="1" noChangeShapeType="1" noTextEdit="1"/>
          </p:cNvSpPr>
          <p:nvPr/>
        </p:nvSpPr>
        <p:spPr bwMode="auto">
          <a:xfrm>
            <a:off x="1066800" y="457200"/>
            <a:ext cx="6477000" cy="762000"/>
          </a:xfrm>
          <a:prstGeom prst="rect">
            <a:avLst/>
          </a:prstGeom>
        </p:spPr>
        <p:txBody>
          <a:bodyPr wrap="none" fromWordArt="1">
            <a:prstTxWarp prst="textPlain">
              <a:avLst>
                <a:gd name="adj" fmla="val 50000"/>
              </a:avLst>
            </a:prstTxWarp>
          </a:bodyPr>
          <a:lstStyle/>
          <a:p>
            <a:pPr algn="ctr"/>
            <a:r>
              <a:rPr lang="en-US" sz="3600" kern="10">
                <a:ln w="9525">
                  <a:solidFill>
                    <a:srgbClr val="FFFF00"/>
                  </a:solidFill>
                  <a:round/>
                  <a:headEnd type="none" w="sm" len="sm"/>
                  <a:tailEnd type="none" w="sm" len="sm"/>
                </a:ln>
                <a:solidFill>
                  <a:srgbClr val="0000FF"/>
                </a:solidFill>
                <a:effectLst>
                  <a:outerShdw dist="35921" dir="2700000" algn="ctr" rotWithShape="0">
                    <a:srgbClr val="C0C0C0">
                      <a:alpha val="79999"/>
                    </a:srgbClr>
                  </a:outerShdw>
                </a:effectLst>
                <a:latin typeface="Impact" panose="020B0806030902050204" pitchFamily="34" charset="0"/>
              </a:rPr>
              <a:t>Contest Puzzlers</a:t>
            </a:r>
          </a:p>
        </p:txBody>
      </p:sp>
      <p:sp>
        <p:nvSpPr>
          <p:cNvPr id="30724" name="Text Box 2">
            <a:extLst>
              <a:ext uri="{FF2B5EF4-FFF2-40B4-BE49-F238E27FC236}">
                <a16:creationId xmlns:a16="http://schemas.microsoft.com/office/drawing/2014/main" id="{97AD94EE-3A1D-4067-ACC6-E9389E4717D6}"/>
              </a:ext>
            </a:extLst>
          </p:cNvPr>
          <p:cNvSpPr txBox="1">
            <a:spLocks noChangeArrowheads="1"/>
          </p:cNvSpPr>
          <p:nvPr/>
        </p:nvSpPr>
        <p:spPr bwMode="auto">
          <a:xfrm>
            <a:off x="468313" y="1609725"/>
            <a:ext cx="5985934"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800" dirty="0">
                <a:latin typeface="Tahoma" panose="020B0604030504040204" pitchFamily="34" charset="0"/>
              </a:rPr>
              <a:t>String x = new String("Chuck");</a:t>
            </a:r>
          </a:p>
          <a:p>
            <a:pPr>
              <a:spcBef>
                <a:spcPct val="0"/>
              </a:spcBef>
              <a:buFontTx/>
              <a:buNone/>
            </a:pPr>
            <a:r>
              <a:rPr lang="en-US" altLang="en-US" sz="2800" dirty="0">
                <a:latin typeface="Tahoma" panose="020B0604030504040204" pitchFamily="34" charset="0"/>
              </a:rPr>
              <a:t>String y = new String("Chuck");</a:t>
            </a:r>
          </a:p>
          <a:p>
            <a:pPr>
              <a:spcBef>
                <a:spcPct val="0"/>
              </a:spcBef>
              <a:buFontTx/>
              <a:buNone/>
            </a:pPr>
            <a:r>
              <a:rPr lang="en-US" altLang="en-US" sz="2800" dirty="0">
                <a:latin typeface="Tahoma" panose="020B0604030504040204" pitchFamily="34" charset="0"/>
              </a:rPr>
              <a:t>String z = "Chuck";</a:t>
            </a:r>
          </a:p>
        </p:txBody>
      </p:sp>
      <p:sp>
        <p:nvSpPr>
          <p:cNvPr id="15" name="Rectangle 3">
            <a:extLst>
              <a:ext uri="{FF2B5EF4-FFF2-40B4-BE49-F238E27FC236}">
                <a16:creationId xmlns:a16="http://schemas.microsoft.com/office/drawing/2014/main" id="{898AF25C-72DD-4B5B-BCDF-B8247BA56848}"/>
              </a:ext>
            </a:extLst>
          </p:cNvPr>
          <p:cNvSpPr>
            <a:spLocks noChangeArrowheads="1"/>
          </p:cNvSpPr>
          <p:nvPr/>
        </p:nvSpPr>
        <p:spPr bwMode="auto">
          <a:xfrm>
            <a:off x="5600700" y="2895600"/>
            <a:ext cx="3276600" cy="838200"/>
          </a:xfrm>
          <a:prstGeom prst="rect">
            <a:avLst/>
          </a:prstGeom>
          <a:solidFill>
            <a:schemeClr val="accent6">
              <a:lumMod val="20000"/>
              <a:lumOff val="80000"/>
            </a:schemeClr>
          </a:solidFill>
          <a:ln w="9525">
            <a:solidFill>
              <a:schemeClr val="tx1"/>
            </a:solidFill>
            <a:miter lim="800000"/>
            <a:headEnd/>
            <a:tailEnd/>
          </a:ln>
          <a:effec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defRPr/>
            </a:pPr>
            <a:r>
              <a:rPr lang="en-US" altLang="en-US" dirty="0">
                <a:latin typeface="Tahoma" panose="020B0604030504040204" pitchFamily="34" charset="0"/>
              </a:rPr>
              <a:t>"Chuck"</a:t>
            </a:r>
          </a:p>
        </p:txBody>
      </p:sp>
      <p:sp>
        <p:nvSpPr>
          <p:cNvPr id="30726" name="Text Box 12">
            <a:extLst>
              <a:ext uri="{FF2B5EF4-FFF2-40B4-BE49-F238E27FC236}">
                <a16:creationId xmlns:a16="http://schemas.microsoft.com/office/drawing/2014/main" id="{501EA908-2A07-47EC-9BF5-B4E12BBC7832}"/>
              </a:ext>
            </a:extLst>
          </p:cNvPr>
          <p:cNvSpPr txBox="1">
            <a:spLocks noChangeArrowheads="1"/>
          </p:cNvSpPr>
          <p:nvPr/>
        </p:nvSpPr>
        <p:spPr bwMode="auto">
          <a:xfrm>
            <a:off x="6743700" y="2590800"/>
            <a:ext cx="1333500" cy="307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50000"/>
              </a:spcBef>
              <a:buFontTx/>
              <a:buNone/>
            </a:pPr>
            <a:r>
              <a:rPr lang="en-US" altLang="en-US" sz="1400">
                <a:solidFill>
                  <a:srgbClr val="0000FF"/>
                </a:solidFill>
                <a:latin typeface="Tahoma" panose="020B0604030504040204" pitchFamily="34" charset="0"/>
              </a:rPr>
              <a:t>0x5E9A06</a:t>
            </a:r>
          </a:p>
        </p:txBody>
      </p:sp>
      <p:sp>
        <p:nvSpPr>
          <p:cNvPr id="30727" name="Rectangle 2">
            <a:extLst>
              <a:ext uri="{FF2B5EF4-FFF2-40B4-BE49-F238E27FC236}">
                <a16:creationId xmlns:a16="http://schemas.microsoft.com/office/drawing/2014/main" id="{648332FE-D578-4CD4-A8B8-6E46A5FCF721}"/>
              </a:ext>
            </a:extLst>
          </p:cNvPr>
          <p:cNvSpPr>
            <a:spLocks noChangeArrowheads="1"/>
          </p:cNvSpPr>
          <p:nvPr/>
        </p:nvSpPr>
        <p:spPr bwMode="auto">
          <a:xfrm>
            <a:off x="5029200" y="5029200"/>
            <a:ext cx="3276600" cy="838200"/>
          </a:xfrm>
          <a:prstGeom prst="rect">
            <a:avLst/>
          </a:prstGeom>
          <a:solidFill>
            <a:srgbClr val="E8D4CE"/>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a:latin typeface="Tahoma" panose="020B0604030504040204" pitchFamily="34" charset="0"/>
              </a:rPr>
              <a:t>"Chuck"</a:t>
            </a:r>
          </a:p>
        </p:txBody>
      </p:sp>
      <p:sp>
        <p:nvSpPr>
          <p:cNvPr id="30728" name="Line 3">
            <a:extLst>
              <a:ext uri="{FF2B5EF4-FFF2-40B4-BE49-F238E27FC236}">
                <a16:creationId xmlns:a16="http://schemas.microsoft.com/office/drawing/2014/main" id="{F841F53C-E290-4110-80F0-C0687109ED70}"/>
              </a:ext>
            </a:extLst>
          </p:cNvPr>
          <p:cNvSpPr>
            <a:spLocks noChangeShapeType="1"/>
          </p:cNvSpPr>
          <p:nvPr/>
        </p:nvSpPr>
        <p:spPr bwMode="auto">
          <a:xfrm>
            <a:off x="1219200" y="4648200"/>
            <a:ext cx="457200" cy="533400"/>
          </a:xfrm>
          <a:prstGeom prst="line">
            <a:avLst/>
          </a:prstGeom>
          <a:noFill/>
          <a:ln w="508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729" name="Line 4">
            <a:extLst>
              <a:ext uri="{FF2B5EF4-FFF2-40B4-BE49-F238E27FC236}">
                <a16:creationId xmlns:a16="http://schemas.microsoft.com/office/drawing/2014/main" id="{5FA894C1-AADB-4F3E-B1A8-C1F27A530062}"/>
              </a:ext>
            </a:extLst>
          </p:cNvPr>
          <p:cNvSpPr>
            <a:spLocks noChangeShapeType="1"/>
          </p:cNvSpPr>
          <p:nvPr/>
        </p:nvSpPr>
        <p:spPr bwMode="auto">
          <a:xfrm flipH="1">
            <a:off x="7162800" y="4572000"/>
            <a:ext cx="304800" cy="304800"/>
          </a:xfrm>
          <a:prstGeom prst="line">
            <a:avLst/>
          </a:prstGeom>
          <a:noFill/>
          <a:ln w="508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730" name="Rectangle 5">
            <a:extLst>
              <a:ext uri="{FF2B5EF4-FFF2-40B4-BE49-F238E27FC236}">
                <a16:creationId xmlns:a16="http://schemas.microsoft.com/office/drawing/2014/main" id="{A85AC0A4-9FF2-4738-8732-A18F6275B2B9}"/>
              </a:ext>
            </a:extLst>
          </p:cNvPr>
          <p:cNvSpPr>
            <a:spLocks noChangeArrowheads="1"/>
          </p:cNvSpPr>
          <p:nvPr/>
        </p:nvSpPr>
        <p:spPr bwMode="auto">
          <a:xfrm>
            <a:off x="1219200" y="5257800"/>
            <a:ext cx="3276600" cy="838200"/>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a:latin typeface="Tahoma" panose="020B0604030504040204" pitchFamily="34" charset="0"/>
              </a:rPr>
              <a:t>"Chuck"</a:t>
            </a:r>
            <a:endParaRPr lang="en-US" altLang="en-US" sz="3600">
              <a:latin typeface="Tahoma" panose="020B0604030504040204" pitchFamily="34" charset="0"/>
            </a:endParaRPr>
          </a:p>
        </p:txBody>
      </p:sp>
      <p:sp>
        <p:nvSpPr>
          <p:cNvPr id="30731" name="Text Box 7">
            <a:extLst>
              <a:ext uri="{FF2B5EF4-FFF2-40B4-BE49-F238E27FC236}">
                <a16:creationId xmlns:a16="http://schemas.microsoft.com/office/drawing/2014/main" id="{B08B8C6E-6D67-4CC8-B8C7-85D758A71E20}"/>
              </a:ext>
            </a:extLst>
          </p:cNvPr>
          <p:cNvSpPr txBox="1">
            <a:spLocks noChangeArrowheads="1"/>
          </p:cNvSpPr>
          <p:nvPr/>
        </p:nvSpPr>
        <p:spPr bwMode="auto">
          <a:xfrm>
            <a:off x="533400" y="4038600"/>
            <a:ext cx="490538"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4000">
                <a:latin typeface="Tahoma" panose="020B0604030504040204" pitchFamily="34" charset="0"/>
              </a:rPr>
              <a:t>x</a:t>
            </a:r>
          </a:p>
        </p:txBody>
      </p:sp>
      <p:sp>
        <p:nvSpPr>
          <p:cNvPr id="30732" name="Text Box 8">
            <a:extLst>
              <a:ext uri="{FF2B5EF4-FFF2-40B4-BE49-F238E27FC236}">
                <a16:creationId xmlns:a16="http://schemas.microsoft.com/office/drawing/2014/main" id="{8E95820E-37F2-46DF-8D39-9EACEF1440F8}"/>
              </a:ext>
            </a:extLst>
          </p:cNvPr>
          <p:cNvSpPr txBox="1">
            <a:spLocks noChangeArrowheads="1"/>
          </p:cNvSpPr>
          <p:nvPr/>
        </p:nvSpPr>
        <p:spPr bwMode="auto">
          <a:xfrm>
            <a:off x="7543800" y="3886200"/>
            <a:ext cx="47625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4000">
                <a:latin typeface="Tahoma" panose="020B0604030504040204" pitchFamily="34" charset="0"/>
              </a:rPr>
              <a:t>y</a:t>
            </a:r>
          </a:p>
        </p:txBody>
      </p:sp>
      <p:sp>
        <p:nvSpPr>
          <p:cNvPr id="30733" name="Text Box 10">
            <a:extLst>
              <a:ext uri="{FF2B5EF4-FFF2-40B4-BE49-F238E27FC236}">
                <a16:creationId xmlns:a16="http://schemas.microsoft.com/office/drawing/2014/main" id="{92D46439-CD8F-4534-B060-D195674B6B4D}"/>
              </a:ext>
            </a:extLst>
          </p:cNvPr>
          <p:cNvSpPr txBox="1">
            <a:spLocks noChangeArrowheads="1"/>
          </p:cNvSpPr>
          <p:nvPr/>
        </p:nvSpPr>
        <p:spPr bwMode="auto">
          <a:xfrm>
            <a:off x="381000" y="4648200"/>
            <a:ext cx="8382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50000"/>
              </a:spcBef>
              <a:buFontTx/>
              <a:buNone/>
            </a:pPr>
            <a:r>
              <a:rPr lang="en-US" altLang="en-US" sz="1400">
                <a:solidFill>
                  <a:srgbClr val="0000FF"/>
                </a:solidFill>
                <a:latin typeface="Tahoma" panose="020B0604030504040204" pitchFamily="34" charset="0"/>
              </a:rPr>
              <a:t>0x2B7</a:t>
            </a:r>
          </a:p>
        </p:txBody>
      </p:sp>
      <p:sp>
        <p:nvSpPr>
          <p:cNvPr id="30734" name="Text Box 11">
            <a:extLst>
              <a:ext uri="{FF2B5EF4-FFF2-40B4-BE49-F238E27FC236}">
                <a16:creationId xmlns:a16="http://schemas.microsoft.com/office/drawing/2014/main" id="{68308260-3616-470D-BB18-35432F92F92E}"/>
              </a:ext>
            </a:extLst>
          </p:cNvPr>
          <p:cNvSpPr txBox="1">
            <a:spLocks noChangeArrowheads="1"/>
          </p:cNvSpPr>
          <p:nvPr/>
        </p:nvSpPr>
        <p:spPr bwMode="auto">
          <a:xfrm>
            <a:off x="2667000" y="4953000"/>
            <a:ext cx="8382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50000"/>
              </a:spcBef>
              <a:buFontTx/>
              <a:buNone/>
            </a:pPr>
            <a:r>
              <a:rPr lang="en-US" altLang="en-US" sz="1400">
                <a:solidFill>
                  <a:srgbClr val="0000FF"/>
                </a:solidFill>
                <a:latin typeface="Tahoma" panose="020B0604030504040204" pitchFamily="34" charset="0"/>
              </a:rPr>
              <a:t>0x2B7</a:t>
            </a:r>
          </a:p>
        </p:txBody>
      </p:sp>
      <p:sp>
        <p:nvSpPr>
          <p:cNvPr id="30735" name="Text Box 12">
            <a:extLst>
              <a:ext uri="{FF2B5EF4-FFF2-40B4-BE49-F238E27FC236}">
                <a16:creationId xmlns:a16="http://schemas.microsoft.com/office/drawing/2014/main" id="{E7D5D0E4-1BF2-473B-BB2A-E135EA23321F}"/>
              </a:ext>
            </a:extLst>
          </p:cNvPr>
          <p:cNvSpPr txBox="1">
            <a:spLocks noChangeArrowheads="1"/>
          </p:cNvSpPr>
          <p:nvPr/>
        </p:nvSpPr>
        <p:spPr bwMode="auto">
          <a:xfrm>
            <a:off x="7467600" y="4495800"/>
            <a:ext cx="8382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50000"/>
              </a:spcBef>
              <a:buFontTx/>
              <a:buNone/>
            </a:pPr>
            <a:r>
              <a:rPr lang="en-US" altLang="en-US" sz="1400">
                <a:solidFill>
                  <a:srgbClr val="0000FF"/>
                </a:solidFill>
                <a:latin typeface="Tahoma" panose="020B0604030504040204" pitchFamily="34" charset="0"/>
              </a:rPr>
              <a:t>0x2FE</a:t>
            </a:r>
          </a:p>
        </p:txBody>
      </p:sp>
      <p:sp>
        <p:nvSpPr>
          <p:cNvPr id="30736" name="Text Box 13">
            <a:extLst>
              <a:ext uri="{FF2B5EF4-FFF2-40B4-BE49-F238E27FC236}">
                <a16:creationId xmlns:a16="http://schemas.microsoft.com/office/drawing/2014/main" id="{EFB4288B-DC2A-4F7C-BF77-A7F9768D4C01}"/>
              </a:ext>
            </a:extLst>
          </p:cNvPr>
          <p:cNvSpPr txBox="1">
            <a:spLocks noChangeArrowheads="1"/>
          </p:cNvSpPr>
          <p:nvPr/>
        </p:nvSpPr>
        <p:spPr bwMode="auto">
          <a:xfrm>
            <a:off x="5943600" y="4724400"/>
            <a:ext cx="8382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50000"/>
              </a:spcBef>
              <a:buFontTx/>
              <a:buNone/>
            </a:pPr>
            <a:r>
              <a:rPr lang="en-US" altLang="en-US" sz="1400">
                <a:solidFill>
                  <a:srgbClr val="0000FF"/>
                </a:solidFill>
                <a:latin typeface="Tahoma" panose="020B0604030504040204" pitchFamily="34" charset="0"/>
              </a:rPr>
              <a:t>0x2FE</a:t>
            </a:r>
          </a:p>
        </p:txBody>
      </p:sp>
      <p:sp>
        <p:nvSpPr>
          <p:cNvPr id="30737" name="Freeform: Shape 1">
            <a:extLst>
              <a:ext uri="{FF2B5EF4-FFF2-40B4-BE49-F238E27FC236}">
                <a16:creationId xmlns:a16="http://schemas.microsoft.com/office/drawing/2014/main" id="{EBC285FE-1C81-4098-8FEA-2BF4EC215119}"/>
              </a:ext>
            </a:extLst>
          </p:cNvPr>
          <p:cNvSpPr>
            <a:spLocks/>
          </p:cNvSpPr>
          <p:nvPr/>
        </p:nvSpPr>
        <p:spPr bwMode="auto">
          <a:xfrm>
            <a:off x="5410200" y="1422400"/>
            <a:ext cx="1752600" cy="1082675"/>
          </a:xfrm>
          <a:custGeom>
            <a:avLst/>
            <a:gdLst>
              <a:gd name="T0" fmla="*/ 0 w 1752600"/>
              <a:gd name="T1" fmla="*/ 244498 h 1082894"/>
              <a:gd name="T2" fmla="*/ 171450 w 1752600"/>
              <a:gd name="T3" fmla="*/ 82701 h 1082894"/>
              <a:gd name="T4" fmla="*/ 342900 w 1752600"/>
              <a:gd name="T5" fmla="*/ 25599 h 1082894"/>
              <a:gd name="T6" fmla="*/ 781050 w 1752600"/>
              <a:gd name="T7" fmla="*/ 35116 h 1082894"/>
              <a:gd name="T8" fmla="*/ 1457325 w 1752600"/>
              <a:gd name="T9" fmla="*/ 434842 h 1082894"/>
              <a:gd name="T10" fmla="*/ 1752600 w 1752600"/>
              <a:gd name="T11" fmla="*/ 1082018 h 108289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752600" h="1082894">
                <a:moveTo>
                  <a:pt x="0" y="244694"/>
                </a:moveTo>
                <a:cubicBezTo>
                  <a:pt x="34925" y="230407"/>
                  <a:pt x="107950" y="106581"/>
                  <a:pt x="171450" y="82769"/>
                </a:cubicBezTo>
                <a:cubicBezTo>
                  <a:pt x="234950" y="58957"/>
                  <a:pt x="241300" y="33557"/>
                  <a:pt x="342900" y="25619"/>
                </a:cubicBezTo>
                <a:cubicBezTo>
                  <a:pt x="444500" y="17682"/>
                  <a:pt x="595313" y="-33118"/>
                  <a:pt x="781050" y="35144"/>
                </a:cubicBezTo>
                <a:cubicBezTo>
                  <a:pt x="966787" y="103406"/>
                  <a:pt x="1295400" y="260569"/>
                  <a:pt x="1457325" y="435194"/>
                </a:cubicBezTo>
                <a:cubicBezTo>
                  <a:pt x="1619250" y="609819"/>
                  <a:pt x="1685925" y="846356"/>
                  <a:pt x="1752600" y="1082894"/>
                </a:cubicBezTo>
              </a:path>
            </a:pathLst>
          </a:custGeom>
          <a:noFill/>
          <a:ln w="38100" cap="flat" cmpd="sng" algn="ctr">
            <a:solidFill>
              <a:schemeClr val="tx1"/>
            </a:solidFill>
            <a:prstDash val="solid"/>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 name="Freeform: Shape 1">
            <a:extLst>
              <a:ext uri="{FF2B5EF4-FFF2-40B4-BE49-F238E27FC236}">
                <a16:creationId xmlns:a16="http://schemas.microsoft.com/office/drawing/2014/main" id="{65335DB9-B03C-4721-2667-577850B088B3}"/>
              </a:ext>
            </a:extLst>
          </p:cNvPr>
          <p:cNvSpPr>
            <a:spLocks/>
          </p:cNvSpPr>
          <p:nvPr/>
        </p:nvSpPr>
        <p:spPr bwMode="auto">
          <a:xfrm>
            <a:off x="3276600" y="3002133"/>
            <a:ext cx="2293374" cy="469954"/>
          </a:xfrm>
          <a:custGeom>
            <a:avLst/>
            <a:gdLst>
              <a:gd name="T0" fmla="*/ 0 w 1752600"/>
              <a:gd name="T1" fmla="*/ 244498 h 1082894"/>
              <a:gd name="T2" fmla="*/ 171450 w 1752600"/>
              <a:gd name="T3" fmla="*/ 82701 h 1082894"/>
              <a:gd name="T4" fmla="*/ 342900 w 1752600"/>
              <a:gd name="T5" fmla="*/ 25599 h 1082894"/>
              <a:gd name="T6" fmla="*/ 781050 w 1752600"/>
              <a:gd name="T7" fmla="*/ 35116 h 1082894"/>
              <a:gd name="T8" fmla="*/ 1457325 w 1752600"/>
              <a:gd name="T9" fmla="*/ 434842 h 1082894"/>
              <a:gd name="T10" fmla="*/ 1752600 w 1752600"/>
              <a:gd name="T11" fmla="*/ 1082018 h 1082894"/>
              <a:gd name="T12" fmla="*/ 0 60000 65536"/>
              <a:gd name="T13" fmla="*/ 0 60000 65536"/>
              <a:gd name="T14" fmla="*/ 0 60000 65536"/>
              <a:gd name="T15" fmla="*/ 0 60000 65536"/>
              <a:gd name="T16" fmla="*/ 0 60000 65536"/>
              <a:gd name="T17" fmla="*/ 0 60000 65536"/>
              <a:gd name="connsiteX0" fmla="*/ 0 w 2293374"/>
              <a:gd name="connsiteY0" fmla="*/ 244694 h 630519"/>
              <a:gd name="connsiteX1" fmla="*/ 171450 w 2293374"/>
              <a:gd name="connsiteY1" fmla="*/ 82769 h 630519"/>
              <a:gd name="connsiteX2" fmla="*/ 342900 w 2293374"/>
              <a:gd name="connsiteY2" fmla="*/ 25619 h 630519"/>
              <a:gd name="connsiteX3" fmla="*/ 781050 w 2293374"/>
              <a:gd name="connsiteY3" fmla="*/ 35144 h 630519"/>
              <a:gd name="connsiteX4" fmla="*/ 1457325 w 2293374"/>
              <a:gd name="connsiteY4" fmla="*/ 435194 h 630519"/>
              <a:gd name="connsiteX5" fmla="*/ 2293374 w 2293374"/>
              <a:gd name="connsiteY5" fmla="*/ 630519 h 630519"/>
              <a:gd name="connsiteX0" fmla="*/ 0 w 2293374"/>
              <a:gd name="connsiteY0" fmla="*/ 264125 h 759217"/>
              <a:gd name="connsiteX1" fmla="*/ 171450 w 2293374"/>
              <a:gd name="connsiteY1" fmla="*/ 102200 h 759217"/>
              <a:gd name="connsiteX2" fmla="*/ 342900 w 2293374"/>
              <a:gd name="connsiteY2" fmla="*/ 45050 h 759217"/>
              <a:gd name="connsiteX3" fmla="*/ 781050 w 2293374"/>
              <a:gd name="connsiteY3" fmla="*/ 54575 h 759217"/>
              <a:gd name="connsiteX4" fmla="*/ 1447493 w 2293374"/>
              <a:gd name="connsiteY4" fmla="*/ 720150 h 759217"/>
              <a:gd name="connsiteX5" fmla="*/ 2293374 w 2293374"/>
              <a:gd name="connsiteY5" fmla="*/ 649950 h 759217"/>
              <a:gd name="connsiteX0" fmla="*/ 0 w 2293374"/>
              <a:gd name="connsiteY0" fmla="*/ 261560 h 802567"/>
              <a:gd name="connsiteX1" fmla="*/ 171450 w 2293374"/>
              <a:gd name="connsiteY1" fmla="*/ 99635 h 802567"/>
              <a:gd name="connsiteX2" fmla="*/ 342900 w 2293374"/>
              <a:gd name="connsiteY2" fmla="*/ 42485 h 802567"/>
              <a:gd name="connsiteX3" fmla="*/ 663063 w 2293374"/>
              <a:gd name="connsiteY3" fmla="*/ 779745 h 802567"/>
              <a:gd name="connsiteX4" fmla="*/ 1447493 w 2293374"/>
              <a:gd name="connsiteY4" fmla="*/ 717585 h 802567"/>
              <a:gd name="connsiteX5" fmla="*/ 2293374 w 2293374"/>
              <a:gd name="connsiteY5" fmla="*/ 647385 h 802567"/>
              <a:gd name="connsiteX0" fmla="*/ 0 w 2293374"/>
              <a:gd name="connsiteY0" fmla="*/ 167630 h 689045"/>
              <a:gd name="connsiteX1" fmla="*/ 171450 w 2293374"/>
              <a:gd name="connsiteY1" fmla="*/ 5705 h 689045"/>
              <a:gd name="connsiteX2" fmla="*/ 333068 w 2293374"/>
              <a:gd name="connsiteY2" fmla="*/ 410765 h 689045"/>
              <a:gd name="connsiteX3" fmla="*/ 663063 w 2293374"/>
              <a:gd name="connsiteY3" fmla="*/ 685815 h 689045"/>
              <a:gd name="connsiteX4" fmla="*/ 1447493 w 2293374"/>
              <a:gd name="connsiteY4" fmla="*/ 623655 h 689045"/>
              <a:gd name="connsiteX5" fmla="*/ 2293374 w 2293374"/>
              <a:gd name="connsiteY5" fmla="*/ 553455 h 689045"/>
              <a:gd name="connsiteX0" fmla="*/ 0 w 2293374"/>
              <a:gd name="connsiteY0" fmla="*/ 746 h 522161"/>
              <a:gd name="connsiteX1" fmla="*/ 220611 w 2293374"/>
              <a:gd name="connsiteY1" fmla="*/ 222357 h 522161"/>
              <a:gd name="connsiteX2" fmla="*/ 333068 w 2293374"/>
              <a:gd name="connsiteY2" fmla="*/ 243881 h 522161"/>
              <a:gd name="connsiteX3" fmla="*/ 663063 w 2293374"/>
              <a:gd name="connsiteY3" fmla="*/ 518931 h 522161"/>
              <a:gd name="connsiteX4" fmla="*/ 1447493 w 2293374"/>
              <a:gd name="connsiteY4" fmla="*/ 456771 h 522161"/>
              <a:gd name="connsiteX5" fmla="*/ 2293374 w 2293374"/>
              <a:gd name="connsiteY5" fmla="*/ 386571 h 522161"/>
              <a:gd name="connsiteX0" fmla="*/ 0 w 2293374"/>
              <a:gd name="connsiteY0" fmla="*/ 0 h 521415"/>
              <a:gd name="connsiteX1" fmla="*/ 333068 w 2293374"/>
              <a:gd name="connsiteY1" fmla="*/ 243135 h 521415"/>
              <a:gd name="connsiteX2" fmla="*/ 663063 w 2293374"/>
              <a:gd name="connsiteY2" fmla="*/ 518185 h 521415"/>
              <a:gd name="connsiteX3" fmla="*/ 1447493 w 2293374"/>
              <a:gd name="connsiteY3" fmla="*/ 456025 h 521415"/>
              <a:gd name="connsiteX4" fmla="*/ 2293374 w 2293374"/>
              <a:gd name="connsiteY4" fmla="*/ 385825 h 521415"/>
              <a:gd name="connsiteX0" fmla="*/ 0 w 2293374"/>
              <a:gd name="connsiteY0" fmla="*/ 0 h 518185"/>
              <a:gd name="connsiteX1" fmla="*/ 333068 w 2293374"/>
              <a:gd name="connsiteY1" fmla="*/ 243135 h 518185"/>
              <a:gd name="connsiteX2" fmla="*/ 663063 w 2293374"/>
              <a:gd name="connsiteY2" fmla="*/ 518185 h 518185"/>
              <a:gd name="connsiteX3" fmla="*/ 2293374 w 2293374"/>
              <a:gd name="connsiteY3" fmla="*/ 385825 h 518185"/>
              <a:gd name="connsiteX0" fmla="*/ 0 w 2293374"/>
              <a:gd name="connsiteY0" fmla="*/ 0 h 469014"/>
              <a:gd name="connsiteX1" fmla="*/ 333068 w 2293374"/>
              <a:gd name="connsiteY1" fmla="*/ 243135 h 469014"/>
              <a:gd name="connsiteX2" fmla="*/ 1508637 w 2293374"/>
              <a:gd name="connsiteY2" fmla="*/ 469014 h 469014"/>
              <a:gd name="connsiteX3" fmla="*/ 2293374 w 2293374"/>
              <a:gd name="connsiteY3" fmla="*/ 385825 h 469014"/>
              <a:gd name="connsiteX0" fmla="*/ 0 w 2293374"/>
              <a:gd name="connsiteY0" fmla="*/ 0 h 469014"/>
              <a:gd name="connsiteX1" fmla="*/ 333068 w 2293374"/>
              <a:gd name="connsiteY1" fmla="*/ 243135 h 469014"/>
              <a:gd name="connsiteX2" fmla="*/ 715297 w 2293374"/>
              <a:gd name="connsiteY2" fmla="*/ 340905 h 469014"/>
              <a:gd name="connsiteX3" fmla="*/ 1508637 w 2293374"/>
              <a:gd name="connsiteY3" fmla="*/ 469014 h 469014"/>
              <a:gd name="connsiteX4" fmla="*/ 2293374 w 2293374"/>
              <a:gd name="connsiteY4" fmla="*/ 385825 h 469014"/>
              <a:gd name="connsiteX0" fmla="*/ 0 w 2293374"/>
              <a:gd name="connsiteY0" fmla="*/ 0 h 470049"/>
              <a:gd name="connsiteX1" fmla="*/ 333068 w 2293374"/>
              <a:gd name="connsiteY1" fmla="*/ 243135 h 470049"/>
              <a:gd name="connsiteX2" fmla="*/ 784123 w 2293374"/>
              <a:gd name="connsiteY2" fmla="*/ 419579 h 470049"/>
              <a:gd name="connsiteX3" fmla="*/ 1508637 w 2293374"/>
              <a:gd name="connsiteY3" fmla="*/ 469014 h 470049"/>
              <a:gd name="connsiteX4" fmla="*/ 2293374 w 2293374"/>
              <a:gd name="connsiteY4" fmla="*/ 385825 h 4700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93374" h="470049">
                <a:moveTo>
                  <a:pt x="0" y="0"/>
                </a:moveTo>
                <a:cubicBezTo>
                  <a:pt x="69389" y="50653"/>
                  <a:pt x="202381" y="173205"/>
                  <a:pt x="333068" y="243135"/>
                </a:cubicBezTo>
                <a:cubicBezTo>
                  <a:pt x="463755" y="313065"/>
                  <a:pt x="588195" y="381933"/>
                  <a:pt x="784123" y="419579"/>
                </a:cubicBezTo>
                <a:cubicBezTo>
                  <a:pt x="980051" y="457225"/>
                  <a:pt x="1257095" y="474640"/>
                  <a:pt x="1508637" y="469014"/>
                </a:cubicBezTo>
                <a:cubicBezTo>
                  <a:pt x="1760179" y="463388"/>
                  <a:pt x="2031795" y="413555"/>
                  <a:pt x="2293374" y="385825"/>
                </a:cubicBezTo>
              </a:path>
            </a:pathLst>
          </a:custGeom>
          <a:noFill/>
          <a:ln w="38100" cap="flat" cmpd="sng" algn="ctr">
            <a:solidFill>
              <a:schemeClr val="tx1"/>
            </a:solidFill>
            <a:prstDash val="solid"/>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8378052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Footer Placeholder 3">
            <a:extLst>
              <a:ext uri="{FF2B5EF4-FFF2-40B4-BE49-F238E27FC236}">
                <a16:creationId xmlns:a16="http://schemas.microsoft.com/office/drawing/2014/main" id="{D98737BE-57C7-4370-9A83-16148A71CDA0}"/>
              </a:ext>
            </a:extLst>
          </p:cNvPr>
          <p:cNvSpPr>
            <a:spLocks noGrp="1"/>
          </p:cNvSpPr>
          <p:nvPr>
            <p:ph type="ftr"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800"/>
          </a:p>
          <a:p>
            <a:pPr>
              <a:spcBef>
                <a:spcPct val="0"/>
              </a:spcBef>
              <a:buFontTx/>
              <a:buNone/>
            </a:pPr>
            <a:endParaRPr lang="en-US" altLang="en-US" sz="800" b="0">
              <a:latin typeface="Tahoma" panose="020B0604030504040204" pitchFamily="34" charset="0"/>
            </a:endParaRPr>
          </a:p>
          <a:p>
            <a:pPr>
              <a:spcBef>
                <a:spcPct val="0"/>
              </a:spcBef>
              <a:buFontTx/>
              <a:buNone/>
            </a:pPr>
            <a:endParaRPr lang="en-US" altLang="en-US" sz="800">
              <a:latin typeface="Tahoma" panose="020B0604030504040204" pitchFamily="34" charset="0"/>
            </a:endParaRPr>
          </a:p>
          <a:p>
            <a:pPr>
              <a:spcBef>
                <a:spcPct val="0"/>
              </a:spcBef>
              <a:buFontTx/>
              <a:buNone/>
            </a:pPr>
            <a:r>
              <a:rPr lang="en-US" altLang="en-US" sz="800">
                <a:latin typeface="Tahoma" panose="020B0604030504040204" pitchFamily="34" charset="0"/>
              </a:rPr>
              <a:t>© A+ Computer Science  -  www.apluscompsci.com</a:t>
            </a:r>
          </a:p>
        </p:txBody>
      </p:sp>
      <p:sp>
        <p:nvSpPr>
          <p:cNvPr id="32771" name="WordArt 2">
            <a:extLst>
              <a:ext uri="{FF2B5EF4-FFF2-40B4-BE49-F238E27FC236}">
                <a16:creationId xmlns:a16="http://schemas.microsoft.com/office/drawing/2014/main" id="{DE573A68-F0BE-441A-8355-BCD33F3FA7D5}"/>
              </a:ext>
            </a:extLst>
          </p:cNvPr>
          <p:cNvSpPr>
            <a:spLocks noChangeArrowheads="1" noChangeShapeType="1" noTextEdit="1"/>
          </p:cNvSpPr>
          <p:nvPr/>
        </p:nvSpPr>
        <p:spPr bwMode="auto">
          <a:xfrm>
            <a:off x="1371600" y="3048000"/>
            <a:ext cx="6248400" cy="990600"/>
          </a:xfrm>
          <a:prstGeom prst="rect">
            <a:avLst/>
          </a:prstGeom>
        </p:spPr>
        <p:txBody>
          <a:bodyPr wrap="none" fromWordArt="1">
            <a:prstTxWarp prst="textPlain">
              <a:avLst>
                <a:gd name="adj" fmla="val 50000"/>
              </a:avLst>
            </a:prstTxWarp>
          </a:bodyPr>
          <a:lstStyle/>
          <a:p>
            <a:pPr algn="ctr"/>
            <a:r>
              <a:rPr lang="en-US" sz="3600" kern="10">
                <a:ln w="9525">
                  <a:solidFill>
                    <a:srgbClr val="FFFF00"/>
                  </a:solidFill>
                  <a:round/>
                  <a:headEnd/>
                  <a:tailEnd/>
                </a:ln>
                <a:solidFill>
                  <a:srgbClr val="FF0000"/>
                </a:solidFill>
                <a:effectLst>
                  <a:outerShdw dist="35921" dir="2700000" algn="ctr" rotWithShape="0">
                    <a:srgbClr val="C0C0C0">
                      <a:alpha val="79999"/>
                    </a:srgbClr>
                  </a:outerShdw>
                </a:effectLst>
                <a:latin typeface="Impact" panose="020B0806030902050204" pitchFamily="34" charset="0"/>
              </a:rPr>
              <a:t>references.java</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Footer Placeholder 3">
            <a:extLst>
              <a:ext uri="{FF2B5EF4-FFF2-40B4-BE49-F238E27FC236}">
                <a16:creationId xmlns:a16="http://schemas.microsoft.com/office/drawing/2014/main" id="{9682F32C-6846-4040-8F48-A8E83ABB3A37}"/>
              </a:ext>
            </a:extLst>
          </p:cNvPr>
          <p:cNvSpPr>
            <a:spLocks noGrp="1"/>
          </p:cNvSpPr>
          <p:nvPr>
            <p:ph type="ftr"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800"/>
          </a:p>
          <a:p>
            <a:pPr>
              <a:spcBef>
                <a:spcPct val="0"/>
              </a:spcBef>
              <a:buFontTx/>
              <a:buNone/>
            </a:pPr>
            <a:endParaRPr lang="en-US" altLang="en-US" sz="800" b="0">
              <a:latin typeface="Tahoma" panose="020B0604030504040204" pitchFamily="34" charset="0"/>
            </a:endParaRPr>
          </a:p>
          <a:p>
            <a:pPr>
              <a:spcBef>
                <a:spcPct val="0"/>
              </a:spcBef>
              <a:buFontTx/>
              <a:buNone/>
            </a:pPr>
            <a:endParaRPr lang="en-US" altLang="en-US" sz="800">
              <a:latin typeface="Tahoma" panose="020B0604030504040204" pitchFamily="34" charset="0"/>
            </a:endParaRPr>
          </a:p>
          <a:p>
            <a:pPr>
              <a:spcBef>
                <a:spcPct val="0"/>
              </a:spcBef>
              <a:buFontTx/>
              <a:buNone/>
            </a:pPr>
            <a:r>
              <a:rPr lang="en-US" altLang="en-US" sz="800">
                <a:latin typeface="Tahoma" panose="020B0604030504040204" pitchFamily="34" charset="0"/>
              </a:rPr>
              <a:t>© A+ Computer Science  -  www.apluscompsci.com</a:t>
            </a:r>
          </a:p>
        </p:txBody>
      </p:sp>
      <p:sp>
        <p:nvSpPr>
          <p:cNvPr id="34819" name="WordArt 2">
            <a:extLst>
              <a:ext uri="{FF2B5EF4-FFF2-40B4-BE49-F238E27FC236}">
                <a16:creationId xmlns:a16="http://schemas.microsoft.com/office/drawing/2014/main" id="{C42F35F2-62FD-4302-B26C-26D474D0FBE0}"/>
              </a:ext>
            </a:extLst>
          </p:cNvPr>
          <p:cNvSpPr>
            <a:spLocks noChangeArrowheads="1" noChangeShapeType="1" noTextEdit="1"/>
          </p:cNvSpPr>
          <p:nvPr/>
        </p:nvSpPr>
        <p:spPr bwMode="auto">
          <a:xfrm>
            <a:off x="1600200" y="1981200"/>
            <a:ext cx="5943600" cy="1676400"/>
          </a:xfrm>
          <a:prstGeom prst="rect">
            <a:avLst/>
          </a:prstGeom>
        </p:spPr>
        <p:txBody>
          <a:bodyPr wrap="none" fromWordArt="1">
            <a:prstTxWarp prst="textPlain">
              <a:avLst>
                <a:gd name="adj" fmla="val 50000"/>
              </a:avLst>
            </a:prstTxWarp>
          </a:bodyPr>
          <a:lstStyle/>
          <a:p>
            <a:pPr algn="ctr"/>
            <a:r>
              <a:rPr lang="en-US" sz="3600" kern="10">
                <a:ln w="19050">
                  <a:solidFill>
                    <a:srgbClr val="FFFF00"/>
                  </a:solidFill>
                  <a:round/>
                  <a:headEnd/>
                  <a:tailEnd/>
                </a:ln>
                <a:solidFill>
                  <a:srgbClr val="0000FF"/>
                </a:solidFill>
                <a:effectLst>
                  <a:outerShdw dist="35921" dir="2700000" algn="ctr" rotWithShape="0">
                    <a:srgbClr val="990000"/>
                  </a:outerShdw>
                </a:effectLst>
                <a:latin typeface="Impact" panose="020B0806030902050204" pitchFamily="34" charset="0"/>
              </a:rPr>
              <a:t>Iterators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Footer Placeholder 1">
            <a:extLst>
              <a:ext uri="{FF2B5EF4-FFF2-40B4-BE49-F238E27FC236}">
                <a16:creationId xmlns:a16="http://schemas.microsoft.com/office/drawing/2014/main" id="{F000FCB6-E576-49E1-AAC9-0AA5C2F5F068}"/>
              </a:ext>
            </a:extLst>
          </p:cNvPr>
          <p:cNvSpPr>
            <a:spLocks noGrp="1"/>
          </p:cNvSpPr>
          <p:nvPr>
            <p:ph type="ftr"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800">
              <a:latin typeface="Tahoma" panose="020B0604030504040204" pitchFamily="34" charset="0"/>
            </a:endParaRPr>
          </a:p>
          <a:p>
            <a:pPr>
              <a:spcBef>
                <a:spcPct val="0"/>
              </a:spcBef>
              <a:buFontTx/>
              <a:buNone/>
            </a:pPr>
            <a:endParaRPr lang="en-US" altLang="en-US" sz="800">
              <a:latin typeface="Tahoma" panose="020B0604030504040204" pitchFamily="34" charset="0"/>
            </a:endParaRPr>
          </a:p>
          <a:p>
            <a:pPr>
              <a:spcBef>
                <a:spcPct val="0"/>
              </a:spcBef>
              <a:buFontTx/>
              <a:buNone/>
            </a:pPr>
            <a:endParaRPr lang="en-US" altLang="en-US" sz="800">
              <a:latin typeface="Tahoma" panose="020B0604030504040204" pitchFamily="34" charset="0"/>
            </a:endParaRPr>
          </a:p>
          <a:p>
            <a:pPr>
              <a:spcBef>
                <a:spcPct val="0"/>
              </a:spcBef>
              <a:buFontTx/>
              <a:buNone/>
            </a:pPr>
            <a:r>
              <a:rPr lang="en-US" altLang="en-US" sz="800">
                <a:latin typeface="Tahoma" panose="020B0604030504040204" pitchFamily="34" charset="0"/>
              </a:rPr>
              <a:t>© A+ Computer Science  -  www.apluscompsci.com</a:t>
            </a:r>
          </a:p>
        </p:txBody>
      </p:sp>
      <p:pic>
        <p:nvPicPr>
          <p:cNvPr id="47107" name="Picture 3" descr="Java Collections Hierarchy Relationships Enumerated&#10;&#10;Collections&#10;Collection interface extends Iterable Interface and is the root of the collections hierarchy.&#10;List and Set interfaces extend Collection interface&#10;ArrayList class implements List and RandomAccess interfaces&#10;LinkedList class implements List interface&#10;HashSet class implements Set interface&#10;SortedSet interface extends Set interface&#10;TreeSet class implements SortedSet class&#10;&#10;Maps&#10;Map interface is the root of the map hierarchy&#10;HashMap class implements Map interface&#10;SortedMap interface extends Map interface&#10;TreeMap class implements SortMap interface">
            <a:extLst>
              <a:ext uri="{FF2B5EF4-FFF2-40B4-BE49-F238E27FC236}">
                <a16:creationId xmlns:a16="http://schemas.microsoft.com/office/drawing/2014/main" id="{0BF4E7D3-4955-4DDE-85F8-8A0503EB7AB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108" name="TextBox 2">
            <a:extLst>
              <a:ext uri="{FF2B5EF4-FFF2-40B4-BE49-F238E27FC236}">
                <a16:creationId xmlns:a16="http://schemas.microsoft.com/office/drawing/2014/main" id="{ADC603F3-7C9D-45D1-A800-373D9AC66C68}"/>
              </a:ext>
            </a:extLst>
          </p:cNvPr>
          <p:cNvSpPr txBox="1">
            <a:spLocks noChangeArrowheads="1"/>
          </p:cNvSpPr>
          <p:nvPr/>
        </p:nvSpPr>
        <p:spPr bwMode="auto">
          <a:xfrm>
            <a:off x="-19050" y="0"/>
            <a:ext cx="14636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800" dirty="0" err="1">
                <a:solidFill>
                  <a:srgbClr val="7030A0"/>
                </a:solidFill>
                <a:highlight>
                  <a:srgbClr val="FFFF00"/>
                </a:highlight>
                <a:latin typeface="Arial" panose="020B0604020202020204" pitchFamily="34" charset="0"/>
                <a:cs typeface="Arial" panose="020B0604020202020204" pitchFamily="34" charset="0"/>
              </a:rPr>
              <a:t>Iterable</a:t>
            </a:r>
            <a:endParaRPr lang="en-US" altLang="en-US" sz="2800" dirty="0">
              <a:solidFill>
                <a:srgbClr val="7030A0"/>
              </a:solidFill>
              <a:highlight>
                <a:srgbClr val="FFFF00"/>
              </a:highlight>
              <a:latin typeface="Arial" panose="020B0604020202020204" pitchFamily="34" charset="0"/>
              <a:cs typeface="Arial" panose="020B0604020202020204" pitchFamily="34" charset="0"/>
            </a:endParaRPr>
          </a:p>
        </p:txBody>
      </p:sp>
      <p:cxnSp>
        <p:nvCxnSpPr>
          <p:cNvPr id="47109" name="Straight Arrow Connector 4">
            <a:extLst>
              <a:ext uri="{FF2B5EF4-FFF2-40B4-BE49-F238E27FC236}">
                <a16:creationId xmlns:a16="http://schemas.microsoft.com/office/drawing/2014/main" id="{0E000467-12A1-4358-8E06-4A233655BD38}"/>
              </a:ext>
            </a:extLst>
          </p:cNvPr>
          <p:cNvCxnSpPr>
            <a:cxnSpLocks noChangeShapeType="1"/>
            <a:stCxn id="47108" idx="2"/>
          </p:cNvCxnSpPr>
          <p:nvPr/>
        </p:nvCxnSpPr>
        <p:spPr bwMode="auto">
          <a:xfrm>
            <a:off x="712788" y="523875"/>
            <a:ext cx="277812" cy="390525"/>
          </a:xfrm>
          <a:prstGeom prst="straightConnector1">
            <a:avLst/>
          </a:prstGeom>
          <a:noFill/>
          <a:ln w="57150" algn="ctr">
            <a:solidFill>
              <a:srgbClr val="7030A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Java Collections Hierarchy Relationships Enumerated with Abstract Classes&#10;&#10;Collections&#10;Collection interface extends Iterable Interface and is the root of the collections hierarchy.&#10;List and Set interfaces extend Collection interface&#10;AbstractCollection class implements Collection interface&#10;AbstractList class extends AbstractCollection class and implements List interface&#10;AbstractSet class extends AbstractCollection class and implements Set interface&#10;ArrayList class extends AbstractList class and implements List and RandomAccess interfaces&#10;AbstractSequentialList class extends AbstractList class and implements List interface&#10;LinkedList class extends AbstractSequentialList class and implements List interface&#10;AbstractSet class extends AbstractCollection class and implements Collection interface&#10;HashSet class extends AbstractSet class and implements Set interface&#10;SortedSet interface extends Set interface&#10;TreeSet class implements SortedSet class&#10;&#10;Maps&#10;Map interface is the root of the map hierarchy&#10;AbstractMap class implements Map interface&#10;HashMap class extends AbstractMap class and implements Map interface&#10;SortedMap interface extends Map&#10;TreeMap class implements SortMap interface&#10;">
            <a:extLst>
              <a:ext uri="{FF2B5EF4-FFF2-40B4-BE49-F238E27FC236}">
                <a16:creationId xmlns:a16="http://schemas.microsoft.com/office/drawing/2014/main" id="{8F124D07-C37A-446B-A3B5-D53D541D7AB7}"/>
              </a:ext>
            </a:extLst>
          </p:cNvPr>
          <p:cNvPicPr>
            <a:picLocks noChangeAspect="1"/>
          </p:cNvPicPr>
          <p:nvPr/>
        </p:nvPicPr>
        <p:blipFill rotWithShape="1">
          <a:blip r:embed="rId2">
            <a:extLst>
              <a:ext uri="{28A0092B-C50C-407E-A947-70E740481C1C}">
                <a14:useLocalDpi xmlns:a14="http://schemas.microsoft.com/office/drawing/2010/main" val="0"/>
              </a:ext>
            </a:extLst>
          </a:blip>
          <a:srcRect l="7929" t="10000" r="19091" b="22222"/>
          <a:stretch/>
        </p:blipFill>
        <p:spPr>
          <a:xfrm>
            <a:off x="76200" y="152400"/>
            <a:ext cx="8915400" cy="6398111"/>
          </a:xfrm>
          <a:prstGeom prst="rect">
            <a:avLst/>
          </a:prstGeom>
        </p:spPr>
      </p:pic>
      <p:sp>
        <p:nvSpPr>
          <p:cNvPr id="3" name="TextBox 2">
            <a:extLst>
              <a:ext uri="{FF2B5EF4-FFF2-40B4-BE49-F238E27FC236}">
                <a16:creationId xmlns:a16="http://schemas.microsoft.com/office/drawing/2014/main" id="{5918C3E0-5D8F-4E87-BFEE-A7B6360ED305}"/>
              </a:ext>
            </a:extLst>
          </p:cNvPr>
          <p:cNvSpPr txBox="1"/>
          <p:nvPr/>
        </p:nvSpPr>
        <p:spPr>
          <a:xfrm>
            <a:off x="1725828" y="652670"/>
            <a:ext cx="1043876" cy="307777"/>
          </a:xfrm>
          <a:prstGeom prst="rect">
            <a:avLst/>
          </a:prstGeom>
          <a:noFill/>
          <a:ln w="19050">
            <a:solidFill>
              <a:schemeClr val="tx1"/>
            </a:solidFill>
          </a:ln>
        </p:spPr>
        <p:txBody>
          <a:bodyPr wrap="none" rtlCol="0">
            <a:spAutoFit/>
          </a:bodyPr>
          <a:lstStyle/>
          <a:p>
            <a:r>
              <a:rPr lang="en-US" sz="1400" b="0" dirty="0" err="1">
                <a:latin typeface="Courier New" panose="02070309020205020404" pitchFamily="49" charset="0"/>
                <a:cs typeface="Courier New" panose="02070309020205020404" pitchFamily="49" charset="0"/>
              </a:rPr>
              <a:t>Iterable</a:t>
            </a:r>
            <a:endParaRPr lang="en-US" sz="1400" b="0" dirty="0">
              <a:latin typeface="Courier New" panose="02070309020205020404" pitchFamily="49" charset="0"/>
              <a:cs typeface="Courier New" panose="02070309020205020404" pitchFamily="49" charset="0"/>
            </a:endParaRPr>
          </a:p>
        </p:txBody>
      </p:sp>
      <p:cxnSp>
        <p:nvCxnSpPr>
          <p:cNvPr id="4" name="Straight Arrow Connector 3">
            <a:extLst>
              <a:ext uri="{FF2B5EF4-FFF2-40B4-BE49-F238E27FC236}">
                <a16:creationId xmlns:a16="http://schemas.microsoft.com/office/drawing/2014/main" id="{5563B4E6-D5CA-4017-9824-ABCBD8B2B3B6}"/>
              </a:ext>
            </a:extLst>
          </p:cNvPr>
          <p:cNvCxnSpPr>
            <a:cxnSpLocks/>
          </p:cNvCxnSpPr>
          <p:nvPr/>
        </p:nvCxnSpPr>
        <p:spPr bwMode="auto">
          <a:xfrm flipV="1">
            <a:off x="2247766" y="960447"/>
            <a:ext cx="0" cy="454223"/>
          </a:xfrm>
          <a:prstGeom prst="straightConnector1">
            <a:avLst/>
          </a:prstGeom>
          <a:solidFill>
            <a:schemeClr val="accent1"/>
          </a:solidFill>
          <a:ln w="12700"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16290886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Footer Placeholder 3">
            <a:extLst>
              <a:ext uri="{FF2B5EF4-FFF2-40B4-BE49-F238E27FC236}">
                <a16:creationId xmlns:a16="http://schemas.microsoft.com/office/drawing/2014/main" id="{318ECDCB-E117-4BF7-82FC-6B407176862F}"/>
              </a:ext>
            </a:extLst>
          </p:cNvPr>
          <p:cNvSpPr>
            <a:spLocks noGrp="1"/>
          </p:cNvSpPr>
          <p:nvPr>
            <p:ph type="ftr"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800"/>
          </a:p>
          <a:p>
            <a:pPr>
              <a:spcBef>
                <a:spcPct val="0"/>
              </a:spcBef>
              <a:buFontTx/>
              <a:buNone/>
            </a:pPr>
            <a:endParaRPr lang="en-US" altLang="en-US" sz="800" b="0">
              <a:latin typeface="Tahoma" panose="020B0604030504040204" pitchFamily="34" charset="0"/>
            </a:endParaRPr>
          </a:p>
          <a:p>
            <a:pPr>
              <a:spcBef>
                <a:spcPct val="0"/>
              </a:spcBef>
              <a:buFontTx/>
              <a:buNone/>
            </a:pPr>
            <a:endParaRPr lang="en-US" altLang="en-US" sz="800">
              <a:latin typeface="Tahoma" panose="020B0604030504040204" pitchFamily="34" charset="0"/>
            </a:endParaRPr>
          </a:p>
          <a:p>
            <a:pPr>
              <a:spcBef>
                <a:spcPct val="0"/>
              </a:spcBef>
              <a:buFontTx/>
              <a:buNone/>
            </a:pPr>
            <a:r>
              <a:rPr lang="en-US" altLang="en-US" sz="800">
                <a:latin typeface="Tahoma" panose="020B0604030504040204" pitchFamily="34" charset="0"/>
              </a:rPr>
              <a:t>© A+ Computer Science  -  www.apluscompsci.com</a:t>
            </a:r>
          </a:p>
        </p:txBody>
      </p:sp>
      <p:sp>
        <p:nvSpPr>
          <p:cNvPr id="6147" name="WordArt 2">
            <a:extLst>
              <a:ext uri="{FF2B5EF4-FFF2-40B4-BE49-F238E27FC236}">
                <a16:creationId xmlns:a16="http://schemas.microsoft.com/office/drawing/2014/main" id="{5ECDE477-E369-42B8-995C-82A580549922}"/>
              </a:ext>
            </a:extLst>
          </p:cNvPr>
          <p:cNvSpPr>
            <a:spLocks noChangeArrowheads="1" noChangeShapeType="1" noTextEdit="1"/>
          </p:cNvSpPr>
          <p:nvPr/>
        </p:nvSpPr>
        <p:spPr bwMode="auto">
          <a:xfrm>
            <a:off x="914400" y="1676400"/>
            <a:ext cx="6858000" cy="3048000"/>
          </a:xfrm>
          <a:prstGeom prst="rect">
            <a:avLst/>
          </a:prstGeom>
        </p:spPr>
        <p:txBody>
          <a:bodyPr wrap="none" fromWordArt="1">
            <a:prstTxWarp prst="textFadeUp">
              <a:avLst>
                <a:gd name="adj" fmla="val 9991"/>
              </a:avLst>
            </a:prstTxWarp>
          </a:bodyPr>
          <a:lstStyle/>
          <a:p>
            <a:pPr algn="ctr"/>
            <a:r>
              <a:rPr lang="en-US" sz="3600" kern="10">
                <a:ln w="12700">
                  <a:solidFill>
                    <a:srgbClr val="B2B2B2"/>
                  </a:solidFill>
                  <a:round/>
                  <a:headEnd type="none" w="sm" len="sm"/>
                  <a:tailEnd type="none" w="sm" len="sm"/>
                </a:ln>
                <a:gradFill rotWithShape="1">
                  <a:gsLst>
                    <a:gs pos="0">
                      <a:srgbClr val="520402"/>
                    </a:gs>
                    <a:gs pos="100000">
                      <a:srgbClr val="FFCC00"/>
                    </a:gs>
                  </a:gsLst>
                  <a:lin ang="5400000" scaled="1"/>
                </a:gradFill>
                <a:effectLst>
                  <a:outerShdw dist="35921" dir="2700000" sy="50000" rotWithShape="0">
                    <a:srgbClr val="875B0D"/>
                  </a:outerShdw>
                </a:effectLst>
                <a:latin typeface="Arial Black" panose="020B0A04020102020204" pitchFamily="34" charset="0"/>
              </a:rPr>
              <a:t>What is a </a:t>
            </a:r>
          </a:p>
          <a:p>
            <a:pPr algn="ctr"/>
            <a:r>
              <a:rPr lang="en-US" sz="3600" kern="10">
                <a:ln w="12700">
                  <a:solidFill>
                    <a:srgbClr val="B2B2B2"/>
                  </a:solidFill>
                  <a:round/>
                  <a:headEnd type="none" w="sm" len="sm"/>
                  <a:tailEnd type="none" w="sm" len="sm"/>
                </a:ln>
                <a:gradFill rotWithShape="1">
                  <a:gsLst>
                    <a:gs pos="0">
                      <a:srgbClr val="520402"/>
                    </a:gs>
                    <a:gs pos="100000">
                      <a:srgbClr val="FFCC00"/>
                    </a:gs>
                  </a:gsLst>
                  <a:lin ang="5400000" scaled="1"/>
                </a:gradFill>
                <a:effectLst>
                  <a:outerShdw dist="35921" dir="2700000" sy="50000" rotWithShape="0">
                    <a:srgbClr val="875B0D"/>
                  </a:outerShdw>
                </a:effectLst>
                <a:latin typeface="Arial Black" panose="020B0A04020102020204" pitchFamily="34" charset="0"/>
              </a:rPr>
              <a:t>reference?</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Footer Placeholder 3">
            <a:extLst>
              <a:ext uri="{FF2B5EF4-FFF2-40B4-BE49-F238E27FC236}">
                <a16:creationId xmlns:a16="http://schemas.microsoft.com/office/drawing/2014/main" id="{E8868607-15F7-4524-AA66-F619BA7AFDF1}"/>
              </a:ext>
            </a:extLst>
          </p:cNvPr>
          <p:cNvSpPr>
            <a:spLocks noGrp="1"/>
          </p:cNvSpPr>
          <p:nvPr>
            <p:ph type="ftr"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800"/>
          </a:p>
          <a:p>
            <a:pPr>
              <a:spcBef>
                <a:spcPct val="0"/>
              </a:spcBef>
              <a:buFontTx/>
              <a:buNone/>
            </a:pPr>
            <a:endParaRPr lang="en-US" altLang="en-US" sz="800" b="0">
              <a:latin typeface="Tahoma" panose="020B0604030504040204" pitchFamily="34" charset="0"/>
            </a:endParaRPr>
          </a:p>
          <a:p>
            <a:pPr>
              <a:spcBef>
                <a:spcPct val="0"/>
              </a:spcBef>
              <a:buFontTx/>
              <a:buNone/>
            </a:pPr>
            <a:endParaRPr lang="en-US" altLang="en-US" sz="800">
              <a:latin typeface="Tahoma" panose="020B0604030504040204" pitchFamily="34" charset="0"/>
            </a:endParaRPr>
          </a:p>
          <a:p>
            <a:pPr>
              <a:spcBef>
                <a:spcPct val="0"/>
              </a:spcBef>
              <a:buFontTx/>
              <a:buNone/>
            </a:pPr>
            <a:r>
              <a:rPr lang="en-US" altLang="en-US" sz="800">
                <a:latin typeface="Tahoma" panose="020B0604030504040204" pitchFamily="34" charset="0"/>
              </a:rPr>
              <a:t>© A+ Computer Science  -  www.apluscompsci.com</a:t>
            </a:r>
          </a:p>
        </p:txBody>
      </p:sp>
      <p:sp>
        <p:nvSpPr>
          <p:cNvPr id="36867" name="WordArt 2">
            <a:extLst>
              <a:ext uri="{FF2B5EF4-FFF2-40B4-BE49-F238E27FC236}">
                <a16:creationId xmlns:a16="http://schemas.microsoft.com/office/drawing/2014/main" id="{18D2C63B-45EA-41FC-9233-E3D70FD54FFA}"/>
              </a:ext>
            </a:extLst>
          </p:cNvPr>
          <p:cNvSpPr>
            <a:spLocks noChangeArrowheads="1" noChangeShapeType="1" noTextEdit="1"/>
          </p:cNvSpPr>
          <p:nvPr/>
        </p:nvSpPr>
        <p:spPr bwMode="auto">
          <a:xfrm>
            <a:off x="1447800" y="609600"/>
            <a:ext cx="5791200" cy="685800"/>
          </a:xfrm>
          <a:prstGeom prst="rect">
            <a:avLst/>
          </a:prstGeom>
        </p:spPr>
        <p:txBody>
          <a:bodyPr wrap="none" fromWordArt="1">
            <a:prstTxWarp prst="textPlain">
              <a:avLst>
                <a:gd name="adj" fmla="val 50000"/>
              </a:avLst>
            </a:prstTxWarp>
          </a:bodyPr>
          <a:lstStyle/>
          <a:p>
            <a:pPr algn="ctr"/>
            <a:r>
              <a:rPr lang="en-US" sz="3600" kern="10">
                <a:ln w="12700">
                  <a:solidFill>
                    <a:srgbClr val="EAEAEA"/>
                  </a:solidFill>
                  <a:round/>
                  <a:headEnd/>
                  <a:tailEnd/>
                </a:ln>
                <a:gradFill rotWithShape="1">
                  <a:gsLst>
                    <a:gs pos="0">
                      <a:srgbClr val="A603AB"/>
                    </a:gs>
                    <a:gs pos="12000">
                      <a:srgbClr val="E81766"/>
                    </a:gs>
                    <a:gs pos="27000">
                      <a:srgbClr val="EE3F17"/>
                    </a:gs>
                    <a:gs pos="48000">
                      <a:srgbClr val="FFFF00"/>
                    </a:gs>
                    <a:gs pos="64999">
                      <a:srgbClr val="1A8D48"/>
                    </a:gs>
                    <a:gs pos="78999">
                      <a:srgbClr val="0819FB"/>
                    </a:gs>
                    <a:gs pos="100000">
                      <a:srgbClr val="A603AB"/>
                    </a:gs>
                  </a:gsLst>
                  <a:lin ang="0" scaled="1"/>
                </a:gradFill>
                <a:effectLst>
                  <a:outerShdw dist="35921" dir="2700000" sy="50000" kx="2115830" algn="bl" rotWithShape="0">
                    <a:srgbClr val="C0C0C0">
                      <a:alpha val="79999"/>
                    </a:srgbClr>
                  </a:outerShdw>
                </a:effectLst>
                <a:latin typeface="Arial Black" panose="020B0A04020102020204" pitchFamily="34" charset="0"/>
              </a:rPr>
              <a:t>Java Iterators</a:t>
            </a:r>
          </a:p>
        </p:txBody>
      </p:sp>
      <p:sp>
        <p:nvSpPr>
          <p:cNvPr id="36868" name="Text Box 3">
            <a:extLst>
              <a:ext uri="{FF2B5EF4-FFF2-40B4-BE49-F238E27FC236}">
                <a16:creationId xmlns:a16="http://schemas.microsoft.com/office/drawing/2014/main" id="{3F8415FC-D84F-471F-ADDF-29B477869C4E}"/>
              </a:ext>
            </a:extLst>
          </p:cNvPr>
          <p:cNvSpPr txBox="1">
            <a:spLocks noChangeArrowheads="1"/>
          </p:cNvSpPr>
          <p:nvPr/>
        </p:nvSpPr>
        <p:spPr bwMode="auto">
          <a:xfrm>
            <a:off x="838200" y="1905000"/>
            <a:ext cx="7650163" cy="337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457200" indent="-457200">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400">
                <a:latin typeface="Tahoma" panose="020B0604030504040204" pitchFamily="34" charset="0"/>
              </a:rPr>
              <a:t>Collection, List, and Set all have methods</a:t>
            </a:r>
          </a:p>
          <a:p>
            <a:pPr>
              <a:spcBef>
                <a:spcPct val="0"/>
              </a:spcBef>
              <a:buFontTx/>
              <a:buNone/>
            </a:pPr>
            <a:r>
              <a:rPr lang="en-US" altLang="en-US" sz="2400">
                <a:latin typeface="Tahoma" panose="020B0604030504040204" pitchFamily="34" charset="0"/>
              </a:rPr>
              <a:t>that return iterators. </a:t>
            </a:r>
          </a:p>
          <a:p>
            <a:pPr>
              <a:spcBef>
                <a:spcPct val="0"/>
              </a:spcBef>
              <a:buFontTx/>
              <a:buNone/>
            </a:pPr>
            <a:r>
              <a:rPr lang="en-US" altLang="en-US" sz="2400">
                <a:latin typeface="Tahoma" panose="020B0604030504040204" pitchFamily="34" charset="0"/>
              </a:rPr>
              <a:t> </a:t>
            </a:r>
          </a:p>
          <a:p>
            <a:pPr>
              <a:spcBef>
                <a:spcPct val="0"/>
              </a:spcBef>
              <a:buFontTx/>
              <a:buNone/>
            </a:pPr>
            <a:r>
              <a:rPr lang="en-US" altLang="en-US" sz="2400">
                <a:latin typeface="Tahoma" panose="020B0604030504040204" pitchFamily="34" charset="0"/>
              </a:rPr>
              <a:t>Iterators allow you to go from item to item</a:t>
            </a:r>
          </a:p>
          <a:p>
            <a:pPr>
              <a:spcBef>
                <a:spcPct val="0"/>
              </a:spcBef>
              <a:buFontTx/>
              <a:buNone/>
            </a:pPr>
            <a:r>
              <a:rPr lang="en-US" altLang="en-US" sz="2400">
                <a:latin typeface="Tahoma" panose="020B0604030504040204" pitchFamily="34" charset="0"/>
              </a:rPr>
              <a:t>through a collection.</a:t>
            </a:r>
          </a:p>
          <a:p>
            <a:pPr>
              <a:spcBef>
                <a:spcPct val="0"/>
              </a:spcBef>
              <a:buFontTx/>
              <a:buNone/>
            </a:pPr>
            <a:endParaRPr lang="en-US" altLang="en-US" sz="2400">
              <a:latin typeface="Tahoma" panose="020B0604030504040204" pitchFamily="34" charset="0"/>
            </a:endParaRPr>
          </a:p>
          <a:p>
            <a:pPr>
              <a:spcBef>
                <a:spcPct val="0"/>
              </a:spcBef>
              <a:buFontTx/>
              <a:buNone/>
            </a:pPr>
            <a:r>
              <a:rPr lang="en-US" altLang="en-US" sz="2400">
                <a:latin typeface="Tahoma" panose="020B0604030504040204" pitchFamily="34" charset="0"/>
              </a:rPr>
              <a:t>Map does not have an iterator, but it does have</a:t>
            </a:r>
          </a:p>
          <a:p>
            <a:pPr>
              <a:spcBef>
                <a:spcPct val="0"/>
              </a:spcBef>
              <a:buFontTx/>
              <a:buNone/>
            </a:pPr>
            <a:r>
              <a:rPr lang="en-US" altLang="en-US" sz="2400">
                <a:latin typeface="Tahoma" panose="020B0604030504040204" pitchFamily="34" charset="0"/>
              </a:rPr>
              <a:t>a keySet() method that returns a Set of all keys. </a:t>
            </a:r>
          </a:p>
          <a:p>
            <a:pPr>
              <a:spcBef>
                <a:spcPct val="0"/>
              </a:spcBef>
              <a:buFontTx/>
              <a:buNone/>
            </a:pPr>
            <a:r>
              <a:rPr lang="en-US" altLang="en-US" sz="2400">
                <a:latin typeface="Tahoma" panose="020B0604030504040204" pitchFamily="34" charset="0"/>
              </a:rPr>
              <a:t>You can get an iterator from the Set.</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Footer Placeholder 3">
            <a:extLst>
              <a:ext uri="{FF2B5EF4-FFF2-40B4-BE49-F238E27FC236}">
                <a16:creationId xmlns:a16="http://schemas.microsoft.com/office/drawing/2014/main" id="{D31C3AF9-3861-4CBF-87FA-5D8A35229F92}"/>
              </a:ext>
            </a:extLst>
          </p:cNvPr>
          <p:cNvSpPr>
            <a:spLocks noGrp="1"/>
          </p:cNvSpPr>
          <p:nvPr>
            <p:ph type="ftr"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800"/>
          </a:p>
          <a:p>
            <a:pPr>
              <a:spcBef>
                <a:spcPct val="0"/>
              </a:spcBef>
              <a:buFontTx/>
              <a:buNone/>
            </a:pPr>
            <a:endParaRPr lang="en-US" altLang="en-US" sz="800" b="0">
              <a:latin typeface="Tahoma" panose="020B0604030504040204" pitchFamily="34" charset="0"/>
            </a:endParaRPr>
          </a:p>
          <a:p>
            <a:pPr>
              <a:spcBef>
                <a:spcPct val="0"/>
              </a:spcBef>
              <a:buFontTx/>
              <a:buNone/>
            </a:pPr>
            <a:endParaRPr lang="en-US" altLang="en-US" sz="800">
              <a:latin typeface="Tahoma" panose="020B0604030504040204" pitchFamily="34" charset="0"/>
            </a:endParaRPr>
          </a:p>
          <a:p>
            <a:pPr>
              <a:spcBef>
                <a:spcPct val="0"/>
              </a:spcBef>
              <a:buFontTx/>
              <a:buNone/>
            </a:pPr>
            <a:r>
              <a:rPr lang="en-US" altLang="en-US" sz="800">
                <a:latin typeface="Tahoma" panose="020B0604030504040204" pitchFamily="34" charset="0"/>
              </a:rPr>
              <a:t>© A+ Computer Science  -  www.apluscompsci.com</a:t>
            </a:r>
          </a:p>
        </p:txBody>
      </p:sp>
      <p:sp>
        <p:nvSpPr>
          <p:cNvPr id="38915" name="WordArt 2">
            <a:extLst>
              <a:ext uri="{FF2B5EF4-FFF2-40B4-BE49-F238E27FC236}">
                <a16:creationId xmlns:a16="http://schemas.microsoft.com/office/drawing/2014/main" id="{D1DFF6C6-9AA4-49FB-98A8-1B7FF77205A4}"/>
              </a:ext>
            </a:extLst>
          </p:cNvPr>
          <p:cNvSpPr>
            <a:spLocks noChangeArrowheads="1" noChangeShapeType="1" noTextEdit="1"/>
          </p:cNvSpPr>
          <p:nvPr/>
        </p:nvSpPr>
        <p:spPr bwMode="auto">
          <a:xfrm>
            <a:off x="1447800" y="609600"/>
            <a:ext cx="5791200" cy="685800"/>
          </a:xfrm>
          <a:prstGeom prst="rect">
            <a:avLst/>
          </a:prstGeom>
        </p:spPr>
        <p:txBody>
          <a:bodyPr wrap="none" fromWordArt="1">
            <a:prstTxWarp prst="textPlain">
              <a:avLst>
                <a:gd name="adj" fmla="val 50000"/>
              </a:avLst>
            </a:prstTxWarp>
          </a:bodyPr>
          <a:lstStyle/>
          <a:p>
            <a:pPr algn="ctr"/>
            <a:r>
              <a:rPr lang="en-US" sz="3600" kern="10">
                <a:ln w="12700">
                  <a:solidFill>
                    <a:srgbClr val="EAEAEA"/>
                  </a:solidFill>
                  <a:round/>
                  <a:headEnd/>
                  <a:tailEnd/>
                </a:ln>
                <a:gradFill rotWithShape="1">
                  <a:gsLst>
                    <a:gs pos="0">
                      <a:srgbClr val="A603AB"/>
                    </a:gs>
                    <a:gs pos="12000">
                      <a:srgbClr val="E81766"/>
                    </a:gs>
                    <a:gs pos="27000">
                      <a:srgbClr val="EE3F17"/>
                    </a:gs>
                    <a:gs pos="48000">
                      <a:srgbClr val="FFFF00"/>
                    </a:gs>
                    <a:gs pos="64999">
                      <a:srgbClr val="1A8D48"/>
                    </a:gs>
                    <a:gs pos="78999">
                      <a:srgbClr val="0819FB"/>
                    </a:gs>
                    <a:gs pos="100000">
                      <a:srgbClr val="A603AB"/>
                    </a:gs>
                  </a:gsLst>
                  <a:lin ang="0" scaled="1"/>
                </a:gradFill>
                <a:effectLst>
                  <a:outerShdw dist="35921" dir="2700000" sy="50000" kx="2115830" algn="bl" rotWithShape="0">
                    <a:srgbClr val="C0C0C0">
                      <a:alpha val="79999"/>
                    </a:srgbClr>
                  </a:outerShdw>
                </a:effectLst>
                <a:latin typeface="Arial Black" panose="020B0A04020102020204" pitchFamily="34" charset="0"/>
              </a:rPr>
              <a:t>What is an Iterator?</a:t>
            </a:r>
          </a:p>
        </p:txBody>
      </p:sp>
      <p:sp>
        <p:nvSpPr>
          <p:cNvPr id="38916" name="Text Box 3">
            <a:extLst>
              <a:ext uri="{FF2B5EF4-FFF2-40B4-BE49-F238E27FC236}">
                <a16:creationId xmlns:a16="http://schemas.microsoft.com/office/drawing/2014/main" id="{0DDA099A-0FAB-4590-AD79-304F36495549}"/>
              </a:ext>
            </a:extLst>
          </p:cNvPr>
          <p:cNvSpPr txBox="1">
            <a:spLocks noChangeArrowheads="1"/>
          </p:cNvSpPr>
          <p:nvPr/>
        </p:nvSpPr>
        <p:spPr bwMode="auto">
          <a:xfrm>
            <a:off x="838200" y="1905000"/>
            <a:ext cx="7410450" cy="2647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457200" indent="-457200">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400">
                <a:latin typeface="Tahoma" panose="020B0604030504040204" pitchFamily="34" charset="0"/>
              </a:rPr>
              <a:t>An Iterator provides a standard way to access </a:t>
            </a:r>
          </a:p>
          <a:p>
            <a:pPr>
              <a:spcBef>
                <a:spcPct val="0"/>
              </a:spcBef>
              <a:buFontTx/>
              <a:buNone/>
            </a:pPr>
            <a:r>
              <a:rPr lang="en-US" altLang="en-US" sz="2400">
                <a:latin typeface="Tahoma" panose="020B0604030504040204" pitchFamily="34" charset="0"/>
              </a:rPr>
              <a:t>all of the references stored in a collection.  </a:t>
            </a:r>
          </a:p>
          <a:p>
            <a:pPr>
              <a:spcBef>
                <a:spcPct val="0"/>
              </a:spcBef>
              <a:buFontTx/>
              <a:buNone/>
            </a:pPr>
            <a:endParaRPr lang="en-US" altLang="en-US" sz="2400">
              <a:latin typeface="Tahoma" panose="020B0604030504040204" pitchFamily="34" charset="0"/>
            </a:endParaRPr>
          </a:p>
          <a:p>
            <a:pPr>
              <a:spcBef>
                <a:spcPct val="0"/>
              </a:spcBef>
              <a:buFontTx/>
              <a:buNone/>
            </a:pPr>
            <a:r>
              <a:rPr lang="en-US" altLang="en-US" sz="2400">
                <a:latin typeface="Tahoma" panose="020B0604030504040204" pitchFamily="34" charset="0"/>
              </a:rPr>
              <a:t>For some Collections, TreeMap and HashSet for</a:t>
            </a:r>
          </a:p>
          <a:p>
            <a:pPr>
              <a:spcBef>
                <a:spcPct val="0"/>
              </a:spcBef>
              <a:buFontTx/>
              <a:buNone/>
            </a:pPr>
            <a:r>
              <a:rPr lang="en-US" altLang="en-US" sz="2400">
                <a:latin typeface="Tahoma" panose="020B0604030504040204" pitchFamily="34" charset="0"/>
              </a:rPr>
              <a:t>instance, the underlying data structures are</a:t>
            </a:r>
          </a:p>
          <a:p>
            <a:pPr>
              <a:spcBef>
                <a:spcPct val="0"/>
              </a:spcBef>
              <a:buFontTx/>
              <a:buNone/>
            </a:pPr>
            <a:r>
              <a:rPr lang="en-US" altLang="en-US" sz="2400">
                <a:latin typeface="Tahoma" panose="020B0604030504040204" pitchFamily="34" charset="0"/>
              </a:rPr>
              <a:t>not sequentially organized like an array.  For</a:t>
            </a:r>
          </a:p>
          <a:p>
            <a:pPr>
              <a:spcBef>
                <a:spcPct val="0"/>
              </a:spcBef>
              <a:buFontTx/>
              <a:buNone/>
            </a:pPr>
            <a:r>
              <a:rPr lang="en-US" altLang="en-US" sz="2400">
                <a:latin typeface="Tahoma" panose="020B0604030504040204" pitchFamily="34" charset="0"/>
              </a:rPr>
              <a:t>example, a tree has nodes all over the place.</a:t>
            </a:r>
          </a:p>
        </p:txBody>
      </p:sp>
      <p:sp>
        <p:nvSpPr>
          <p:cNvPr id="38917" name="Line 4">
            <a:extLst>
              <a:ext uri="{FF2B5EF4-FFF2-40B4-BE49-F238E27FC236}">
                <a16:creationId xmlns:a16="http://schemas.microsoft.com/office/drawing/2014/main" id="{BFBE5DCF-CCD1-46AF-B8F7-307C6270C845}"/>
              </a:ext>
            </a:extLst>
          </p:cNvPr>
          <p:cNvSpPr>
            <a:spLocks noChangeShapeType="1"/>
          </p:cNvSpPr>
          <p:nvPr/>
        </p:nvSpPr>
        <p:spPr bwMode="auto">
          <a:xfrm>
            <a:off x="4267200" y="5029200"/>
            <a:ext cx="304800" cy="228600"/>
          </a:xfrm>
          <a:prstGeom prst="line">
            <a:avLst/>
          </a:prstGeom>
          <a:noFill/>
          <a:ln w="50800">
            <a:solidFill>
              <a:srgbClr val="FF00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918" name="Oval 5">
            <a:extLst>
              <a:ext uri="{FF2B5EF4-FFF2-40B4-BE49-F238E27FC236}">
                <a16:creationId xmlns:a16="http://schemas.microsoft.com/office/drawing/2014/main" id="{3997EE87-FC05-47CB-BCCD-294451B01315}"/>
              </a:ext>
            </a:extLst>
          </p:cNvPr>
          <p:cNvSpPr>
            <a:spLocks noChangeArrowheads="1"/>
          </p:cNvSpPr>
          <p:nvPr/>
        </p:nvSpPr>
        <p:spPr bwMode="auto">
          <a:xfrm>
            <a:off x="3733800" y="4648200"/>
            <a:ext cx="533400" cy="457200"/>
          </a:xfrm>
          <a:prstGeom prst="ellipse">
            <a:avLst/>
          </a:prstGeom>
          <a:solidFill>
            <a:srgbClr val="CCFFCC"/>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2400" b="0">
                <a:latin typeface="Tahoma" panose="020B0604030504040204" pitchFamily="34" charset="0"/>
              </a:rPr>
              <a:t>2</a:t>
            </a:r>
          </a:p>
        </p:txBody>
      </p:sp>
      <p:sp>
        <p:nvSpPr>
          <p:cNvPr id="38919" name="Oval 6">
            <a:extLst>
              <a:ext uri="{FF2B5EF4-FFF2-40B4-BE49-F238E27FC236}">
                <a16:creationId xmlns:a16="http://schemas.microsoft.com/office/drawing/2014/main" id="{2B9A8475-11AA-4D67-9B89-F258B07798C0}"/>
              </a:ext>
            </a:extLst>
          </p:cNvPr>
          <p:cNvSpPr>
            <a:spLocks noChangeArrowheads="1"/>
          </p:cNvSpPr>
          <p:nvPr/>
        </p:nvSpPr>
        <p:spPr bwMode="auto">
          <a:xfrm>
            <a:off x="2971800" y="5181600"/>
            <a:ext cx="533400" cy="457200"/>
          </a:xfrm>
          <a:prstGeom prst="ellipse">
            <a:avLst/>
          </a:prstGeom>
          <a:solidFill>
            <a:srgbClr val="CCFFCC"/>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2400" b="0">
                <a:latin typeface="Tahoma" panose="020B0604030504040204" pitchFamily="34" charset="0"/>
              </a:rPr>
              <a:t>1</a:t>
            </a:r>
          </a:p>
        </p:txBody>
      </p:sp>
      <p:sp>
        <p:nvSpPr>
          <p:cNvPr id="38920" name="Oval 7">
            <a:extLst>
              <a:ext uri="{FF2B5EF4-FFF2-40B4-BE49-F238E27FC236}">
                <a16:creationId xmlns:a16="http://schemas.microsoft.com/office/drawing/2014/main" id="{C420F1B5-46BA-4D88-863E-91C93A1FB709}"/>
              </a:ext>
            </a:extLst>
          </p:cNvPr>
          <p:cNvSpPr>
            <a:spLocks noChangeArrowheads="1"/>
          </p:cNvSpPr>
          <p:nvPr/>
        </p:nvSpPr>
        <p:spPr bwMode="auto">
          <a:xfrm>
            <a:off x="4495800" y="5181600"/>
            <a:ext cx="533400" cy="457200"/>
          </a:xfrm>
          <a:prstGeom prst="ellipse">
            <a:avLst/>
          </a:prstGeom>
          <a:solidFill>
            <a:srgbClr val="CCFFCC"/>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2400" b="0">
                <a:latin typeface="Tahoma" panose="020B0604030504040204" pitchFamily="34" charset="0"/>
              </a:rPr>
              <a:t>3</a:t>
            </a:r>
          </a:p>
        </p:txBody>
      </p:sp>
      <p:sp>
        <p:nvSpPr>
          <p:cNvPr id="38921" name="Line 8">
            <a:extLst>
              <a:ext uri="{FF2B5EF4-FFF2-40B4-BE49-F238E27FC236}">
                <a16:creationId xmlns:a16="http://schemas.microsoft.com/office/drawing/2014/main" id="{12B3F91C-3EDE-4206-A414-6237E3D662EC}"/>
              </a:ext>
            </a:extLst>
          </p:cNvPr>
          <p:cNvSpPr>
            <a:spLocks noChangeShapeType="1"/>
          </p:cNvSpPr>
          <p:nvPr/>
        </p:nvSpPr>
        <p:spPr bwMode="auto">
          <a:xfrm flipH="1">
            <a:off x="3429000" y="5029200"/>
            <a:ext cx="304800" cy="228600"/>
          </a:xfrm>
          <a:prstGeom prst="line">
            <a:avLst/>
          </a:prstGeom>
          <a:noFill/>
          <a:ln w="50800">
            <a:solidFill>
              <a:srgbClr val="FF00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922" name="Line 9">
            <a:extLst>
              <a:ext uri="{FF2B5EF4-FFF2-40B4-BE49-F238E27FC236}">
                <a16:creationId xmlns:a16="http://schemas.microsoft.com/office/drawing/2014/main" id="{535A94D3-20EF-4B2C-986A-DB5F02BEFDAE}"/>
              </a:ext>
            </a:extLst>
          </p:cNvPr>
          <p:cNvSpPr>
            <a:spLocks noChangeShapeType="1"/>
          </p:cNvSpPr>
          <p:nvPr/>
        </p:nvSpPr>
        <p:spPr bwMode="auto">
          <a:xfrm>
            <a:off x="5029200" y="5638800"/>
            <a:ext cx="304800" cy="228600"/>
          </a:xfrm>
          <a:prstGeom prst="line">
            <a:avLst/>
          </a:prstGeom>
          <a:noFill/>
          <a:ln w="50800">
            <a:solidFill>
              <a:srgbClr val="FF00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923" name="Oval 10">
            <a:extLst>
              <a:ext uri="{FF2B5EF4-FFF2-40B4-BE49-F238E27FC236}">
                <a16:creationId xmlns:a16="http://schemas.microsoft.com/office/drawing/2014/main" id="{F1E6840F-E1CA-448E-A2C3-D3DF83426339}"/>
              </a:ext>
            </a:extLst>
          </p:cNvPr>
          <p:cNvSpPr>
            <a:spLocks noChangeArrowheads="1"/>
          </p:cNvSpPr>
          <p:nvPr/>
        </p:nvSpPr>
        <p:spPr bwMode="auto">
          <a:xfrm>
            <a:off x="5257800" y="5791200"/>
            <a:ext cx="533400" cy="457200"/>
          </a:xfrm>
          <a:prstGeom prst="ellipse">
            <a:avLst/>
          </a:prstGeom>
          <a:solidFill>
            <a:srgbClr val="CCFFCC"/>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2400" b="0">
                <a:latin typeface="Tahoma" panose="020B0604030504040204" pitchFamily="34" charset="0"/>
              </a:rPr>
              <a:t>4</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Footer Placeholder 3">
            <a:extLst>
              <a:ext uri="{FF2B5EF4-FFF2-40B4-BE49-F238E27FC236}">
                <a16:creationId xmlns:a16="http://schemas.microsoft.com/office/drawing/2014/main" id="{76555FDB-8CF3-4D7C-BB37-891C3EDD6017}"/>
              </a:ext>
            </a:extLst>
          </p:cNvPr>
          <p:cNvSpPr>
            <a:spLocks noGrp="1"/>
          </p:cNvSpPr>
          <p:nvPr>
            <p:ph type="ftr"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800"/>
          </a:p>
          <a:p>
            <a:pPr>
              <a:spcBef>
                <a:spcPct val="0"/>
              </a:spcBef>
              <a:buFontTx/>
              <a:buNone/>
            </a:pPr>
            <a:endParaRPr lang="en-US" altLang="en-US" sz="800" b="0">
              <a:latin typeface="Tahoma" panose="020B0604030504040204" pitchFamily="34" charset="0"/>
            </a:endParaRPr>
          </a:p>
          <a:p>
            <a:pPr>
              <a:spcBef>
                <a:spcPct val="0"/>
              </a:spcBef>
              <a:buFontTx/>
              <a:buNone/>
            </a:pPr>
            <a:endParaRPr lang="en-US" altLang="en-US" sz="800">
              <a:latin typeface="Tahoma" panose="020B0604030504040204" pitchFamily="34" charset="0"/>
            </a:endParaRPr>
          </a:p>
          <a:p>
            <a:pPr>
              <a:spcBef>
                <a:spcPct val="0"/>
              </a:spcBef>
              <a:buFontTx/>
              <a:buNone/>
            </a:pPr>
            <a:r>
              <a:rPr lang="en-US" altLang="en-US" sz="800">
                <a:latin typeface="Tahoma" panose="020B0604030504040204" pitchFamily="34" charset="0"/>
              </a:rPr>
              <a:t>© A+ Computer Science  -  www.apluscompsci.com</a:t>
            </a:r>
          </a:p>
        </p:txBody>
      </p:sp>
      <p:sp>
        <p:nvSpPr>
          <p:cNvPr id="40963" name="WordArt 2">
            <a:extLst>
              <a:ext uri="{FF2B5EF4-FFF2-40B4-BE49-F238E27FC236}">
                <a16:creationId xmlns:a16="http://schemas.microsoft.com/office/drawing/2014/main" id="{093BE673-C33E-4865-90BD-D8A006CDCCE0}"/>
              </a:ext>
            </a:extLst>
          </p:cNvPr>
          <p:cNvSpPr>
            <a:spLocks noChangeArrowheads="1" noChangeShapeType="1" noTextEdit="1"/>
          </p:cNvSpPr>
          <p:nvPr/>
        </p:nvSpPr>
        <p:spPr bwMode="auto">
          <a:xfrm>
            <a:off x="1447800" y="609600"/>
            <a:ext cx="5791200" cy="685800"/>
          </a:xfrm>
          <a:prstGeom prst="rect">
            <a:avLst/>
          </a:prstGeom>
        </p:spPr>
        <p:txBody>
          <a:bodyPr wrap="none" fromWordArt="1">
            <a:prstTxWarp prst="textPlain">
              <a:avLst>
                <a:gd name="adj" fmla="val 50000"/>
              </a:avLst>
            </a:prstTxWarp>
          </a:bodyPr>
          <a:lstStyle/>
          <a:p>
            <a:pPr algn="ctr"/>
            <a:r>
              <a:rPr lang="en-US" sz="3600" kern="10">
                <a:ln w="12700">
                  <a:solidFill>
                    <a:srgbClr val="EAEAEA"/>
                  </a:solidFill>
                  <a:round/>
                  <a:headEnd/>
                  <a:tailEnd/>
                </a:ln>
                <a:gradFill rotWithShape="1">
                  <a:gsLst>
                    <a:gs pos="0">
                      <a:srgbClr val="A603AB"/>
                    </a:gs>
                    <a:gs pos="12000">
                      <a:srgbClr val="E81766"/>
                    </a:gs>
                    <a:gs pos="27000">
                      <a:srgbClr val="EE3F17"/>
                    </a:gs>
                    <a:gs pos="48000">
                      <a:srgbClr val="FFFF00"/>
                    </a:gs>
                    <a:gs pos="64999">
                      <a:srgbClr val="1A8D48"/>
                    </a:gs>
                    <a:gs pos="78999">
                      <a:srgbClr val="0819FB"/>
                    </a:gs>
                    <a:gs pos="100000">
                      <a:srgbClr val="A603AB"/>
                    </a:gs>
                  </a:gsLst>
                  <a:lin ang="0" scaled="1"/>
                </a:gradFill>
                <a:effectLst>
                  <a:outerShdw dist="35921" dir="2700000" sy="50000" kx="2115830" algn="bl" rotWithShape="0">
                    <a:srgbClr val="C0C0C0">
                      <a:alpha val="79999"/>
                    </a:srgbClr>
                  </a:outerShdw>
                </a:effectLst>
                <a:latin typeface="Arial Black" panose="020B0A04020102020204" pitchFamily="34" charset="0"/>
              </a:rPr>
              <a:t>What is an Iterator?</a:t>
            </a:r>
          </a:p>
        </p:txBody>
      </p:sp>
      <p:sp>
        <p:nvSpPr>
          <p:cNvPr id="40964" name="Text Box 3">
            <a:extLst>
              <a:ext uri="{FF2B5EF4-FFF2-40B4-BE49-F238E27FC236}">
                <a16:creationId xmlns:a16="http://schemas.microsoft.com/office/drawing/2014/main" id="{3C6FAB53-CCD4-4FA7-9939-77D9F6AA695D}"/>
              </a:ext>
            </a:extLst>
          </p:cNvPr>
          <p:cNvSpPr txBox="1">
            <a:spLocks noChangeArrowheads="1"/>
          </p:cNvSpPr>
          <p:nvPr/>
        </p:nvSpPr>
        <p:spPr bwMode="auto">
          <a:xfrm>
            <a:off x="762000" y="1905000"/>
            <a:ext cx="7232650" cy="191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457200" indent="-457200">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400">
                <a:latin typeface="Tahoma" panose="020B0604030504040204" pitchFamily="34" charset="0"/>
              </a:rPr>
              <a:t>By using the Iterator, the references from a</a:t>
            </a:r>
          </a:p>
          <a:p>
            <a:pPr>
              <a:spcBef>
                <a:spcPct val="0"/>
              </a:spcBef>
              <a:buFontTx/>
              <a:buNone/>
            </a:pPr>
            <a:r>
              <a:rPr lang="en-US" altLang="en-US" sz="2400">
                <a:latin typeface="Tahoma" panose="020B0604030504040204" pitchFamily="34" charset="0"/>
              </a:rPr>
              <a:t>Collection can be accessed in a more standard</a:t>
            </a:r>
          </a:p>
          <a:p>
            <a:pPr>
              <a:spcBef>
                <a:spcPct val="0"/>
              </a:spcBef>
              <a:buFontTx/>
              <a:buNone/>
            </a:pPr>
            <a:r>
              <a:rPr lang="en-US" altLang="en-US" sz="2400">
                <a:latin typeface="Tahoma" panose="020B0604030504040204" pitchFamily="34" charset="0"/>
              </a:rPr>
              <a:t>sequential-like manner without having to </a:t>
            </a:r>
          </a:p>
          <a:p>
            <a:pPr>
              <a:spcBef>
                <a:spcPct val="0"/>
              </a:spcBef>
              <a:buFontTx/>
              <a:buNone/>
            </a:pPr>
            <a:r>
              <a:rPr lang="en-US" altLang="en-US" sz="2400">
                <a:latin typeface="Tahoma" panose="020B0604030504040204" pitchFamily="34" charset="0"/>
              </a:rPr>
              <a:t>manipulate the underlying Collection </a:t>
            </a:r>
          </a:p>
          <a:p>
            <a:pPr>
              <a:spcBef>
                <a:spcPct val="0"/>
              </a:spcBef>
              <a:buFontTx/>
              <a:buNone/>
            </a:pPr>
            <a:r>
              <a:rPr lang="en-US" altLang="en-US" sz="2400">
                <a:latin typeface="Tahoma" panose="020B0604030504040204" pitchFamily="34" charset="0"/>
              </a:rPr>
              <a:t>data structure.</a:t>
            </a:r>
          </a:p>
        </p:txBody>
      </p:sp>
      <p:sp>
        <p:nvSpPr>
          <p:cNvPr id="40965" name="Text Box 4">
            <a:extLst>
              <a:ext uri="{FF2B5EF4-FFF2-40B4-BE49-F238E27FC236}">
                <a16:creationId xmlns:a16="http://schemas.microsoft.com/office/drawing/2014/main" id="{082B9AA0-3663-4754-9486-9F220CAC36F2}"/>
              </a:ext>
            </a:extLst>
          </p:cNvPr>
          <p:cNvSpPr txBox="1">
            <a:spLocks noChangeArrowheads="1"/>
          </p:cNvSpPr>
          <p:nvPr/>
        </p:nvSpPr>
        <p:spPr bwMode="auto">
          <a:xfrm>
            <a:off x="1371600" y="3733800"/>
            <a:ext cx="1841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2800">
              <a:latin typeface="Tahoma" panose="020B0604030504040204" pitchFamily="34" charset="0"/>
            </a:endParaRPr>
          </a:p>
        </p:txBody>
      </p:sp>
      <p:sp>
        <p:nvSpPr>
          <p:cNvPr id="40966" name="Rectangle 5">
            <a:extLst>
              <a:ext uri="{FF2B5EF4-FFF2-40B4-BE49-F238E27FC236}">
                <a16:creationId xmlns:a16="http://schemas.microsoft.com/office/drawing/2014/main" id="{07985AD0-8EB1-4F1F-A1CD-27CFD6D8F087}"/>
              </a:ext>
            </a:extLst>
          </p:cNvPr>
          <p:cNvSpPr>
            <a:spLocks noChangeArrowheads="1"/>
          </p:cNvSpPr>
          <p:nvPr/>
        </p:nvSpPr>
        <p:spPr bwMode="auto">
          <a:xfrm>
            <a:off x="1752600" y="4419600"/>
            <a:ext cx="1143000" cy="914400"/>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3600">
                <a:latin typeface="Tahoma" panose="020B0604030504040204" pitchFamily="34" charset="0"/>
              </a:rPr>
              <a:t>1</a:t>
            </a:r>
          </a:p>
        </p:txBody>
      </p:sp>
      <p:sp>
        <p:nvSpPr>
          <p:cNvPr id="40967" name="Rectangle 6">
            <a:extLst>
              <a:ext uri="{FF2B5EF4-FFF2-40B4-BE49-F238E27FC236}">
                <a16:creationId xmlns:a16="http://schemas.microsoft.com/office/drawing/2014/main" id="{019BDE34-F362-4709-B451-476A9336CDD7}"/>
              </a:ext>
            </a:extLst>
          </p:cNvPr>
          <p:cNvSpPr>
            <a:spLocks noChangeArrowheads="1"/>
          </p:cNvSpPr>
          <p:nvPr/>
        </p:nvSpPr>
        <p:spPr bwMode="auto">
          <a:xfrm>
            <a:off x="3124200" y="4419600"/>
            <a:ext cx="1143000" cy="914400"/>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3600">
                <a:latin typeface="Tahoma" panose="020B0604030504040204" pitchFamily="34" charset="0"/>
              </a:rPr>
              <a:t>2</a:t>
            </a:r>
          </a:p>
        </p:txBody>
      </p:sp>
      <p:sp>
        <p:nvSpPr>
          <p:cNvPr id="40968" name="Rectangle 7">
            <a:extLst>
              <a:ext uri="{FF2B5EF4-FFF2-40B4-BE49-F238E27FC236}">
                <a16:creationId xmlns:a16="http://schemas.microsoft.com/office/drawing/2014/main" id="{721F0866-5DDB-4BFA-9C9B-6D766BEB0677}"/>
              </a:ext>
            </a:extLst>
          </p:cNvPr>
          <p:cNvSpPr>
            <a:spLocks noChangeArrowheads="1"/>
          </p:cNvSpPr>
          <p:nvPr/>
        </p:nvSpPr>
        <p:spPr bwMode="auto">
          <a:xfrm>
            <a:off x="4495800" y="4419600"/>
            <a:ext cx="1143000" cy="914400"/>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3600">
                <a:latin typeface="Tahoma" panose="020B0604030504040204" pitchFamily="34" charset="0"/>
              </a:rPr>
              <a:t>3</a:t>
            </a:r>
          </a:p>
        </p:txBody>
      </p:sp>
      <p:sp>
        <p:nvSpPr>
          <p:cNvPr id="40969" name="Rectangle 8">
            <a:extLst>
              <a:ext uri="{FF2B5EF4-FFF2-40B4-BE49-F238E27FC236}">
                <a16:creationId xmlns:a16="http://schemas.microsoft.com/office/drawing/2014/main" id="{A62AD788-8C23-4E50-B981-67C7B457F68F}"/>
              </a:ext>
            </a:extLst>
          </p:cNvPr>
          <p:cNvSpPr>
            <a:spLocks noChangeArrowheads="1"/>
          </p:cNvSpPr>
          <p:nvPr/>
        </p:nvSpPr>
        <p:spPr bwMode="auto">
          <a:xfrm>
            <a:off x="5867400" y="4419600"/>
            <a:ext cx="1143000" cy="914400"/>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3600">
                <a:latin typeface="Tahoma" panose="020B0604030504040204" pitchFamily="34" charset="0"/>
              </a:rPr>
              <a:t>4</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Footer Placeholder 3">
            <a:extLst>
              <a:ext uri="{FF2B5EF4-FFF2-40B4-BE49-F238E27FC236}">
                <a16:creationId xmlns:a16="http://schemas.microsoft.com/office/drawing/2014/main" id="{86BBBE76-27C8-4FB3-97D0-0957EBA06810}"/>
              </a:ext>
            </a:extLst>
          </p:cNvPr>
          <p:cNvSpPr>
            <a:spLocks noGrp="1"/>
          </p:cNvSpPr>
          <p:nvPr>
            <p:ph type="ftr"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800"/>
          </a:p>
          <a:p>
            <a:pPr>
              <a:spcBef>
                <a:spcPct val="0"/>
              </a:spcBef>
              <a:buFontTx/>
              <a:buNone/>
            </a:pPr>
            <a:endParaRPr lang="en-US" altLang="en-US" sz="800" b="0">
              <a:latin typeface="Tahoma" panose="020B0604030504040204" pitchFamily="34" charset="0"/>
            </a:endParaRPr>
          </a:p>
          <a:p>
            <a:pPr>
              <a:spcBef>
                <a:spcPct val="0"/>
              </a:spcBef>
              <a:buFontTx/>
              <a:buNone/>
            </a:pPr>
            <a:endParaRPr lang="en-US" altLang="en-US" sz="800">
              <a:latin typeface="Tahoma" panose="020B0604030504040204" pitchFamily="34" charset="0"/>
            </a:endParaRPr>
          </a:p>
          <a:p>
            <a:pPr>
              <a:spcBef>
                <a:spcPct val="0"/>
              </a:spcBef>
              <a:buFontTx/>
              <a:buNone/>
            </a:pPr>
            <a:r>
              <a:rPr lang="en-US" altLang="en-US" sz="800">
                <a:latin typeface="Tahoma" panose="020B0604030504040204" pitchFamily="34" charset="0"/>
              </a:rPr>
              <a:t>© A+ Computer Science  -  www.apluscompsci.com</a:t>
            </a:r>
          </a:p>
        </p:txBody>
      </p:sp>
      <p:sp>
        <p:nvSpPr>
          <p:cNvPr id="43011" name="WordArt 4">
            <a:extLst>
              <a:ext uri="{FF2B5EF4-FFF2-40B4-BE49-F238E27FC236}">
                <a16:creationId xmlns:a16="http://schemas.microsoft.com/office/drawing/2014/main" id="{00B6598E-9F4B-4914-8703-C44CD9B84019}"/>
              </a:ext>
            </a:extLst>
          </p:cNvPr>
          <p:cNvSpPr>
            <a:spLocks noChangeArrowheads="1" noChangeShapeType="1" noTextEdit="1"/>
          </p:cNvSpPr>
          <p:nvPr/>
        </p:nvSpPr>
        <p:spPr bwMode="auto">
          <a:xfrm>
            <a:off x="838200" y="838200"/>
            <a:ext cx="7467600" cy="3505200"/>
          </a:xfrm>
          <a:prstGeom prst="rect">
            <a:avLst/>
          </a:prstGeom>
        </p:spPr>
        <p:txBody>
          <a:bodyPr wrap="none" fromWordArt="1">
            <a:prstTxWarp prst="textPlain">
              <a:avLst>
                <a:gd name="adj" fmla="val 50000"/>
              </a:avLst>
            </a:prstTxWarp>
          </a:bodyPr>
          <a:lstStyle/>
          <a:p>
            <a:pPr algn="ctr"/>
            <a:r>
              <a:rPr lang="en-US" sz="3600" kern="10">
                <a:ln w="12700">
                  <a:solidFill>
                    <a:srgbClr val="EAEAEA"/>
                  </a:solidFill>
                  <a:round/>
                  <a:headEnd/>
                  <a:tailEnd/>
                </a:ln>
                <a:gradFill rotWithShape="1">
                  <a:gsLst>
                    <a:gs pos="0">
                      <a:srgbClr val="A603AB"/>
                    </a:gs>
                    <a:gs pos="12000">
                      <a:srgbClr val="E81766"/>
                    </a:gs>
                    <a:gs pos="27000">
                      <a:srgbClr val="EE3F17"/>
                    </a:gs>
                    <a:gs pos="48000">
                      <a:srgbClr val="FFFF00"/>
                    </a:gs>
                    <a:gs pos="64999">
                      <a:srgbClr val="1A8D48"/>
                    </a:gs>
                    <a:gs pos="78999">
                      <a:srgbClr val="0819FB"/>
                    </a:gs>
                    <a:gs pos="100000">
                      <a:srgbClr val="A603AB"/>
                    </a:gs>
                  </a:gsLst>
                  <a:lin ang="0" scaled="1"/>
                </a:gradFill>
                <a:effectLst>
                  <a:outerShdw dist="35921" dir="2700000" sy="50000" kx="2115830" algn="bl" rotWithShape="0">
                    <a:srgbClr val="C0C0C0">
                      <a:alpha val="79999"/>
                    </a:srgbClr>
                  </a:outerShdw>
                </a:effectLst>
                <a:latin typeface="Arial Black" panose="020B0A04020102020204" pitchFamily="34" charset="0"/>
              </a:rPr>
              <a:t>Iterator </a:t>
            </a:r>
          </a:p>
          <a:p>
            <a:pPr algn="ctr"/>
            <a:r>
              <a:rPr lang="en-US" sz="3600" kern="10">
                <a:ln w="12700">
                  <a:solidFill>
                    <a:srgbClr val="EAEAEA"/>
                  </a:solidFill>
                  <a:round/>
                  <a:headEnd/>
                  <a:tailEnd/>
                </a:ln>
                <a:gradFill rotWithShape="1">
                  <a:gsLst>
                    <a:gs pos="0">
                      <a:srgbClr val="A603AB"/>
                    </a:gs>
                    <a:gs pos="12000">
                      <a:srgbClr val="E81766"/>
                    </a:gs>
                    <a:gs pos="27000">
                      <a:srgbClr val="EE3F17"/>
                    </a:gs>
                    <a:gs pos="48000">
                      <a:srgbClr val="FFFF00"/>
                    </a:gs>
                    <a:gs pos="64999">
                      <a:srgbClr val="1A8D48"/>
                    </a:gs>
                    <a:gs pos="78999">
                      <a:srgbClr val="0819FB"/>
                    </a:gs>
                    <a:gs pos="100000">
                      <a:srgbClr val="A603AB"/>
                    </a:gs>
                  </a:gsLst>
                  <a:lin ang="0" scaled="1"/>
                </a:gradFill>
                <a:effectLst>
                  <a:outerShdw dist="35921" dir="2700000" sy="50000" kx="2115830" algn="bl" rotWithShape="0">
                    <a:srgbClr val="C0C0C0">
                      <a:alpha val="79999"/>
                    </a:srgbClr>
                  </a:outerShdw>
                </a:effectLst>
                <a:latin typeface="Arial Black" panose="020B0A04020102020204" pitchFamily="34" charset="0"/>
              </a:rPr>
              <a:t>Interface</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Footer Placeholder 3">
            <a:extLst>
              <a:ext uri="{FF2B5EF4-FFF2-40B4-BE49-F238E27FC236}">
                <a16:creationId xmlns:a16="http://schemas.microsoft.com/office/drawing/2014/main" id="{BDCF87CB-6A1B-45AC-A456-A3AD2837316C}"/>
              </a:ext>
            </a:extLst>
          </p:cNvPr>
          <p:cNvSpPr>
            <a:spLocks noGrp="1"/>
          </p:cNvSpPr>
          <p:nvPr>
            <p:ph type="ftr"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800"/>
          </a:p>
          <a:p>
            <a:pPr>
              <a:spcBef>
                <a:spcPct val="0"/>
              </a:spcBef>
              <a:buFontTx/>
              <a:buNone/>
            </a:pPr>
            <a:endParaRPr lang="en-US" altLang="en-US" sz="800" b="0">
              <a:latin typeface="Tahoma" panose="020B0604030504040204" pitchFamily="34" charset="0"/>
            </a:endParaRPr>
          </a:p>
          <a:p>
            <a:pPr>
              <a:spcBef>
                <a:spcPct val="0"/>
              </a:spcBef>
              <a:buFontTx/>
              <a:buNone/>
            </a:pPr>
            <a:endParaRPr lang="en-US" altLang="en-US" sz="800">
              <a:latin typeface="Tahoma" panose="020B0604030504040204" pitchFamily="34" charset="0"/>
            </a:endParaRPr>
          </a:p>
          <a:p>
            <a:pPr>
              <a:spcBef>
                <a:spcPct val="0"/>
              </a:spcBef>
              <a:buFontTx/>
              <a:buNone/>
            </a:pPr>
            <a:r>
              <a:rPr lang="en-US" altLang="en-US" sz="800">
                <a:latin typeface="Tahoma" panose="020B0604030504040204" pitchFamily="34" charset="0"/>
              </a:rPr>
              <a:t>© A+ Computer Science  -  www.apluscompsci.com</a:t>
            </a:r>
          </a:p>
        </p:txBody>
      </p:sp>
      <p:sp>
        <p:nvSpPr>
          <p:cNvPr id="45059" name="WordArt 5">
            <a:extLst>
              <a:ext uri="{FF2B5EF4-FFF2-40B4-BE49-F238E27FC236}">
                <a16:creationId xmlns:a16="http://schemas.microsoft.com/office/drawing/2014/main" id="{D2C0AE60-7D96-44E5-9DFE-503941BC040D}"/>
              </a:ext>
            </a:extLst>
          </p:cNvPr>
          <p:cNvSpPr>
            <a:spLocks noChangeArrowheads="1" noChangeShapeType="1" noTextEdit="1"/>
          </p:cNvSpPr>
          <p:nvPr/>
        </p:nvSpPr>
        <p:spPr bwMode="auto">
          <a:xfrm>
            <a:off x="1295400" y="228600"/>
            <a:ext cx="6324600" cy="533400"/>
          </a:xfrm>
          <a:prstGeom prst="rect">
            <a:avLst/>
          </a:prstGeom>
        </p:spPr>
        <p:txBody>
          <a:bodyPr wrap="none" fromWordArt="1">
            <a:prstTxWarp prst="textPlain">
              <a:avLst>
                <a:gd name="adj" fmla="val 50000"/>
              </a:avLst>
            </a:prstTxWarp>
          </a:bodyPr>
          <a:lstStyle/>
          <a:p>
            <a:pPr algn="ctr"/>
            <a:r>
              <a:rPr lang="en-US" sz="3600" kern="10">
                <a:ln w="9525">
                  <a:solidFill>
                    <a:srgbClr val="FFFF00"/>
                  </a:solidFill>
                  <a:round/>
                  <a:headEnd type="none" w="sm" len="sm"/>
                  <a:tailEnd type="none" w="sm" len="sm"/>
                </a:ln>
                <a:solidFill>
                  <a:srgbClr val="0000FF"/>
                </a:solidFill>
                <a:effectLst>
                  <a:outerShdw dist="35921" dir="2700000" algn="ctr" rotWithShape="0">
                    <a:srgbClr val="C0C0C0">
                      <a:alpha val="79999"/>
                    </a:srgbClr>
                  </a:outerShdw>
                </a:effectLst>
                <a:latin typeface="Impact" panose="020B0806030902050204" pitchFamily="34" charset="0"/>
              </a:rPr>
              <a:t>next()</a:t>
            </a:r>
          </a:p>
        </p:txBody>
      </p:sp>
      <p:sp>
        <p:nvSpPr>
          <p:cNvPr id="45060" name="Text Box 12">
            <a:extLst>
              <a:ext uri="{FF2B5EF4-FFF2-40B4-BE49-F238E27FC236}">
                <a16:creationId xmlns:a16="http://schemas.microsoft.com/office/drawing/2014/main" id="{A80D765F-D5D5-48B9-A5F0-75287B76A214}"/>
              </a:ext>
            </a:extLst>
          </p:cNvPr>
          <p:cNvSpPr txBox="1">
            <a:spLocks noChangeArrowheads="1"/>
          </p:cNvSpPr>
          <p:nvPr/>
        </p:nvSpPr>
        <p:spPr bwMode="auto">
          <a:xfrm>
            <a:off x="457200" y="1066800"/>
            <a:ext cx="8229600" cy="48320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800" dirty="0">
                <a:latin typeface="Tahoma" panose="020B0604030504040204" pitchFamily="34" charset="0"/>
              </a:rPr>
              <a:t>You don’t call a constructor to create an iterator. You create your collection and then ask it for an iterator:</a:t>
            </a:r>
          </a:p>
          <a:p>
            <a:pPr>
              <a:spcBef>
                <a:spcPct val="0"/>
              </a:spcBef>
              <a:buFontTx/>
              <a:buNone/>
            </a:pPr>
            <a:endParaRPr lang="en-US" altLang="en-US" sz="2800" dirty="0">
              <a:latin typeface="Tahoma" panose="020B0604030504040204" pitchFamily="34" charset="0"/>
            </a:endParaRPr>
          </a:p>
          <a:p>
            <a:pPr>
              <a:spcBef>
                <a:spcPct val="0"/>
              </a:spcBef>
              <a:buFontTx/>
              <a:buNone/>
            </a:pPr>
            <a:r>
              <a:rPr lang="en-US" altLang="en-US" sz="2800" dirty="0" err="1">
                <a:latin typeface="Tahoma" panose="020B0604030504040204" pitchFamily="34" charset="0"/>
              </a:rPr>
              <a:t>ArrayList</a:t>
            </a:r>
            <a:r>
              <a:rPr lang="en-US" altLang="en-US" sz="2800" dirty="0">
                <a:latin typeface="Tahoma" panose="020B0604030504040204" pitchFamily="34" charset="0"/>
              </a:rPr>
              <a:t>&lt;String&gt; words;</a:t>
            </a:r>
          </a:p>
          <a:p>
            <a:pPr>
              <a:spcBef>
                <a:spcPct val="0"/>
              </a:spcBef>
              <a:buFontTx/>
              <a:buNone/>
            </a:pPr>
            <a:r>
              <a:rPr lang="en-US" altLang="en-US" sz="2800" dirty="0">
                <a:latin typeface="Tahoma" panose="020B0604030504040204" pitchFamily="34" charset="0"/>
              </a:rPr>
              <a:t>words = new </a:t>
            </a:r>
            <a:r>
              <a:rPr lang="en-US" altLang="en-US" sz="2800" dirty="0" err="1">
                <a:latin typeface="Tahoma" panose="020B0604030504040204" pitchFamily="34" charset="0"/>
              </a:rPr>
              <a:t>ArrayList</a:t>
            </a:r>
            <a:r>
              <a:rPr lang="en-US" altLang="en-US" sz="2800" dirty="0">
                <a:latin typeface="Tahoma" panose="020B0604030504040204" pitchFamily="34" charset="0"/>
              </a:rPr>
              <a:t>&lt;String&gt;();</a:t>
            </a:r>
          </a:p>
          <a:p>
            <a:pPr>
              <a:spcBef>
                <a:spcPct val="0"/>
              </a:spcBef>
              <a:buFontTx/>
              <a:buNone/>
            </a:pPr>
            <a:r>
              <a:rPr lang="en-US" altLang="en-US" sz="2800" dirty="0" err="1">
                <a:latin typeface="Tahoma" panose="020B0604030504040204" pitchFamily="34" charset="0"/>
              </a:rPr>
              <a:t>words.add</a:t>
            </a:r>
            <a:r>
              <a:rPr lang="en-US" altLang="en-US" sz="2800" dirty="0">
                <a:latin typeface="Tahoma" panose="020B0604030504040204" pitchFamily="34" charset="0"/>
              </a:rPr>
              <a:t>("at");</a:t>
            </a:r>
          </a:p>
          <a:p>
            <a:pPr>
              <a:spcBef>
                <a:spcPct val="0"/>
              </a:spcBef>
              <a:buFontTx/>
              <a:buNone/>
            </a:pPr>
            <a:r>
              <a:rPr lang="en-US" altLang="en-US" sz="2800" dirty="0" err="1">
                <a:latin typeface="Tahoma" panose="020B0604030504040204" pitchFamily="34" charset="0"/>
              </a:rPr>
              <a:t>words.add</a:t>
            </a:r>
            <a:r>
              <a:rPr lang="en-US" altLang="en-US" sz="2800" dirty="0">
                <a:latin typeface="Tahoma" panose="020B0604030504040204" pitchFamily="34" charset="0"/>
              </a:rPr>
              <a:t>("is");</a:t>
            </a:r>
          </a:p>
          <a:p>
            <a:pPr>
              <a:spcBef>
                <a:spcPct val="0"/>
              </a:spcBef>
              <a:buFontTx/>
              <a:buNone/>
            </a:pPr>
            <a:r>
              <a:rPr lang="en-US" altLang="en-US" sz="2800" dirty="0" err="1">
                <a:latin typeface="Tahoma" panose="020B0604030504040204" pitchFamily="34" charset="0"/>
              </a:rPr>
              <a:t>words.add</a:t>
            </a:r>
            <a:r>
              <a:rPr lang="en-US" altLang="en-US" sz="2800" dirty="0">
                <a:latin typeface="Tahoma" panose="020B0604030504040204" pitchFamily="34" charset="0"/>
              </a:rPr>
              <a:t>("of");</a:t>
            </a:r>
          </a:p>
          <a:p>
            <a:pPr>
              <a:spcBef>
                <a:spcPct val="0"/>
              </a:spcBef>
              <a:buFontTx/>
              <a:buNone/>
            </a:pPr>
            <a:endParaRPr lang="en-US" altLang="en-US" sz="2800" dirty="0">
              <a:latin typeface="Tahoma" panose="020B0604030504040204" pitchFamily="34" charset="0"/>
            </a:endParaRPr>
          </a:p>
          <a:p>
            <a:pPr>
              <a:spcBef>
                <a:spcPct val="0"/>
              </a:spcBef>
              <a:buFontTx/>
              <a:buNone/>
            </a:pPr>
            <a:r>
              <a:rPr lang="en-US" altLang="en-US" sz="2800" dirty="0">
                <a:latin typeface="Tahoma" panose="020B0604030504040204" pitchFamily="34" charset="0"/>
              </a:rPr>
              <a:t>Iterator&lt;String&gt; it = </a:t>
            </a:r>
            <a:r>
              <a:rPr lang="en-US" altLang="en-US" sz="2800" dirty="0" err="1">
                <a:solidFill>
                  <a:srgbClr val="7030A0"/>
                </a:solidFill>
                <a:latin typeface="Tahoma" panose="020B0604030504040204" pitchFamily="34" charset="0"/>
              </a:rPr>
              <a:t>words.iterator</a:t>
            </a:r>
            <a:r>
              <a:rPr lang="en-US" altLang="en-US" sz="2800" dirty="0">
                <a:solidFill>
                  <a:srgbClr val="7030A0"/>
                </a:solidFill>
                <a:latin typeface="Tahoma" panose="020B0604030504040204" pitchFamily="34" charset="0"/>
              </a:rPr>
              <a:t>();</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Footer Placeholder 3">
            <a:extLst>
              <a:ext uri="{FF2B5EF4-FFF2-40B4-BE49-F238E27FC236}">
                <a16:creationId xmlns:a16="http://schemas.microsoft.com/office/drawing/2014/main" id="{2B2429DC-1751-4E7A-A684-A86627024C34}"/>
              </a:ext>
            </a:extLst>
          </p:cNvPr>
          <p:cNvSpPr>
            <a:spLocks noGrp="1"/>
          </p:cNvSpPr>
          <p:nvPr>
            <p:ph type="ftr"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800"/>
          </a:p>
          <a:p>
            <a:pPr>
              <a:spcBef>
                <a:spcPct val="0"/>
              </a:spcBef>
              <a:buFontTx/>
              <a:buNone/>
            </a:pPr>
            <a:endParaRPr lang="en-US" altLang="en-US" sz="800" b="0">
              <a:latin typeface="Tahoma" panose="020B0604030504040204" pitchFamily="34" charset="0"/>
            </a:endParaRPr>
          </a:p>
          <a:p>
            <a:pPr>
              <a:spcBef>
                <a:spcPct val="0"/>
              </a:spcBef>
              <a:buFontTx/>
              <a:buNone/>
            </a:pPr>
            <a:endParaRPr lang="en-US" altLang="en-US" sz="800">
              <a:latin typeface="Tahoma" panose="020B0604030504040204" pitchFamily="34" charset="0"/>
            </a:endParaRPr>
          </a:p>
          <a:p>
            <a:pPr>
              <a:spcBef>
                <a:spcPct val="0"/>
              </a:spcBef>
              <a:buFontTx/>
              <a:buNone/>
            </a:pPr>
            <a:r>
              <a:rPr lang="en-US" altLang="en-US" sz="800">
                <a:latin typeface="Tahoma" panose="020B0604030504040204" pitchFamily="34" charset="0"/>
              </a:rPr>
              <a:t>© A+ Computer Science  -  www.apluscompsci.com</a:t>
            </a:r>
          </a:p>
        </p:txBody>
      </p:sp>
      <p:graphicFrame>
        <p:nvGraphicFramePr>
          <p:cNvPr id="157726" name="Group 30">
            <a:extLst>
              <a:ext uri="{FF2B5EF4-FFF2-40B4-BE49-F238E27FC236}">
                <a16:creationId xmlns:a16="http://schemas.microsoft.com/office/drawing/2014/main" id="{A40D8BEB-5EFD-44CD-94BD-F847090548A6}"/>
              </a:ext>
            </a:extLst>
          </p:cNvPr>
          <p:cNvGraphicFramePr>
            <a:graphicFrameLocks noGrp="1"/>
          </p:cNvGraphicFramePr>
          <p:nvPr>
            <p:extLst>
              <p:ext uri="{D42A27DB-BD31-4B8C-83A1-F6EECF244321}">
                <p14:modId xmlns:p14="http://schemas.microsoft.com/office/powerpoint/2010/main" val="1625241874"/>
              </p:ext>
            </p:extLst>
          </p:nvPr>
        </p:nvGraphicFramePr>
        <p:xfrm>
          <a:off x="609600" y="533400"/>
          <a:ext cx="8077200" cy="3530601"/>
        </p:xfrm>
        <a:graphic>
          <a:graphicData uri="http://schemas.openxmlformats.org/drawingml/2006/table">
            <a:tbl>
              <a:tblPr/>
              <a:tblGrid>
                <a:gridCol w="2720975">
                  <a:extLst>
                    <a:ext uri="{9D8B030D-6E8A-4147-A177-3AD203B41FA5}">
                      <a16:colId xmlns:a16="http://schemas.microsoft.com/office/drawing/2014/main" val="20000"/>
                    </a:ext>
                  </a:extLst>
                </a:gridCol>
                <a:gridCol w="5356225">
                  <a:extLst>
                    <a:ext uri="{9D8B030D-6E8A-4147-A177-3AD203B41FA5}">
                      <a16:colId xmlns:a16="http://schemas.microsoft.com/office/drawing/2014/main" val="20001"/>
                    </a:ext>
                  </a:extLst>
                </a:gridCol>
              </a:tblGrid>
              <a:tr h="1476375">
                <a:tc gridSpan="2">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3600" b="1" i="0" u="none" strike="noStrike" cap="none" normalizeH="0" baseline="0">
                          <a:ln>
                            <a:noFill/>
                          </a:ln>
                          <a:solidFill>
                            <a:srgbClr val="FF0000"/>
                          </a:solidFill>
                          <a:effectLst/>
                          <a:latin typeface="Tahoma" pitchFamily="34" charset="0"/>
                        </a:rPr>
                        <a:t>Iterator</a:t>
                      </a:r>
                    </a:p>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1" i="0" u="none" strike="noStrike" cap="none" normalizeH="0" baseline="0">
                          <a:ln>
                            <a:noFill/>
                          </a:ln>
                          <a:solidFill>
                            <a:srgbClr val="006600"/>
                          </a:solidFill>
                          <a:effectLst/>
                          <a:latin typeface="Tahoma" pitchFamily="34" charset="0"/>
                        </a:rPr>
                        <a:t>frequently used methods</a:t>
                      </a: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CC"/>
                    </a:solidFill>
                  </a:tcPr>
                </a:tc>
                <a:tc hMerge="1">
                  <a:txBody>
                    <a:bodyPr/>
                    <a:lstStyle/>
                    <a:p>
                      <a:endParaRPr lang="en-US"/>
                    </a:p>
                  </a:txBody>
                  <a:tcPr/>
                </a:tc>
                <a:extLst>
                  <a:ext uri="{0D108BD9-81ED-4DB2-BD59-A6C34878D82A}">
                    <a16:rowId xmlns:a16="http://schemas.microsoft.com/office/drawing/2014/main" val="10000"/>
                  </a:ext>
                </a:extLst>
              </a:tr>
              <a:tr h="684213">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a:ln>
                            <a:noFill/>
                          </a:ln>
                          <a:solidFill>
                            <a:srgbClr val="330099"/>
                          </a:solidFill>
                          <a:effectLst/>
                          <a:latin typeface="Tahoma" pitchFamily="34" charset="0"/>
                        </a:rPr>
                        <a:t>Name</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E1F4FF">
                        <a:alpha val="50000"/>
                      </a:srgb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a:ln>
                            <a:noFill/>
                          </a:ln>
                          <a:solidFill>
                            <a:srgbClr val="330099"/>
                          </a:solidFill>
                          <a:effectLst/>
                          <a:latin typeface="Tahoma" pitchFamily="34" charset="0"/>
                        </a:rPr>
                        <a:t>Use</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E1F4FF">
                        <a:alpha val="50000"/>
                      </a:srgbClr>
                    </a:solidFill>
                  </a:tcPr>
                </a:tc>
                <a:extLst>
                  <a:ext uri="{0D108BD9-81ED-4DB2-BD59-A6C34878D82A}">
                    <a16:rowId xmlns:a16="http://schemas.microsoft.com/office/drawing/2014/main" val="10001"/>
                  </a:ext>
                </a:extLst>
              </a:tr>
              <a:tr h="4699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accent2"/>
                          </a:solidFill>
                          <a:effectLst/>
                          <a:latin typeface="Tahoma" pitchFamily="34" charset="0"/>
                        </a:rPr>
                        <a:t>E</a:t>
                      </a:r>
                      <a:r>
                        <a:rPr kumimoji="0" lang="en-US" sz="2000" b="1" i="0" u="none" strike="noStrike" cap="none" normalizeH="0" baseline="0" dirty="0">
                          <a:ln>
                            <a:noFill/>
                          </a:ln>
                          <a:solidFill>
                            <a:schemeClr val="accent2"/>
                          </a:solidFill>
                          <a:effectLst/>
                          <a:latin typeface="Tahoma" pitchFamily="34" charset="0"/>
                        </a:rPr>
                        <a:t> next()</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a:ln>
                            <a:noFill/>
                          </a:ln>
                          <a:solidFill>
                            <a:schemeClr val="accent2"/>
                          </a:solidFill>
                          <a:effectLst/>
                          <a:latin typeface="Tahoma" pitchFamily="34" charset="0"/>
                        </a:rPr>
                        <a:t>returns a reference to the next item </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2"/>
                  </a:ext>
                </a:extLst>
              </a:tr>
              <a:tr h="45085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accent2"/>
                          </a:solidFill>
                          <a:effectLst/>
                          <a:latin typeface="Tahoma" pitchFamily="34" charset="0"/>
                        </a:rPr>
                        <a:t>void</a:t>
                      </a:r>
                      <a:r>
                        <a:rPr kumimoji="0" lang="en-US" sz="2000" b="1" i="0" u="none" strike="noStrike" cap="none" normalizeH="0" baseline="0" dirty="0">
                          <a:ln>
                            <a:noFill/>
                          </a:ln>
                          <a:solidFill>
                            <a:schemeClr val="accent2"/>
                          </a:solidFill>
                          <a:effectLst/>
                          <a:latin typeface="Tahoma" pitchFamily="34" charset="0"/>
                        </a:rPr>
                        <a:t> remove()</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a:ln>
                            <a:noFill/>
                          </a:ln>
                          <a:solidFill>
                            <a:schemeClr val="accent2"/>
                          </a:solidFill>
                          <a:effectLst/>
                          <a:latin typeface="Tahoma" pitchFamily="34" charset="0"/>
                        </a:rPr>
                        <a:t>removes the last ref returned by next</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3"/>
                  </a:ext>
                </a:extLst>
              </a:tr>
              <a:tr h="449263">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err="1">
                          <a:ln>
                            <a:noFill/>
                          </a:ln>
                          <a:solidFill>
                            <a:schemeClr val="accent2"/>
                          </a:solidFill>
                          <a:effectLst/>
                          <a:latin typeface="Tahoma" pitchFamily="34" charset="0"/>
                        </a:rPr>
                        <a:t>boolean</a:t>
                      </a:r>
                      <a:r>
                        <a:rPr kumimoji="0" lang="en-US" sz="2000" b="1" i="0" u="none" strike="noStrike" cap="none" normalizeH="0" baseline="0" dirty="0">
                          <a:ln>
                            <a:noFill/>
                          </a:ln>
                          <a:solidFill>
                            <a:schemeClr val="accent2"/>
                          </a:solidFill>
                          <a:effectLst/>
                          <a:latin typeface="Tahoma" pitchFamily="34" charset="0"/>
                        </a:rPr>
                        <a:t> </a:t>
                      </a:r>
                      <a:r>
                        <a:rPr kumimoji="0" lang="en-US" sz="2000" b="1" i="0" u="none" strike="noStrike" cap="none" normalizeH="0" baseline="0" dirty="0" err="1">
                          <a:ln>
                            <a:noFill/>
                          </a:ln>
                          <a:solidFill>
                            <a:schemeClr val="accent2"/>
                          </a:solidFill>
                          <a:effectLst/>
                          <a:latin typeface="Tahoma" pitchFamily="34" charset="0"/>
                        </a:rPr>
                        <a:t>hasNext</a:t>
                      </a:r>
                      <a:r>
                        <a:rPr kumimoji="0" lang="en-US" sz="2000" b="1" i="0" u="none" strike="noStrike" cap="none" normalizeH="0" baseline="0" dirty="0">
                          <a:ln>
                            <a:noFill/>
                          </a:ln>
                          <a:solidFill>
                            <a:schemeClr val="accent2"/>
                          </a:solidFill>
                          <a:effectLst/>
                          <a:latin typeface="Tahoma" pitchFamily="34" charset="0"/>
                        </a:rPr>
                        <a:t>()</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dirty="0">
                          <a:ln>
                            <a:noFill/>
                          </a:ln>
                          <a:solidFill>
                            <a:schemeClr val="accent2"/>
                          </a:solidFill>
                          <a:effectLst/>
                          <a:latin typeface="Tahoma" pitchFamily="34" charset="0"/>
                        </a:rPr>
                        <a:t>checks to see there are more items</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4"/>
                  </a:ext>
                </a:extLst>
              </a:tr>
            </a:tbl>
          </a:graphicData>
        </a:graphic>
      </p:graphicFrame>
      <p:sp>
        <p:nvSpPr>
          <p:cNvPr id="48150" name="Text Box 31">
            <a:extLst>
              <a:ext uri="{FF2B5EF4-FFF2-40B4-BE49-F238E27FC236}">
                <a16:creationId xmlns:a16="http://schemas.microsoft.com/office/drawing/2014/main" id="{5F4EAF98-FEB8-4E04-9030-10ED2E9392CC}"/>
              </a:ext>
            </a:extLst>
          </p:cNvPr>
          <p:cNvSpPr txBox="1">
            <a:spLocks noChangeArrowheads="1"/>
          </p:cNvSpPr>
          <p:nvPr/>
        </p:nvSpPr>
        <p:spPr bwMode="auto">
          <a:xfrm>
            <a:off x="2057400" y="5029200"/>
            <a:ext cx="5105400" cy="531813"/>
          </a:xfrm>
          <a:prstGeom prst="rect">
            <a:avLst/>
          </a:prstGeom>
          <a:noFill/>
          <a:ln w="12700">
            <a:solidFill>
              <a:srgbClr val="0000FF"/>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800">
                <a:solidFill>
                  <a:schemeClr val="accent2"/>
                </a:solidFill>
                <a:latin typeface="Tahoma" panose="020B0604030504040204" pitchFamily="34" charset="0"/>
              </a:rPr>
              <a:t>import  java.util.Iterator;</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Footer Placeholder 3">
            <a:extLst>
              <a:ext uri="{FF2B5EF4-FFF2-40B4-BE49-F238E27FC236}">
                <a16:creationId xmlns:a16="http://schemas.microsoft.com/office/drawing/2014/main" id="{352FECB1-822A-477C-A38A-4E5C34D8AB35}"/>
              </a:ext>
            </a:extLst>
          </p:cNvPr>
          <p:cNvSpPr>
            <a:spLocks noGrp="1"/>
          </p:cNvSpPr>
          <p:nvPr>
            <p:ph type="ftr"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800"/>
          </a:p>
          <a:p>
            <a:pPr>
              <a:spcBef>
                <a:spcPct val="0"/>
              </a:spcBef>
              <a:buFontTx/>
              <a:buNone/>
            </a:pPr>
            <a:endParaRPr lang="en-US" altLang="en-US" sz="800" b="0">
              <a:latin typeface="Tahoma" panose="020B0604030504040204" pitchFamily="34" charset="0"/>
            </a:endParaRPr>
          </a:p>
          <a:p>
            <a:pPr>
              <a:spcBef>
                <a:spcPct val="0"/>
              </a:spcBef>
              <a:buFontTx/>
              <a:buNone/>
            </a:pPr>
            <a:endParaRPr lang="en-US" altLang="en-US" sz="800">
              <a:latin typeface="Tahoma" panose="020B0604030504040204" pitchFamily="34" charset="0"/>
            </a:endParaRPr>
          </a:p>
          <a:p>
            <a:pPr>
              <a:spcBef>
                <a:spcPct val="0"/>
              </a:spcBef>
              <a:buFontTx/>
              <a:buNone/>
            </a:pPr>
            <a:r>
              <a:rPr lang="en-US" altLang="en-US" sz="800">
                <a:latin typeface="Tahoma" panose="020B0604030504040204" pitchFamily="34" charset="0"/>
              </a:rPr>
              <a:t>© A+ Computer Science  -  www.apluscompsci.com</a:t>
            </a:r>
          </a:p>
        </p:txBody>
      </p:sp>
      <p:sp>
        <p:nvSpPr>
          <p:cNvPr id="50179" name="WordArt 5">
            <a:extLst>
              <a:ext uri="{FF2B5EF4-FFF2-40B4-BE49-F238E27FC236}">
                <a16:creationId xmlns:a16="http://schemas.microsoft.com/office/drawing/2014/main" id="{95FC0528-D17C-48CF-8DDD-739C77749D2D}"/>
              </a:ext>
            </a:extLst>
          </p:cNvPr>
          <p:cNvSpPr>
            <a:spLocks noChangeArrowheads="1" noChangeShapeType="1" noTextEdit="1"/>
          </p:cNvSpPr>
          <p:nvPr/>
        </p:nvSpPr>
        <p:spPr bwMode="auto">
          <a:xfrm>
            <a:off x="1295400" y="228600"/>
            <a:ext cx="6324600" cy="533400"/>
          </a:xfrm>
          <a:prstGeom prst="rect">
            <a:avLst/>
          </a:prstGeom>
        </p:spPr>
        <p:txBody>
          <a:bodyPr wrap="none" fromWordArt="1">
            <a:prstTxWarp prst="textPlain">
              <a:avLst>
                <a:gd name="adj" fmla="val 50000"/>
              </a:avLst>
            </a:prstTxWarp>
          </a:bodyPr>
          <a:lstStyle/>
          <a:p>
            <a:pPr algn="ctr"/>
            <a:r>
              <a:rPr lang="en-US" sz="3600" kern="10">
                <a:ln w="9525">
                  <a:solidFill>
                    <a:srgbClr val="FFFF00"/>
                  </a:solidFill>
                  <a:round/>
                  <a:headEnd type="none" w="sm" len="sm"/>
                  <a:tailEnd type="none" w="sm" len="sm"/>
                </a:ln>
                <a:solidFill>
                  <a:srgbClr val="0000FF"/>
                </a:solidFill>
                <a:effectLst>
                  <a:outerShdw dist="35921" dir="2700000" algn="ctr" rotWithShape="0">
                    <a:srgbClr val="C0C0C0">
                      <a:alpha val="79999"/>
                    </a:srgbClr>
                  </a:outerShdw>
                </a:effectLst>
                <a:latin typeface="Impact" panose="020B0806030902050204" pitchFamily="34" charset="0"/>
              </a:rPr>
              <a:t>next()</a:t>
            </a:r>
          </a:p>
        </p:txBody>
      </p:sp>
      <p:sp>
        <p:nvSpPr>
          <p:cNvPr id="50180" name="Text Box 12">
            <a:extLst>
              <a:ext uri="{FF2B5EF4-FFF2-40B4-BE49-F238E27FC236}">
                <a16:creationId xmlns:a16="http://schemas.microsoft.com/office/drawing/2014/main" id="{167EB554-978C-4EB4-871E-450911AF3185}"/>
              </a:ext>
            </a:extLst>
          </p:cNvPr>
          <p:cNvSpPr txBox="1">
            <a:spLocks noChangeArrowheads="1"/>
          </p:cNvSpPr>
          <p:nvPr/>
        </p:nvSpPr>
        <p:spPr bwMode="auto">
          <a:xfrm>
            <a:off x="457200" y="1066800"/>
            <a:ext cx="8229600" cy="3935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800">
                <a:latin typeface="Tahoma" panose="020B0604030504040204" pitchFamily="34" charset="0"/>
              </a:rPr>
              <a:t>ArrayList&lt;String&gt; words;</a:t>
            </a:r>
          </a:p>
          <a:p>
            <a:pPr>
              <a:spcBef>
                <a:spcPct val="0"/>
              </a:spcBef>
              <a:buFontTx/>
              <a:buNone/>
            </a:pPr>
            <a:r>
              <a:rPr lang="en-US" altLang="en-US" sz="2800">
                <a:latin typeface="Tahoma" panose="020B0604030504040204" pitchFamily="34" charset="0"/>
              </a:rPr>
              <a:t>words = new ArrayList&lt;String&gt;();</a:t>
            </a:r>
          </a:p>
          <a:p>
            <a:pPr>
              <a:spcBef>
                <a:spcPct val="0"/>
              </a:spcBef>
              <a:buFontTx/>
              <a:buNone/>
            </a:pPr>
            <a:r>
              <a:rPr lang="en-US" altLang="en-US" sz="2800">
                <a:latin typeface="Tahoma" panose="020B0604030504040204" pitchFamily="34" charset="0"/>
              </a:rPr>
              <a:t>words.add("at");</a:t>
            </a:r>
          </a:p>
          <a:p>
            <a:pPr>
              <a:spcBef>
                <a:spcPct val="0"/>
              </a:spcBef>
              <a:buFontTx/>
              <a:buNone/>
            </a:pPr>
            <a:r>
              <a:rPr lang="en-US" altLang="en-US" sz="2800">
                <a:latin typeface="Tahoma" panose="020B0604030504040204" pitchFamily="34" charset="0"/>
              </a:rPr>
              <a:t>words.add("is");</a:t>
            </a:r>
          </a:p>
          <a:p>
            <a:pPr>
              <a:spcBef>
                <a:spcPct val="0"/>
              </a:spcBef>
              <a:buFontTx/>
              <a:buNone/>
            </a:pPr>
            <a:r>
              <a:rPr lang="en-US" altLang="en-US" sz="2800">
                <a:latin typeface="Tahoma" panose="020B0604030504040204" pitchFamily="34" charset="0"/>
              </a:rPr>
              <a:t>words.add("of");</a:t>
            </a:r>
          </a:p>
          <a:p>
            <a:pPr>
              <a:spcBef>
                <a:spcPct val="0"/>
              </a:spcBef>
              <a:buFontTx/>
              <a:buNone/>
            </a:pPr>
            <a:r>
              <a:rPr lang="en-US" altLang="en-US" sz="2800">
                <a:latin typeface="Tahoma" panose="020B0604030504040204" pitchFamily="34" charset="0"/>
              </a:rPr>
              <a:t>words.add("us");</a:t>
            </a:r>
          </a:p>
          <a:p>
            <a:pPr>
              <a:spcBef>
                <a:spcPct val="0"/>
              </a:spcBef>
              <a:buFontTx/>
              <a:buNone/>
            </a:pPr>
            <a:endParaRPr lang="en-US" altLang="en-US" sz="2800">
              <a:latin typeface="Tahoma" panose="020B0604030504040204" pitchFamily="34" charset="0"/>
            </a:endParaRPr>
          </a:p>
          <a:p>
            <a:pPr>
              <a:spcBef>
                <a:spcPct val="0"/>
              </a:spcBef>
              <a:buFontTx/>
              <a:buNone/>
            </a:pPr>
            <a:r>
              <a:rPr lang="en-US" altLang="en-US" sz="2800">
                <a:latin typeface="Tahoma" panose="020B0604030504040204" pitchFamily="34" charset="0"/>
              </a:rPr>
              <a:t>Iterator&lt;String&gt; it = </a:t>
            </a:r>
            <a:r>
              <a:rPr lang="en-US" altLang="en-US" sz="2800">
                <a:solidFill>
                  <a:srgbClr val="7030A0"/>
                </a:solidFill>
                <a:latin typeface="Tahoma" panose="020B0604030504040204" pitchFamily="34" charset="0"/>
              </a:rPr>
              <a:t>words.iterator();</a:t>
            </a:r>
          </a:p>
          <a:p>
            <a:pPr>
              <a:spcBef>
                <a:spcPct val="0"/>
              </a:spcBef>
              <a:buFontTx/>
              <a:buNone/>
            </a:pPr>
            <a:r>
              <a:rPr lang="en-US" altLang="en-US" sz="2800">
                <a:latin typeface="Tahoma" panose="020B0604030504040204" pitchFamily="34" charset="0"/>
              </a:rPr>
              <a:t>System.out.println(it.next());</a:t>
            </a:r>
          </a:p>
        </p:txBody>
      </p:sp>
      <p:sp>
        <p:nvSpPr>
          <p:cNvPr id="50181" name="Text Box 14">
            <a:extLst>
              <a:ext uri="{FF2B5EF4-FFF2-40B4-BE49-F238E27FC236}">
                <a16:creationId xmlns:a16="http://schemas.microsoft.com/office/drawing/2014/main" id="{AF8FEA42-EE7D-4D52-A4E7-8061011D828F}"/>
              </a:ext>
            </a:extLst>
          </p:cNvPr>
          <p:cNvSpPr txBox="1">
            <a:spLocks noChangeArrowheads="1"/>
          </p:cNvSpPr>
          <p:nvPr/>
        </p:nvSpPr>
        <p:spPr bwMode="auto">
          <a:xfrm>
            <a:off x="7010400" y="2286000"/>
            <a:ext cx="1905000" cy="1079500"/>
          </a:xfrm>
          <a:prstGeom prst="rect">
            <a:avLst/>
          </a:prstGeom>
          <a:noFill/>
          <a:ln w="12700">
            <a:solidFill>
              <a:srgbClr val="9933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50000"/>
              </a:spcBef>
              <a:buFontTx/>
              <a:buNone/>
            </a:pPr>
            <a:r>
              <a:rPr lang="en-US" altLang="en-US" u="sng">
                <a:solidFill>
                  <a:srgbClr val="FF0000"/>
                </a:solidFill>
                <a:latin typeface="Tahoma" panose="020B0604030504040204" pitchFamily="34" charset="0"/>
              </a:rPr>
              <a:t>OUTPUT</a:t>
            </a:r>
            <a:r>
              <a:rPr lang="en-US" altLang="en-US">
                <a:latin typeface="Tahoma" panose="020B0604030504040204" pitchFamily="34" charset="0"/>
              </a:rPr>
              <a:t>at</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Footer Placeholder 3">
            <a:extLst>
              <a:ext uri="{FF2B5EF4-FFF2-40B4-BE49-F238E27FC236}">
                <a16:creationId xmlns:a16="http://schemas.microsoft.com/office/drawing/2014/main" id="{9C60BE61-1B3B-4842-86EE-5F4792F94E8D}"/>
              </a:ext>
            </a:extLst>
          </p:cNvPr>
          <p:cNvSpPr>
            <a:spLocks noGrp="1"/>
          </p:cNvSpPr>
          <p:nvPr>
            <p:ph type="ftr"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800"/>
          </a:p>
          <a:p>
            <a:pPr>
              <a:spcBef>
                <a:spcPct val="0"/>
              </a:spcBef>
              <a:buFontTx/>
              <a:buNone/>
            </a:pPr>
            <a:endParaRPr lang="en-US" altLang="en-US" sz="800" b="0">
              <a:latin typeface="Tahoma" panose="020B0604030504040204" pitchFamily="34" charset="0"/>
            </a:endParaRPr>
          </a:p>
          <a:p>
            <a:pPr>
              <a:spcBef>
                <a:spcPct val="0"/>
              </a:spcBef>
              <a:buFontTx/>
              <a:buNone/>
            </a:pPr>
            <a:endParaRPr lang="en-US" altLang="en-US" sz="800">
              <a:latin typeface="Tahoma" panose="020B0604030504040204" pitchFamily="34" charset="0"/>
            </a:endParaRPr>
          </a:p>
          <a:p>
            <a:pPr>
              <a:spcBef>
                <a:spcPct val="0"/>
              </a:spcBef>
              <a:buFontTx/>
              <a:buNone/>
            </a:pPr>
            <a:r>
              <a:rPr lang="en-US" altLang="en-US" sz="800">
                <a:latin typeface="Tahoma" panose="020B0604030504040204" pitchFamily="34" charset="0"/>
              </a:rPr>
              <a:t>© A+ Computer Science  -  www.apluscompsci.com</a:t>
            </a:r>
          </a:p>
        </p:txBody>
      </p:sp>
      <p:sp>
        <p:nvSpPr>
          <p:cNvPr id="58371" name="Text Box 3">
            <a:extLst>
              <a:ext uri="{FF2B5EF4-FFF2-40B4-BE49-F238E27FC236}">
                <a16:creationId xmlns:a16="http://schemas.microsoft.com/office/drawing/2014/main" id="{6B6F9D62-FCED-4491-A009-F0959E3E7095}"/>
              </a:ext>
            </a:extLst>
          </p:cNvPr>
          <p:cNvSpPr txBox="1">
            <a:spLocks noChangeArrowheads="1"/>
          </p:cNvSpPr>
          <p:nvPr/>
        </p:nvSpPr>
        <p:spPr bwMode="auto">
          <a:xfrm>
            <a:off x="457200" y="1066800"/>
            <a:ext cx="8001000" cy="5216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800">
                <a:latin typeface="Tahoma" panose="020B0604030504040204" pitchFamily="34" charset="0"/>
              </a:rPr>
              <a:t>ArrayList&lt;String&gt; words;</a:t>
            </a:r>
          </a:p>
          <a:p>
            <a:pPr>
              <a:spcBef>
                <a:spcPct val="0"/>
              </a:spcBef>
              <a:buFontTx/>
              <a:buNone/>
            </a:pPr>
            <a:r>
              <a:rPr lang="en-US" altLang="en-US" sz="2800">
                <a:latin typeface="Tahoma" panose="020B0604030504040204" pitchFamily="34" charset="0"/>
              </a:rPr>
              <a:t>words = new ArrayList&lt;String&gt;();</a:t>
            </a:r>
          </a:p>
          <a:p>
            <a:pPr>
              <a:spcBef>
                <a:spcPct val="0"/>
              </a:spcBef>
              <a:buFontTx/>
              <a:buNone/>
            </a:pPr>
            <a:r>
              <a:rPr lang="en-US" altLang="en-US" sz="2800">
                <a:latin typeface="Tahoma" panose="020B0604030504040204" pitchFamily="34" charset="0"/>
              </a:rPr>
              <a:t>words.add("at");</a:t>
            </a:r>
          </a:p>
          <a:p>
            <a:pPr>
              <a:spcBef>
                <a:spcPct val="0"/>
              </a:spcBef>
              <a:buFontTx/>
              <a:buNone/>
            </a:pPr>
            <a:r>
              <a:rPr lang="en-US" altLang="en-US" sz="2800">
                <a:latin typeface="Tahoma" panose="020B0604030504040204" pitchFamily="34" charset="0"/>
              </a:rPr>
              <a:t>words.add("is");</a:t>
            </a:r>
          </a:p>
          <a:p>
            <a:pPr>
              <a:spcBef>
                <a:spcPct val="0"/>
              </a:spcBef>
              <a:buFontTx/>
              <a:buNone/>
            </a:pPr>
            <a:r>
              <a:rPr lang="en-US" altLang="en-US" sz="2800">
                <a:latin typeface="Tahoma" panose="020B0604030504040204" pitchFamily="34" charset="0"/>
              </a:rPr>
              <a:t>words.add("of");</a:t>
            </a:r>
          </a:p>
          <a:p>
            <a:pPr>
              <a:spcBef>
                <a:spcPct val="0"/>
              </a:spcBef>
              <a:buFontTx/>
              <a:buNone/>
            </a:pPr>
            <a:r>
              <a:rPr lang="en-US" altLang="en-US" sz="2800">
                <a:latin typeface="Tahoma" panose="020B0604030504040204" pitchFamily="34" charset="0"/>
              </a:rPr>
              <a:t>words.add("us");</a:t>
            </a:r>
          </a:p>
          <a:p>
            <a:pPr>
              <a:spcBef>
                <a:spcPct val="0"/>
              </a:spcBef>
              <a:buFontTx/>
              <a:buNone/>
            </a:pPr>
            <a:endParaRPr lang="en-US" altLang="en-US" sz="2800">
              <a:latin typeface="Tahoma" panose="020B0604030504040204" pitchFamily="34" charset="0"/>
            </a:endParaRPr>
          </a:p>
          <a:p>
            <a:pPr>
              <a:spcBef>
                <a:spcPct val="0"/>
              </a:spcBef>
              <a:buFontTx/>
              <a:buNone/>
            </a:pPr>
            <a:r>
              <a:rPr lang="en-US" altLang="en-US" sz="2800">
                <a:latin typeface="Tahoma" panose="020B0604030504040204" pitchFamily="34" charset="0"/>
              </a:rPr>
              <a:t>Iterator&lt;String&gt; it = words.iterator();</a:t>
            </a:r>
          </a:p>
          <a:p>
            <a:pPr>
              <a:spcBef>
                <a:spcPct val="0"/>
              </a:spcBef>
              <a:buFontTx/>
              <a:buNone/>
            </a:pPr>
            <a:r>
              <a:rPr lang="en-US" altLang="en-US" sz="2800">
                <a:latin typeface="Tahoma" panose="020B0604030504040204" pitchFamily="34" charset="0"/>
              </a:rPr>
              <a:t>System.out.println(it.next());</a:t>
            </a:r>
          </a:p>
          <a:p>
            <a:pPr>
              <a:spcBef>
                <a:spcPct val="0"/>
              </a:spcBef>
              <a:buFontTx/>
              <a:buNone/>
            </a:pPr>
            <a:r>
              <a:rPr lang="en-US" altLang="en-US" sz="2800">
                <a:latin typeface="Tahoma" panose="020B0604030504040204" pitchFamily="34" charset="0"/>
              </a:rPr>
              <a:t>System.out.println(it.next());</a:t>
            </a:r>
          </a:p>
          <a:p>
            <a:pPr>
              <a:spcBef>
                <a:spcPct val="0"/>
              </a:spcBef>
              <a:buFontTx/>
              <a:buNone/>
            </a:pPr>
            <a:r>
              <a:rPr lang="en-US" altLang="en-US" sz="2800">
                <a:latin typeface="Tahoma" panose="020B0604030504040204" pitchFamily="34" charset="0"/>
              </a:rPr>
              <a:t>System.out.println(it.next());</a:t>
            </a:r>
          </a:p>
          <a:p>
            <a:pPr>
              <a:spcBef>
                <a:spcPct val="0"/>
              </a:spcBef>
              <a:buFontTx/>
              <a:buNone/>
            </a:pPr>
            <a:r>
              <a:rPr lang="en-US" altLang="en-US" sz="2800">
                <a:latin typeface="Tahoma" panose="020B0604030504040204" pitchFamily="34" charset="0"/>
              </a:rPr>
              <a:t>System.out.println(it.next());</a:t>
            </a:r>
          </a:p>
        </p:txBody>
      </p:sp>
      <p:sp>
        <p:nvSpPr>
          <p:cNvPr id="58372" name="Text Box 4">
            <a:extLst>
              <a:ext uri="{FF2B5EF4-FFF2-40B4-BE49-F238E27FC236}">
                <a16:creationId xmlns:a16="http://schemas.microsoft.com/office/drawing/2014/main" id="{489EB7D2-53AF-4A6B-B4C8-F773DA558887}"/>
              </a:ext>
            </a:extLst>
          </p:cNvPr>
          <p:cNvSpPr txBox="1">
            <a:spLocks noChangeArrowheads="1"/>
          </p:cNvSpPr>
          <p:nvPr/>
        </p:nvSpPr>
        <p:spPr bwMode="auto">
          <a:xfrm>
            <a:off x="7086600" y="914400"/>
            <a:ext cx="1905000" cy="2786063"/>
          </a:xfrm>
          <a:prstGeom prst="rect">
            <a:avLst/>
          </a:prstGeom>
          <a:noFill/>
          <a:ln w="12700">
            <a:solidFill>
              <a:srgbClr val="9933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50000"/>
              </a:spcBef>
              <a:buFontTx/>
              <a:buNone/>
            </a:pPr>
            <a:r>
              <a:rPr lang="en-US" altLang="en-US" u="sng">
                <a:solidFill>
                  <a:srgbClr val="FF0000"/>
                </a:solidFill>
                <a:latin typeface="Tahoma" panose="020B0604030504040204" pitchFamily="34" charset="0"/>
              </a:rPr>
              <a:t>OUTPUT</a:t>
            </a:r>
          </a:p>
          <a:p>
            <a:pPr>
              <a:spcBef>
                <a:spcPct val="50000"/>
              </a:spcBef>
              <a:buFontTx/>
              <a:buNone/>
            </a:pPr>
            <a:r>
              <a:rPr lang="en-US" altLang="en-US">
                <a:latin typeface="Tahoma" panose="020B0604030504040204" pitchFamily="34" charset="0"/>
              </a:rPr>
              <a:t>at</a:t>
            </a:r>
            <a:br>
              <a:rPr lang="en-US" altLang="en-US">
                <a:latin typeface="Tahoma" panose="020B0604030504040204" pitchFamily="34" charset="0"/>
              </a:rPr>
            </a:br>
            <a:r>
              <a:rPr lang="en-US" altLang="en-US">
                <a:latin typeface="Tahoma" panose="020B0604030504040204" pitchFamily="34" charset="0"/>
              </a:rPr>
              <a:t>is</a:t>
            </a:r>
            <a:br>
              <a:rPr lang="en-US" altLang="en-US">
                <a:latin typeface="Tahoma" panose="020B0604030504040204" pitchFamily="34" charset="0"/>
              </a:rPr>
            </a:br>
            <a:r>
              <a:rPr lang="en-US" altLang="en-US">
                <a:latin typeface="Tahoma" panose="020B0604030504040204" pitchFamily="34" charset="0"/>
              </a:rPr>
              <a:t>of</a:t>
            </a:r>
            <a:br>
              <a:rPr lang="en-US" altLang="en-US">
                <a:latin typeface="Tahoma" panose="020B0604030504040204" pitchFamily="34" charset="0"/>
              </a:rPr>
            </a:br>
            <a:r>
              <a:rPr lang="en-US" altLang="en-US">
                <a:latin typeface="Tahoma" panose="020B0604030504040204" pitchFamily="34" charset="0"/>
              </a:rPr>
              <a:t>us</a:t>
            </a:r>
          </a:p>
        </p:txBody>
      </p:sp>
      <p:sp>
        <p:nvSpPr>
          <p:cNvPr id="58373" name="WordArt 5">
            <a:extLst>
              <a:ext uri="{FF2B5EF4-FFF2-40B4-BE49-F238E27FC236}">
                <a16:creationId xmlns:a16="http://schemas.microsoft.com/office/drawing/2014/main" id="{49F73CD0-169C-4037-9C1A-D5D34774CDD9}"/>
              </a:ext>
            </a:extLst>
          </p:cNvPr>
          <p:cNvSpPr>
            <a:spLocks noChangeArrowheads="1" noChangeShapeType="1" noTextEdit="1"/>
          </p:cNvSpPr>
          <p:nvPr/>
        </p:nvSpPr>
        <p:spPr bwMode="auto">
          <a:xfrm>
            <a:off x="1295400" y="228600"/>
            <a:ext cx="6324600" cy="533400"/>
          </a:xfrm>
          <a:prstGeom prst="rect">
            <a:avLst/>
          </a:prstGeom>
        </p:spPr>
        <p:txBody>
          <a:bodyPr wrap="none" fromWordArt="1">
            <a:prstTxWarp prst="textPlain">
              <a:avLst>
                <a:gd name="adj" fmla="val 50000"/>
              </a:avLst>
            </a:prstTxWarp>
          </a:bodyPr>
          <a:lstStyle/>
          <a:p>
            <a:pPr algn="ctr"/>
            <a:r>
              <a:rPr lang="en-US" sz="3600" kern="10">
                <a:ln w="9525">
                  <a:solidFill>
                    <a:srgbClr val="FFFF00"/>
                  </a:solidFill>
                  <a:round/>
                  <a:headEnd type="none" w="sm" len="sm"/>
                  <a:tailEnd type="none" w="sm" len="sm"/>
                </a:ln>
                <a:solidFill>
                  <a:srgbClr val="0000FF"/>
                </a:solidFill>
                <a:effectLst>
                  <a:outerShdw dist="35921" dir="2700000" algn="ctr" rotWithShape="0">
                    <a:srgbClr val="C0C0C0">
                      <a:alpha val="79999"/>
                    </a:srgbClr>
                  </a:outerShdw>
                </a:effectLst>
                <a:latin typeface="Impact" panose="020B0806030902050204" pitchFamily="34" charset="0"/>
              </a:rPr>
              <a:t>next()</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Text Box 3">
            <a:extLst>
              <a:ext uri="{FF2B5EF4-FFF2-40B4-BE49-F238E27FC236}">
                <a16:creationId xmlns:a16="http://schemas.microsoft.com/office/drawing/2014/main" id="{6B6F9D62-FCED-4491-A009-F0959E3E7095}"/>
              </a:ext>
            </a:extLst>
          </p:cNvPr>
          <p:cNvSpPr txBox="1">
            <a:spLocks noChangeArrowheads="1"/>
          </p:cNvSpPr>
          <p:nvPr/>
        </p:nvSpPr>
        <p:spPr bwMode="auto">
          <a:xfrm>
            <a:off x="457200" y="935534"/>
            <a:ext cx="8001000" cy="3108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800" dirty="0" err="1">
                <a:latin typeface="Tahoma" panose="020B0604030504040204" pitchFamily="34" charset="0"/>
              </a:rPr>
              <a:t>ArrayList</a:t>
            </a:r>
            <a:r>
              <a:rPr lang="en-US" altLang="en-US" sz="2800" dirty="0">
                <a:latin typeface="Tahoma" panose="020B0604030504040204" pitchFamily="34" charset="0"/>
              </a:rPr>
              <a:t>&lt;String&gt; words;</a:t>
            </a:r>
          </a:p>
          <a:p>
            <a:pPr>
              <a:spcBef>
                <a:spcPct val="0"/>
              </a:spcBef>
              <a:buFontTx/>
              <a:buNone/>
            </a:pPr>
            <a:r>
              <a:rPr lang="en-US" altLang="en-US" sz="2800" dirty="0">
                <a:latin typeface="Tahoma" panose="020B0604030504040204" pitchFamily="34" charset="0"/>
              </a:rPr>
              <a:t>words = new </a:t>
            </a:r>
            <a:r>
              <a:rPr lang="en-US" altLang="en-US" sz="2800" dirty="0" err="1">
                <a:latin typeface="Tahoma" panose="020B0604030504040204" pitchFamily="34" charset="0"/>
              </a:rPr>
              <a:t>ArrayList</a:t>
            </a:r>
            <a:r>
              <a:rPr lang="en-US" altLang="en-US" sz="2800" dirty="0">
                <a:latin typeface="Tahoma" panose="020B0604030504040204" pitchFamily="34" charset="0"/>
              </a:rPr>
              <a:t>&lt;String&gt;();</a:t>
            </a:r>
          </a:p>
          <a:p>
            <a:pPr>
              <a:spcBef>
                <a:spcPct val="0"/>
              </a:spcBef>
              <a:buFontTx/>
              <a:buNone/>
            </a:pPr>
            <a:r>
              <a:rPr lang="en-US" altLang="en-US" sz="2800" dirty="0" err="1">
                <a:latin typeface="Tahoma" panose="020B0604030504040204" pitchFamily="34" charset="0"/>
              </a:rPr>
              <a:t>words.add</a:t>
            </a:r>
            <a:r>
              <a:rPr lang="en-US" altLang="en-US" sz="2800" dirty="0">
                <a:latin typeface="Tahoma" panose="020B0604030504040204" pitchFamily="34" charset="0"/>
              </a:rPr>
              <a:t>("at");</a:t>
            </a:r>
          </a:p>
          <a:p>
            <a:pPr>
              <a:spcBef>
                <a:spcPct val="0"/>
              </a:spcBef>
              <a:buFontTx/>
              <a:buNone/>
            </a:pPr>
            <a:endParaRPr lang="en-US" altLang="en-US" sz="2800" dirty="0">
              <a:latin typeface="Tahoma" panose="020B0604030504040204" pitchFamily="34" charset="0"/>
            </a:endParaRPr>
          </a:p>
          <a:p>
            <a:pPr>
              <a:spcBef>
                <a:spcPct val="0"/>
              </a:spcBef>
              <a:buFontTx/>
              <a:buNone/>
            </a:pPr>
            <a:r>
              <a:rPr lang="en-US" altLang="en-US" sz="2800" dirty="0">
                <a:latin typeface="Tahoma" panose="020B0604030504040204" pitchFamily="34" charset="0"/>
              </a:rPr>
              <a:t>Iterator&lt;String&gt; it = </a:t>
            </a:r>
            <a:r>
              <a:rPr lang="en-US" altLang="en-US" sz="2800" dirty="0" err="1">
                <a:latin typeface="Tahoma" panose="020B0604030504040204" pitchFamily="34" charset="0"/>
              </a:rPr>
              <a:t>words.iterator</a:t>
            </a:r>
            <a:r>
              <a:rPr lang="en-US" altLang="en-US" sz="2800" dirty="0">
                <a:latin typeface="Tahoma" panose="020B0604030504040204" pitchFamily="34" charset="0"/>
              </a:rPr>
              <a:t>();</a:t>
            </a:r>
          </a:p>
          <a:p>
            <a:pPr>
              <a:spcBef>
                <a:spcPct val="0"/>
              </a:spcBef>
              <a:buNone/>
            </a:pPr>
            <a:r>
              <a:rPr lang="en-US" altLang="en-US" sz="2800" dirty="0" err="1">
                <a:latin typeface="Tahoma" panose="020B0604030504040204" pitchFamily="34" charset="0"/>
              </a:rPr>
              <a:t>System.out.println</a:t>
            </a:r>
            <a:r>
              <a:rPr lang="en-US" altLang="en-US" sz="2800" dirty="0">
                <a:latin typeface="Tahoma" panose="020B0604030504040204" pitchFamily="34" charset="0"/>
              </a:rPr>
              <a:t>(</a:t>
            </a:r>
            <a:r>
              <a:rPr lang="en-US" altLang="en-US" sz="2800" dirty="0" err="1">
                <a:latin typeface="Tahoma" panose="020B0604030504040204" pitchFamily="34" charset="0"/>
              </a:rPr>
              <a:t>it.next</a:t>
            </a:r>
            <a:r>
              <a:rPr lang="en-US" altLang="en-US" sz="2800" dirty="0">
                <a:latin typeface="Tahoma" panose="020B0604030504040204" pitchFamily="34" charset="0"/>
              </a:rPr>
              <a:t>());</a:t>
            </a:r>
          </a:p>
          <a:p>
            <a:pPr>
              <a:spcBef>
                <a:spcPct val="0"/>
              </a:spcBef>
              <a:buNone/>
            </a:pPr>
            <a:r>
              <a:rPr lang="en-US" altLang="en-US" sz="2800" dirty="0" err="1">
                <a:solidFill>
                  <a:srgbClr val="C00000"/>
                </a:solidFill>
                <a:latin typeface="Tahoma" panose="020B0604030504040204" pitchFamily="34" charset="0"/>
              </a:rPr>
              <a:t>System.out.println</a:t>
            </a:r>
            <a:r>
              <a:rPr lang="en-US" altLang="en-US" sz="2800" dirty="0">
                <a:solidFill>
                  <a:srgbClr val="C00000"/>
                </a:solidFill>
                <a:latin typeface="Tahoma" panose="020B0604030504040204" pitchFamily="34" charset="0"/>
              </a:rPr>
              <a:t>(</a:t>
            </a:r>
            <a:r>
              <a:rPr lang="en-US" altLang="en-US" sz="2800" dirty="0" err="1">
                <a:solidFill>
                  <a:srgbClr val="C00000"/>
                </a:solidFill>
                <a:latin typeface="Tahoma" panose="020B0604030504040204" pitchFamily="34" charset="0"/>
              </a:rPr>
              <a:t>it.next</a:t>
            </a:r>
            <a:r>
              <a:rPr lang="en-US" altLang="en-US" sz="2800" dirty="0">
                <a:solidFill>
                  <a:srgbClr val="C00000"/>
                </a:solidFill>
                <a:latin typeface="Tahoma" panose="020B0604030504040204" pitchFamily="34" charset="0"/>
              </a:rPr>
              <a:t>());</a:t>
            </a:r>
          </a:p>
        </p:txBody>
      </p:sp>
      <p:sp>
        <p:nvSpPr>
          <p:cNvPr id="58372" name="Text Box 4">
            <a:extLst>
              <a:ext uri="{FF2B5EF4-FFF2-40B4-BE49-F238E27FC236}">
                <a16:creationId xmlns:a16="http://schemas.microsoft.com/office/drawing/2014/main" id="{489EB7D2-53AF-4A6B-B4C8-F773DA558887}"/>
              </a:ext>
            </a:extLst>
          </p:cNvPr>
          <p:cNvSpPr txBox="1">
            <a:spLocks noChangeArrowheads="1"/>
          </p:cNvSpPr>
          <p:nvPr/>
        </p:nvSpPr>
        <p:spPr bwMode="auto">
          <a:xfrm>
            <a:off x="6553200" y="3429000"/>
            <a:ext cx="1905000" cy="1815882"/>
          </a:xfrm>
          <a:prstGeom prst="rect">
            <a:avLst/>
          </a:prstGeom>
          <a:noFill/>
          <a:ln w="12700">
            <a:solidFill>
              <a:srgbClr val="9933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50000"/>
              </a:spcBef>
              <a:buFontTx/>
              <a:buNone/>
            </a:pPr>
            <a:r>
              <a:rPr lang="en-US" altLang="en-US" u="sng" dirty="0">
                <a:solidFill>
                  <a:schemeClr val="accent6">
                    <a:lumMod val="75000"/>
                  </a:schemeClr>
                </a:solidFill>
                <a:latin typeface="Tahoma" panose="020B0604030504040204" pitchFamily="34" charset="0"/>
              </a:rPr>
              <a:t>OUTPUT</a:t>
            </a:r>
          </a:p>
          <a:p>
            <a:pPr>
              <a:spcBef>
                <a:spcPct val="50000"/>
              </a:spcBef>
              <a:buFontTx/>
              <a:buNone/>
            </a:pPr>
            <a:r>
              <a:rPr lang="en-US" altLang="en-US" dirty="0">
                <a:latin typeface="Tahoma" panose="020B0604030504040204" pitchFamily="34" charset="0"/>
              </a:rPr>
              <a:t>at</a:t>
            </a:r>
            <a:br>
              <a:rPr lang="en-US" altLang="en-US" dirty="0">
                <a:latin typeface="Tahoma" panose="020B0604030504040204" pitchFamily="34" charset="0"/>
              </a:rPr>
            </a:br>
            <a:r>
              <a:rPr lang="en-US" altLang="en-US" i="1" dirty="0">
                <a:solidFill>
                  <a:srgbClr val="FF0000"/>
                </a:solidFill>
                <a:latin typeface="Tahoma" panose="020B0604030504040204" pitchFamily="34" charset="0"/>
              </a:rPr>
              <a:t>error</a:t>
            </a:r>
          </a:p>
        </p:txBody>
      </p:sp>
      <p:sp>
        <p:nvSpPr>
          <p:cNvPr id="58373" name="WordArt 5">
            <a:extLst>
              <a:ext uri="{FF2B5EF4-FFF2-40B4-BE49-F238E27FC236}">
                <a16:creationId xmlns:a16="http://schemas.microsoft.com/office/drawing/2014/main" id="{49F73CD0-169C-4037-9C1A-D5D34774CDD9}"/>
              </a:ext>
            </a:extLst>
          </p:cNvPr>
          <p:cNvSpPr>
            <a:spLocks noChangeArrowheads="1" noChangeShapeType="1" noTextEdit="1"/>
          </p:cNvSpPr>
          <p:nvPr/>
        </p:nvSpPr>
        <p:spPr bwMode="auto">
          <a:xfrm>
            <a:off x="1295400" y="228600"/>
            <a:ext cx="6324600" cy="533400"/>
          </a:xfrm>
          <a:prstGeom prst="rect">
            <a:avLst/>
          </a:prstGeom>
        </p:spPr>
        <p:txBody>
          <a:bodyPr wrap="none" fromWordArt="1">
            <a:prstTxWarp prst="textPlain">
              <a:avLst>
                <a:gd name="adj" fmla="val 50000"/>
              </a:avLst>
            </a:prstTxWarp>
          </a:bodyPr>
          <a:lstStyle/>
          <a:p>
            <a:pPr algn="ctr"/>
            <a:r>
              <a:rPr lang="en-US" sz="3600" kern="10">
                <a:ln w="9525">
                  <a:solidFill>
                    <a:srgbClr val="FFFF00"/>
                  </a:solidFill>
                  <a:round/>
                  <a:headEnd type="none" w="sm" len="sm"/>
                  <a:tailEnd type="none" w="sm" len="sm"/>
                </a:ln>
                <a:solidFill>
                  <a:srgbClr val="0000FF"/>
                </a:solidFill>
                <a:effectLst>
                  <a:outerShdw dist="35921" dir="2700000" algn="ctr" rotWithShape="0">
                    <a:srgbClr val="C0C0C0">
                      <a:alpha val="79999"/>
                    </a:srgbClr>
                  </a:outerShdw>
                </a:effectLst>
                <a:latin typeface="Impact" panose="020B0806030902050204" pitchFamily="34" charset="0"/>
              </a:rPr>
              <a:t>next()</a:t>
            </a:r>
          </a:p>
        </p:txBody>
      </p:sp>
      <p:sp>
        <p:nvSpPr>
          <p:cNvPr id="3" name="TextBox 2">
            <a:extLst>
              <a:ext uri="{FF2B5EF4-FFF2-40B4-BE49-F238E27FC236}">
                <a16:creationId xmlns:a16="http://schemas.microsoft.com/office/drawing/2014/main" id="{7A096C91-6AE7-5F32-0853-E336A52EFCF9}"/>
              </a:ext>
            </a:extLst>
          </p:cNvPr>
          <p:cNvSpPr txBox="1"/>
          <p:nvPr/>
        </p:nvSpPr>
        <p:spPr>
          <a:xfrm>
            <a:off x="762000" y="5735275"/>
            <a:ext cx="7391400" cy="523220"/>
          </a:xfrm>
          <a:prstGeom prst="rect">
            <a:avLst/>
          </a:prstGeom>
          <a:noFill/>
        </p:spPr>
        <p:txBody>
          <a:bodyPr wrap="square">
            <a:spAutoFit/>
          </a:bodyPr>
          <a:lstStyle/>
          <a:p>
            <a:r>
              <a:rPr lang="en-US" altLang="en-US" dirty="0">
                <a:solidFill>
                  <a:srgbClr val="C00000"/>
                </a:solidFill>
                <a:latin typeface="Tahoma" panose="020B0604030504040204" pitchFamily="34" charset="0"/>
              </a:rPr>
              <a:t>A </a:t>
            </a:r>
            <a:r>
              <a:rPr lang="en-US" altLang="en-US" dirty="0" err="1">
                <a:solidFill>
                  <a:srgbClr val="C00000"/>
                </a:solidFill>
                <a:latin typeface="Tahoma" panose="020B0604030504040204" pitchFamily="34" charset="0"/>
              </a:rPr>
              <a:t>NoSuchElementException</a:t>
            </a:r>
            <a:r>
              <a:rPr lang="en-US" altLang="en-US" dirty="0">
                <a:solidFill>
                  <a:srgbClr val="C00000"/>
                </a:solidFill>
                <a:latin typeface="Tahoma" panose="020B0604030504040204" pitchFamily="34" charset="0"/>
              </a:rPr>
              <a:t> is thrown.</a:t>
            </a:r>
            <a:endParaRPr lang="en-US" dirty="0">
              <a:solidFill>
                <a:srgbClr val="C00000"/>
              </a:solidFill>
            </a:endParaRPr>
          </a:p>
        </p:txBody>
      </p:sp>
    </p:spTree>
    <p:extLst>
      <p:ext uri="{BB962C8B-B14F-4D97-AF65-F5344CB8AC3E}">
        <p14:creationId xmlns:p14="http://schemas.microsoft.com/office/powerpoint/2010/main" val="36168991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Footer Placeholder 3">
            <a:extLst>
              <a:ext uri="{FF2B5EF4-FFF2-40B4-BE49-F238E27FC236}">
                <a16:creationId xmlns:a16="http://schemas.microsoft.com/office/drawing/2014/main" id="{C6F5A9A0-1173-4425-94C6-A37F74E4A619}"/>
              </a:ext>
            </a:extLst>
          </p:cNvPr>
          <p:cNvSpPr>
            <a:spLocks noGrp="1"/>
          </p:cNvSpPr>
          <p:nvPr>
            <p:ph type="ftr"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800"/>
          </a:p>
          <a:p>
            <a:pPr>
              <a:spcBef>
                <a:spcPct val="0"/>
              </a:spcBef>
              <a:buFontTx/>
              <a:buNone/>
            </a:pPr>
            <a:endParaRPr lang="en-US" altLang="en-US" sz="800" b="0">
              <a:latin typeface="Tahoma" panose="020B0604030504040204" pitchFamily="34" charset="0"/>
            </a:endParaRPr>
          </a:p>
          <a:p>
            <a:pPr>
              <a:spcBef>
                <a:spcPct val="0"/>
              </a:spcBef>
              <a:buFontTx/>
              <a:buNone/>
            </a:pPr>
            <a:endParaRPr lang="en-US" altLang="en-US" sz="800">
              <a:latin typeface="Tahoma" panose="020B0604030504040204" pitchFamily="34" charset="0"/>
            </a:endParaRPr>
          </a:p>
          <a:p>
            <a:pPr>
              <a:spcBef>
                <a:spcPct val="0"/>
              </a:spcBef>
              <a:buFontTx/>
              <a:buNone/>
            </a:pPr>
            <a:r>
              <a:rPr lang="en-US" altLang="en-US" sz="800">
                <a:latin typeface="Tahoma" panose="020B0604030504040204" pitchFamily="34" charset="0"/>
              </a:rPr>
              <a:t>© A+ Computer Science  -  www.apluscompsci.com</a:t>
            </a:r>
          </a:p>
        </p:txBody>
      </p:sp>
      <p:sp>
        <p:nvSpPr>
          <p:cNvPr id="60419" name="WordArt 2">
            <a:extLst>
              <a:ext uri="{FF2B5EF4-FFF2-40B4-BE49-F238E27FC236}">
                <a16:creationId xmlns:a16="http://schemas.microsoft.com/office/drawing/2014/main" id="{E60E3E6C-F220-4729-A31D-E45D48707562}"/>
              </a:ext>
            </a:extLst>
          </p:cNvPr>
          <p:cNvSpPr>
            <a:spLocks noChangeArrowheads="1" noChangeShapeType="1" noTextEdit="1"/>
          </p:cNvSpPr>
          <p:nvPr/>
        </p:nvSpPr>
        <p:spPr bwMode="auto">
          <a:xfrm>
            <a:off x="838200" y="2438400"/>
            <a:ext cx="7467600" cy="1676400"/>
          </a:xfrm>
          <a:prstGeom prst="rect">
            <a:avLst/>
          </a:prstGeom>
        </p:spPr>
        <p:txBody>
          <a:bodyPr wrap="none" fromWordArt="1">
            <a:prstTxWarp prst="textPlain">
              <a:avLst>
                <a:gd name="adj" fmla="val 50000"/>
              </a:avLst>
            </a:prstTxWarp>
          </a:bodyPr>
          <a:lstStyle/>
          <a:p>
            <a:pPr algn="ctr"/>
            <a:r>
              <a:rPr lang="en-US" sz="3600" kern="10">
                <a:ln w="9525">
                  <a:solidFill>
                    <a:srgbClr val="FFFF00"/>
                  </a:solidFill>
                  <a:round/>
                  <a:headEnd/>
                  <a:tailEnd/>
                </a:ln>
                <a:solidFill>
                  <a:srgbClr val="FF0000"/>
                </a:solidFill>
                <a:effectLst>
                  <a:outerShdw dist="35921" dir="2700000" algn="ctr" rotWithShape="0">
                    <a:srgbClr val="C0C0C0">
                      <a:alpha val="79999"/>
                    </a:srgbClr>
                  </a:outerShdw>
                </a:effectLst>
                <a:latin typeface="Impact" panose="020B0806030902050204" pitchFamily="34" charset="0"/>
              </a:rPr>
              <a:t>iteratorone.java</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Footer Placeholder 3">
            <a:extLst>
              <a:ext uri="{FF2B5EF4-FFF2-40B4-BE49-F238E27FC236}">
                <a16:creationId xmlns:a16="http://schemas.microsoft.com/office/drawing/2014/main" id="{3A7065C2-41D7-49A3-BC1D-5973FB0B1E25}"/>
              </a:ext>
            </a:extLst>
          </p:cNvPr>
          <p:cNvSpPr>
            <a:spLocks noGrp="1"/>
          </p:cNvSpPr>
          <p:nvPr>
            <p:ph type="ftr"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800"/>
          </a:p>
          <a:p>
            <a:pPr>
              <a:spcBef>
                <a:spcPct val="0"/>
              </a:spcBef>
              <a:buFontTx/>
              <a:buNone/>
            </a:pPr>
            <a:endParaRPr lang="en-US" altLang="en-US" sz="800" b="0">
              <a:latin typeface="Tahoma" panose="020B0604030504040204" pitchFamily="34" charset="0"/>
            </a:endParaRPr>
          </a:p>
          <a:p>
            <a:pPr>
              <a:spcBef>
                <a:spcPct val="0"/>
              </a:spcBef>
              <a:buFontTx/>
              <a:buNone/>
            </a:pPr>
            <a:endParaRPr lang="en-US" altLang="en-US" sz="800">
              <a:latin typeface="Tahoma" panose="020B0604030504040204" pitchFamily="34" charset="0"/>
            </a:endParaRPr>
          </a:p>
          <a:p>
            <a:pPr>
              <a:spcBef>
                <a:spcPct val="0"/>
              </a:spcBef>
              <a:buFontTx/>
              <a:buNone/>
            </a:pPr>
            <a:r>
              <a:rPr lang="en-US" altLang="en-US" sz="800">
                <a:latin typeface="Tahoma" panose="020B0604030504040204" pitchFamily="34" charset="0"/>
              </a:rPr>
              <a:t>© A+ Computer Science  -  www.apluscompsci.com</a:t>
            </a:r>
          </a:p>
        </p:txBody>
      </p:sp>
      <p:sp>
        <p:nvSpPr>
          <p:cNvPr id="8195" name="Text Box 2">
            <a:extLst>
              <a:ext uri="{FF2B5EF4-FFF2-40B4-BE49-F238E27FC236}">
                <a16:creationId xmlns:a16="http://schemas.microsoft.com/office/drawing/2014/main" id="{DBDA7CC7-D9C5-47A8-A2A8-9F981C959824}"/>
              </a:ext>
            </a:extLst>
          </p:cNvPr>
          <p:cNvSpPr txBox="1">
            <a:spLocks noChangeArrowheads="1"/>
          </p:cNvSpPr>
          <p:nvPr/>
        </p:nvSpPr>
        <p:spPr bwMode="auto">
          <a:xfrm>
            <a:off x="838200" y="2057400"/>
            <a:ext cx="7361238" cy="2955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2800">
              <a:latin typeface="Tahoma" panose="020B0604030504040204" pitchFamily="34" charset="0"/>
            </a:endParaRPr>
          </a:p>
          <a:p>
            <a:pPr>
              <a:spcBef>
                <a:spcPct val="0"/>
              </a:spcBef>
              <a:buFontTx/>
              <a:buNone/>
            </a:pPr>
            <a:r>
              <a:rPr lang="en-US" altLang="en-US">
                <a:latin typeface="Tahoma" panose="020B0604030504040204" pitchFamily="34" charset="0"/>
              </a:rPr>
              <a:t>In Java, any variable that refers to </a:t>
            </a:r>
            <a:br>
              <a:rPr lang="en-US" altLang="en-US">
                <a:latin typeface="Tahoma" panose="020B0604030504040204" pitchFamily="34" charset="0"/>
              </a:rPr>
            </a:br>
            <a:r>
              <a:rPr lang="en-US" altLang="en-US">
                <a:latin typeface="Tahoma" panose="020B0604030504040204" pitchFamily="34" charset="0"/>
              </a:rPr>
              <a:t>an Object is a reference variable.</a:t>
            </a:r>
            <a:br>
              <a:rPr lang="en-US" altLang="en-US">
                <a:latin typeface="Tahoma" panose="020B0604030504040204" pitchFamily="34" charset="0"/>
              </a:rPr>
            </a:br>
            <a:endParaRPr lang="en-US" altLang="en-US">
              <a:latin typeface="Tahoma" panose="020B0604030504040204" pitchFamily="34" charset="0"/>
            </a:endParaRPr>
          </a:p>
          <a:p>
            <a:pPr>
              <a:spcBef>
                <a:spcPct val="0"/>
              </a:spcBef>
              <a:buFontTx/>
              <a:buNone/>
            </a:pPr>
            <a:r>
              <a:rPr lang="en-US" altLang="en-US">
                <a:latin typeface="Tahoma" panose="020B0604030504040204" pitchFamily="34" charset="0"/>
              </a:rPr>
              <a:t>The variable stores the memory </a:t>
            </a:r>
          </a:p>
          <a:p>
            <a:pPr>
              <a:spcBef>
                <a:spcPct val="0"/>
              </a:spcBef>
              <a:buFontTx/>
              <a:buNone/>
            </a:pPr>
            <a:r>
              <a:rPr lang="en-US" altLang="en-US">
                <a:latin typeface="Tahoma" panose="020B0604030504040204" pitchFamily="34" charset="0"/>
              </a:rPr>
              <a:t>address of the actual Object.</a:t>
            </a:r>
            <a:endParaRPr lang="en-US" altLang="en-US">
              <a:solidFill>
                <a:srgbClr val="003366"/>
              </a:solidFill>
              <a:latin typeface="Tahoma" panose="020B0604030504040204" pitchFamily="34" charset="0"/>
            </a:endParaRPr>
          </a:p>
        </p:txBody>
      </p:sp>
      <p:sp>
        <p:nvSpPr>
          <p:cNvPr id="8196" name="WordArt 3">
            <a:extLst>
              <a:ext uri="{FF2B5EF4-FFF2-40B4-BE49-F238E27FC236}">
                <a16:creationId xmlns:a16="http://schemas.microsoft.com/office/drawing/2014/main" id="{1CFE75CD-4950-4696-81DD-40AC42F2E23F}"/>
              </a:ext>
            </a:extLst>
          </p:cNvPr>
          <p:cNvSpPr>
            <a:spLocks noChangeArrowheads="1" noChangeShapeType="1" noTextEdit="1"/>
          </p:cNvSpPr>
          <p:nvPr/>
        </p:nvSpPr>
        <p:spPr bwMode="auto">
          <a:xfrm>
            <a:off x="914400" y="762000"/>
            <a:ext cx="6858000" cy="914400"/>
          </a:xfrm>
          <a:prstGeom prst="rect">
            <a:avLst/>
          </a:prstGeom>
        </p:spPr>
        <p:txBody>
          <a:bodyPr wrap="none" fromWordArt="1">
            <a:prstTxWarp prst="textPlain">
              <a:avLst>
                <a:gd name="adj" fmla="val 50000"/>
              </a:avLst>
            </a:prstTxWarp>
          </a:bodyPr>
          <a:lstStyle/>
          <a:p>
            <a:pPr algn="ctr"/>
            <a:r>
              <a:rPr lang="en-US" sz="3600" kern="10">
                <a:ln w="19050">
                  <a:solidFill>
                    <a:srgbClr val="FFFF00"/>
                  </a:solidFill>
                  <a:round/>
                  <a:headEnd/>
                  <a:tailEnd/>
                </a:ln>
                <a:solidFill>
                  <a:srgbClr val="0000FF"/>
                </a:solidFill>
                <a:effectLst>
                  <a:outerShdw dist="35921" dir="2700000" algn="ctr" rotWithShape="0">
                    <a:srgbClr val="990000"/>
                  </a:outerShdw>
                </a:effectLst>
                <a:latin typeface="Impact" panose="020B0806030902050204" pitchFamily="34" charset="0"/>
              </a:rPr>
              <a:t>References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Footer Placeholder 3">
            <a:extLst>
              <a:ext uri="{FF2B5EF4-FFF2-40B4-BE49-F238E27FC236}">
                <a16:creationId xmlns:a16="http://schemas.microsoft.com/office/drawing/2014/main" id="{6AD79479-DB54-4C29-A23F-3329128F83B4}"/>
              </a:ext>
            </a:extLst>
          </p:cNvPr>
          <p:cNvSpPr>
            <a:spLocks noGrp="1"/>
          </p:cNvSpPr>
          <p:nvPr>
            <p:ph type="ftr"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800"/>
          </a:p>
          <a:p>
            <a:pPr>
              <a:spcBef>
                <a:spcPct val="0"/>
              </a:spcBef>
              <a:buFontTx/>
              <a:buNone/>
            </a:pPr>
            <a:endParaRPr lang="en-US" altLang="en-US" sz="800" b="0">
              <a:latin typeface="Tahoma" panose="020B0604030504040204" pitchFamily="34" charset="0"/>
            </a:endParaRPr>
          </a:p>
          <a:p>
            <a:pPr>
              <a:spcBef>
                <a:spcPct val="0"/>
              </a:spcBef>
              <a:buFontTx/>
              <a:buNone/>
            </a:pPr>
            <a:endParaRPr lang="en-US" altLang="en-US" sz="800">
              <a:latin typeface="Tahoma" panose="020B0604030504040204" pitchFamily="34" charset="0"/>
            </a:endParaRPr>
          </a:p>
          <a:p>
            <a:pPr>
              <a:spcBef>
                <a:spcPct val="0"/>
              </a:spcBef>
              <a:buFontTx/>
              <a:buNone/>
            </a:pPr>
            <a:r>
              <a:rPr lang="en-US" altLang="en-US" sz="800">
                <a:latin typeface="Tahoma" panose="020B0604030504040204" pitchFamily="34" charset="0"/>
              </a:rPr>
              <a:t>© A+ Computer Science  -  www.apluscompsci.com</a:t>
            </a:r>
          </a:p>
        </p:txBody>
      </p:sp>
      <p:sp>
        <p:nvSpPr>
          <p:cNvPr id="64515" name="WordArt 2">
            <a:extLst>
              <a:ext uri="{FF2B5EF4-FFF2-40B4-BE49-F238E27FC236}">
                <a16:creationId xmlns:a16="http://schemas.microsoft.com/office/drawing/2014/main" id="{A4116614-CF55-47B3-8BB4-8EA155C4E5C5}"/>
              </a:ext>
            </a:extLst>
          </p:cNvPr>
          <p:cNvSpPr>
            <a:spLocks noChangeArrowheads="1" noChangeShapeType="1" noTextEdit="1"/>
          </p:cNvSpPr>
          <p:nvPr/>
        </p:nvSpPr>
        <p:spPr bwMode="auto">
          <a:xfrm>
            <a:off x="609600" y="2514600"/>
            <a:ext cx="7772400" cy="1066800"/>
          </a:xfrm>
          <a:prstGeom prst="rect">
            <a:avLst/>
          </a:prstGeom>
        </p:spPr>
        <p:txBody>
          <a:bodyPr wrap="none" fromWordArt="1">
            <a:prstTxWarp prst="textPlain">
              <a:avLst>
                <a:gd name="adj" fmla="val 50000"/>
              </a:avLst>
            </a:prstTxWarp>
          </a:bodyPr>
          <a:lstStyle/>
          <a:p>
            <a:pPr algn="ctr"/>
            <a:r>
              <a:rPr lang="en-US" sz="3600" kern="10">
                <a:ln w="9525">
                  <a:solidFill>
                    <a:srgbClr val="FFFF00"/>
                  </a:solidFill>
                  <a:round/>
                  <a:headEnd/>
                  <a:tailEnd/>
                </a:ln>
                <a:solidFill>
                  <a:srgbClr val="FF0000"/>
                </a:solidFill>
                <a:effectLst>
                  <a:outerShdw dist="35921" dir="2700000" algn="ctr" rotWithShape="0">
                    <a:srgbClr val="C0C0C0">
                      <a:alpha val="79999"/>
                    </a:srgbClr>
                  </a:outerShdw>
                </a:effectLst>
                <a:latin typeface="Impact" panose="020B0806030902050204" pitchFamily="34" charset="0"/>
              </a:rPr>
              <a:t>hasnext.java</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Footer Placeholder 3">
            <a:extLst>
              <a:ext uri="{FF2B5EF4-FFF2-40B4-BE49-F238E27FC236}">
                <a16:creationId xmlns:a16="http://schemas.microsoft.com/office/drawing/2014/main" id="{31D91F6B-D169-4A93-87ED-F9C197748624}"/>
              </a:ext>
            </a:extLst>
          </p:cNvPr>
          <p:cNvSpPr>
            <a:spLocks noGrp="1"/>
          </p:cNvSpPr>
          <p:nvPr>
            <p:ph type="ftr"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800"/>
          </a:p>
          <a:p>
            <a:pPr>
              <a:spcBef>
                <a:spcPct val="0"/>
              </a:spcBef>
              <a:buFontTx/>
              <a:buNone/>
            </a:pPr>
            <a:endParaRPr lang="en-US" altLang="en-US" sz="800" b="0">
              <a:latin typeface="Tahoma" panose="020B0604030504040204" pitchFamily="34" charset="0"/>
            </a:endParaRPr>
          </a:p>
          <a:p>
            <a:pPr>
              <a:spcBef>
                <a:spcPct val="0"/>
              </a:spcBef>
              <a:buFontTx/>
              <a:buNone/>
            </a:pPr>
            <a:endParaRPr lang="en-US" altLang="en-US" sz="800">
              <a:latin typeface="Tahoma" panose="020B0604030504040204" pitchFamily="34" charset="0"/>
            </a:endParaRPr>
          </a:p>
          <a:p>
            <a:pPr>
              <a:spcBef>
                <a:spcPct val="0"/>
              </a:spcBef>
              <a:buFontTx/>
              <a:buNone/>
            </a:pPr>
            <a:r>
              <a:rPr lang="en-US" altLang="en-US" sz="800">
                <a:latin typeface="Tahoma" panose="020B0604030504040204" pitchFamily="34" charset="0"/>
              </a:rPr>
              <a:t>© A+ Computer Science  -  www.apluscompsci.com</a:t>
            </a:r>
          </a:p>
        </p:txBody>
      </p:sp>
      <p:sp>
        <p:nvSpPr>
          <p:cNvPr id="62467" name="Text Box 3">
            <a:extLst>
              <a:ext uri="{FF2B5EF4-FFF2-40B4-BE49-F238E27FC236}">
                <a16:creationId xmlns:a16="http://schemas.microsoft.com/office/drawing/2014/main" id="{103C1125-DF38-4E06-8424-AB875C57B1B8}"/>
              </a:ext>
            </a:extLst>
          </p:cNvPr>
          <p:cNvSpPr txBox="1">
            <a:spLocks noChangeArrowheads="1"/>
          </p:cNvSpPr>
          <p:nvPr/>
        </p:nvSpPr>
        <p:spPr bwMode="auto">
          <a:xfrm>
            <a:off x="457200" y="1066800"/>
            <a:ext cx="7696200" cy="5262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800" dirty="0" err="1">
                <a:latin typeface="Tahoma" panose="020B0604030504040204" pitchFamily="34" charset="0"/>
              </a:rPr>
              <a:t>ArrayList</a:t>
            </a:r>
            <a:r>
              <a:rPr lang="en-US" altLang="en-US" sz="2800" dirty="0">
                <a:latin typeface="Tahoma" panose="020B0604030504040204" pitchFamily="34" charset="0"/>
              </a:rPr>
              <a:t>&lt;String&gt; words;</a:t>
            </a:r>
          </a:p>
          <a:p>
            <a:pPr>
              <a:spcBef>
                <a:spcPct val="0"/>
              </a:spcBef>
              <a:buFontTx/>
              <a:buNone/>
            </a:pPr>
            <a:r>
              <a:rPr lang="en-US" altLang="en-US" sz="2800" dirty="0">
                <a:latin typeface="Tahoma" panose="020B0604030504040204" pitchFamily="34" charset="0"/>
              </a:rPr>
              <a:t>words = new </a:t>
            </a:r>
            <a:r>
              <a:rPr lang="en-US" altLang="en-US" sz="2800" dirty="0" err="1">
                <a:latin typeface="Tahoma" panose="020B0604030504040204" pitchFamily="34" charset="0"/>
              </a:rPr>
              <a:t>ArrayList</a:t>
            </a:r>
            <a:r>
              <a:rPr lang="en-US" altLang="en-US" sz="2800" dirty="0">
                <a:latin typeface="Tahoma" panose="020B0604030504040204" pitchFamily="34" charset="0"/>
              </a:rPr>
              <a:t>&lt;String&gt;();</a:t>
            </a:r>
          </a:p>
          <a:p>
            <a:pPr>
              <a:spcBef>
                <a:spcPct val="0"/>
              </a:spcBef>
              <a:buFontTx/>
              <a:buNone/>
            </a:pPr>
            <a:endParaRPr lang="en-US" altLang="en-US" sz="2800" dirty="0">
              <a:latin typeface="Tahoma" panose="020B0604030504040204" pitchFamily="34" charset="0"/>
            </a:endParaRPr>
          </a:p>
          <a:p>
            <a:pPr>
              <a:spcBef>
                <a:spcPct val="0"/>
              </a:spcBef>
              <a:buFontTx/>
              <a:buNone/>
            </a:pPr>
            <a:r>
              <a:rPr lang="en-US" altLang="en-US" sz="2800" dirty="0" err="1">
                <a:latin typeface="Tahoma" panose="020B0604030504040204" pitchFamily="34" charset="0"/>
              </a:rPr>
              <a:t>words.add</a:t>
            </a:r>
            <a:r>
              <a:rPr lang="en-US" altLang="en-US" sz="2800" dirty="0">
                <a:latin typeface="Tahoma" panose="020B0604030504040204" pitchFamily="34" charset="0"/>
              </a:rPr>
              <a:t>("at");</a:t>
            </a:r>
          </a:p>
          <a:p>
            <a:pPr>
              <a:spcBef>
                <a:spcPct val="0"/>
              </a:spcBef>
              <a:buFontTx/>
              <a:buNone/>
            </a:pPr>
            <a:r>
              <a:rPr lang="en-US" altLang="en-US" sz="2800" dirty="0" err="1">
                <a:latin typeface="Tahoma" panose="020B0604030504040204" pitchFamily="34" charset="0"/>
              </a:rPr>
              <a:t>words.add</a:t>
            </a:r>
            <a:r>
              <a:rPr lang="en-US" altLang="en-US" sz="2800" dirty="0">
                <a:latin typeface="Tahoma" panose="020B0604030504040204" pitchFamily="34" charset="0"/>
              </a:rPr>
              <a:t>("is");</a:t>
            </a:r>
          </a:p>
          <a:p>
            <a:pPr>
              <a:spcBef>
                <a:spcPct val="0"/>
              </a:spcBef>
              <a:buFontTx/>
              <a:buNone/>
            </a:pPr>
            <a:r>
              <a:rPr lang="en-US" altLang="en-US" sz="2800" dirty="0" err="1">
                <a:latin typeface="Tahoma" panose="020B0604030504040204" pitchFamily="34" charset="0"/>
              </a:rPr>
              <a:t>words.add</a:t>
            </a:r>
            <a:r>
              <a:rPr lang="en-US" altLang="en-US" sz="2800" dirty="0">
                <a:latin typeface="Tahoma" panose="020B0604030504040204" pitchFamily="34" charset="0"/>
              </a:rPr>
              <a:t>("of");</a:t>
            </a:r>
          </a:p>
          <a:p>
            <a:pPr>
              <a:spcBef>
                <a:spcPct val="0"/>
              </a:spcBef>
              <a:buFontTx/>
              <a:buNone/>
            </a:pPr>
            <a:endParaRPr lang="en-US" altLang="en-US" sz="2800" dirty="0">
              <a:latin typeface="Tahoma" panose="020B0604030504040204" pitchFamily="34" charset="0"/>
            </a:endParaRPr>
          </a:p>
          <a:p>
            <a:pPr>
              <a:spcBef>
                <a:spcPct val="0"/>
              </a:spcBef>
              <a:buFontTx/>
              <a:buNone/>
            </a:pPr>
            <a:r>
              <a:rPr lang="en-US" altLang="en-US" sz="2800" dirty="0">
                <a:latin typeface="Tahoma" panose="020B0604030504040204" pitchFamily="34" charset="0"/>
              </a:rPr>
              <a:t>Iterator&lt;String&gt; it = </a:t>
            </a:r>
            <a:r>
              <a:rPr lang="en-US" altLang="en-US" sz="2800" dirty="0" err="1">
                <a:latin typeface="Tahoma" panose="020B0604030504040204" pitchFamily="34" charset="0"/>
              </a:rPr>
              <a:t>words.iterator</a:t>
            </a:r>
            <a:r>
              <a:rPr lang="en-US" altLang="en-US" sz="2800" dirty="0">
                <a:latin typeface="Tahoma" panose="020B0604030504040204" pitchFamily="34" charset="0"/>
              </a:rPr>
              <a:t>();</a:t>
            </a:r>
          </a:p>
          <a:p>
            <a:pPr>
              <a:spcBef>
                <a:spcPct val="0"/>
              </a:spcBef>
              <a:buFontTx/>
              <a:buNone/>
            </a:pPr>
            <a:r>
              <a:rPr lang="en-US" altLang="en-US" sz="2800" dirty="0">
                <a:latin typeface="Tahoma" panose="020B0604030504040204" pitchFamily="34" charset="0"/>
              </a:rPr>
              <a:t>while(</a:t>
            </a:r>
            <a:r>
              <a:rPr lang="en-US" altLang="en-US" sz="2800" dirty="0" err="1">
                <a:latin typeface="Tahoma" panose="020B0604030504040204" pitchFamily="34" charset="0"/>
              </a:rPr>
              <a:t>it.hasNext</a:t>
            </a:r>
            <a:r>
              <a:rPr lang="en-US" altLang="en-US" sz="2800" dirty="0">
                <a:latin typeface="Tahoma" panose="020B0604030504040204" pitchFamily="34" charset="0"/>
              </a:rPr>
              <a:t>())</a:t>
            </a:r>
          </a:p>
          <a:p>
            <a:pPr>
              <a:spcBef>
                <a:spcPct val="0"/>
              </a:spcBef>
              <a:buFontTx/>
              <a:buNone/>
            </a:pPr>
            <a:r>
              <a:rPr lang="en-US" altLang="en-US" sz="2800" dirty="0">
                <a:latin typeface="Tahoma" panose="020B0604030504040204" pitchFamily="34" charset="0"/>
              </a:rPr>
              <a:t>{</a:t>
            </a:r>
          </a:p>
          <a:p>
            <a:pPr>
              <a:spcBef>
                <a:spcPct val="0"/>
              </a:spcBef>
              <a:buFontTx/>
              <a:buNone/>
            </a:pPr>
            <a:r>
              <a:rPr lang="en-US" altLang="en-US" sz="2800" dirty="0">
                <a:latin typeface="Tahoma" panose="020B0604030504040204" pitchFamily="34" charset="0"/>
              </a:rPr>
              <a:t>   </a:t>
            </a:r>
            <a:r>
              <a:rPr lang="en-US" altLang="en-US" sz="2800" dirty="0" err="1">
                <a:latin typeface="Tahoma" panose="020B0604030504040204" pitchFamily="34" charset="0"/>
              </a:rPr>
              <a:t>System.out.println</a:t>
            </a:r>
            <a:r>
              <a:rPr lang="en-US" altLang="en-US" sz="2800" dirty="0">
                <a:latin typeface="Tahoma" panose="020B0604030504040204" pitchFamily="34" charset="0"/>
              </a:rPr>
              <a:t>(</a:t>
            </a:r>
            <a:r>
              <a:rPr lang="en-US" altLang="en-US" sz="2800" dirty="0" err="1">
                <a:latin typeface="Tahoma" panose="020B0604030504040204" pitchFamily="34" charset="0"/>
              </a:rPr>
              <a:t>it.next</a:t>
            </a:r>
            <a:r>
              <a:rPr lang="en-US" altLang="en-US" sz="2800" dirty="0">
                <a:latin typeface="Tahoma" panose="020B0604030504040204" pitchFamily="34" charset="0"/>
              </a:rPr>
              <a:t>());</a:t>
            </a:r>
          </a:p>
          <a:p>
            <a:pPr>
              <a:spcBef>
                <a:spcPct val="0"/>
              </a:spcBef>
              <a:buFontTx/>
              <a:buNone/>
            </a:pPr>
            <a:r>
              <a:rPr lang="en-US" altLang="en-US" sz="2800" dirty="0">
                <a:latin typeface="Tahoma" panose="020B0604030504040204" pitchFamily="34" charset="0"/>
              </a:rPr>
              <a:t>}</a:t>
            </a:r>
          </a:p>
        </p:txBody>
      </p:sp>
      <p:sp>
        <p:nvSpPr>
          <p:cNvPr id="62468" name="Text Box 4">
            <a:extLst>
              <a:ext uri="{FF2B5EF4-FFF2-40B4-BE49-F238E27FC236}">
                <a16:creationId xmlns:a16="http://schemas.microsoft.com/office/drawing/2014/main" id="{1D7444BE-FA32-4D37-B326-A122F615CF52}"/>
              </a:ext>
            </a:extLst>
          </p:cNvPr>
          <p:cNvSpPr txBox="1">
            <a:spLocks noChangeArrowheads="1"/>
          </p:cNvSpPr>
          <p:nvPr/>
        </p:nvSpPr>
        <p:spPr bwMode="auto">
          <a:xfrm>
            <a:off x="7010400" y="1828800"/>
            <a:ext cx="1905000" cy="2062103"/>
          </a:xfrm>
          <a:prstGeom prst="rect">
            <a:avLst/>
          </a:prstGeom>
          <a:noFill/>
          <a:ln w="12700">
            <a:solidFill>
              <a:srgbClr val="9933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50000"/>
              </a:spcBef>
              <a:buFontTx/>
              <a:buNone/>
            </a:pPr>
            <a:r>
              <a:rPr lang="en-US" altLang="en-US" u="sng" dirty="0" err="1">
                <a:solidFill>
                  <a:srgbClr val="FF0000"/>
                </a:solidFill>
                <a:latin typeface="Tahoma" panose="020B0604030504040204" pitchFamily="34" charset="0"/>
              </a:rPr>
              <a:t>OUTPUT</a:t>
            </a:r>
            <a:r>
              <a:rPr lang="en-US" altLang="en-US" dirty="0" err="1">
                <a:latin typeface="Tahoma" panose="020B0604030504040204" pitchFamily="34" charset="0"/>
              </a:rPr>
              <a:t>at</a:t>
            </a:r>
            <a:br>
              <a:rPr lang="en-US" altLang="en-US" dirty="0">
                <a:latin typeface="Tahoma" panose="020B0604030504040204" pitchFamily="34" charset="0"/>
              </a:rPr>
            </a:br>
            <a:r>
              <a:rPr lang="en-US" altLang="en-US" dirty="0">
                <a:latin typeface="Tahoma" panose="020B0604030504040204" pitchFamily="34" charset="0"/>
              </a:rPr>
              <a:t>is</a:t>
            </a:r>
            <a:br>
              <a:rPr lang="en-US" altLang="en-US" dirty="0">
                <a:latin typeface="Tahoma" panose="020B0604030504040204" pitchFamily="34" charset="0"/>
              </a:rPr>
            </a:br>
            <a:r>
              <a:rPr lang="en-US" altLang="en-US" dirty="0">
                <a:latin typeface="Tahoma" panose="020B0604030504040204" pitchFamily="34" charset="0"/>
              </a:rPr>
              <a:t>of</a:t>
            </a:r>
          </a:p>
        </p:txBody>
      </p:sp>
      <p:sp>
        <p:nvSpPr>
          <p:cNvPr id="62469" name="WordArt 5">
            <a:extLst>
              <a:ext uri="{FF2B5EF4-FFF2-40B4-BE49-F238E27FC236}">
                <a16:creationId xmlns:a16="http://schemas.microsoft.com/office/drawing/2014/main" id="{5A21E960-8AD4-4F63-9CF1-8CE08D31AAA8}"/>
              </a:ext>
            </a:extLst>
          </p:cNvPr>
          <p:cNvSpPr>
            <a:spLocks noChangeArrowheads="1" noChangeShapeType="1" noTextEdit="1"/>
          </p:cNvSpPr>
          <p:nvPr/>
        </p:nvSpPr>
        <p:spPr bwMode="auto">
          <a:xfrm>
            <a:off x="1447800" y="381000"/>
            <a:ext cx="6324600" cy="533400"/>
          </a:xfrm>
          <a:prstGeom prst="rect">
            <a:avLst/>
          </a:prstGeom>
        </p:spPr>
        <p:txBody>
          <a:bodyPr wrap="none" fromWordArt="1">
            <a:prstTxWarp prst="textPlain">
              <a:avLst>
                <a:gd name="adj" fmla="val 50000"/>
              </a:avLst>
            </a:prstTxWarp>
          </a:bodyPr>
          <a:lstStyle/>
          <a:p>
            <a:pPr algn="ctr"/>
            <a:r>
              <a:rPr lang="en-US" sz="3600" kern="10">
                <a:ln w="9525">
                  <a:solidFill>
                    <a:srgbClr val="FFFF00"/>
                  </a:solidFill>
                  <a:round/>
                  <a:headEnd type="none" w="sm" len="sm"/>
                  <a:tailEnd type="none" w="sm" len="sm"/>
                </a:ln>
                <a:solidFill>
                  <a:srgbClr val="0000FF"/>
                </a:solidFill>
                <a:effectLst>
                  <a:outerShdw dist="35921" dir="2700000" algn="ctr" rotWithShape="0">
                    <a:srgbClr val="C0C0C0">
                      <a:alpha val="79999"/>
                    </a:srgbClr>
                  </a:outerShdw>
                </a:effectLst>
                <a:latin typeface="Impact" panose="020B0806030902050204" pitchFamily="34" charset="0"/>
              </a:rPr>
              <a:t>hasNext()</a:t>
            </a:r>
          </a:p>
        </p:txBody>
      </p:sp>
    </p:spTree>
    <p:extLst>
      <p:ext uri="{BB962C8B-B14F-4D97-AF65-F5344CB8AC3E}">
        <p14:creationId xmlns:p14="http://schemas.microsoft.com/office/powerpoint/2010/main" val="3588205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Footer Placeholder 3">
            <a:extLst>
              <a:ext uri="{FF2B5EF4-FFF2-40B4-BE49-F238E27FC236}">
                <a16:creationId xmlns:a16="http://schemas.microsoft.com/office/drawing/2014/main" id="{31D91F6B-D169-4A93-87ED-F9C197748624}"/>
              </a:ext>
            </a:extLst>
          </p:cNvPr>
          <p:cNvSpPr>
            <a:spLocks noGrp="1"/>
          </p:cNvSpPr>
          <p:nvPr>
            <p:ph type="ftr"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800"/>
          </a:p>
          <a:p>
            <a:pPr>
              <a:spcBef>
                <a:spcPct val="0"/>
              </a:spcBef>
              <a:buFontTx/>
              <a:buNone/>
            </a:pPr>
            <a:endParaRPr lang="en-US" altLang="en-US" sz="800" b="0">
              <a:latin typeface="Tahoma" panose="020B0604030504040204" pitchFamily="34" charset="0"/>
            </a:endParaRPr>
          </a:p>
          <a:p>
            <a:pPr>
              <a:spcBef>
                <a:spcPct val="0"/>
              </a:spcBef>
              <a:buFontTx/>
              <a:buNone/>
            </a:pPr>
            <a:endParaRPr lang="en-US" altLang="en-US" sz="800">
              <a:latin typeface="Tahoma" panose="020B0604030504040204" pitchFamily="34" charset="0"/>
            </a:endParaRPr>
          </a:p>
          <a:p>
            <a:pPr>
              <a:spcBef>
                <a:spcPct val="0"/>
              </a:spcBef>
              <a:buFontTx/>
              <a:buNone/>
            </a:pPr>
            <a:r>
              <a:rPr lang="en-US" altLang="en-US" sz="800">
                <a:latin typeface="Tahoma" panose="020B0604030504040204" pitchFamily="34" charset="0"/>
              </a:rPr>
              <a:t>© A+ Computer Science  -  www.apluscompsci.com</a:t>
            </a:r>
          </a:p>
        </p:txBody>
      </p:sp>
      <p:sp>
        <p:nvSpPr>
          <p:cNvPr id="62467" name="Text Box 3">
            <a:extLst>
              <a:ext uri="{FF2B5EF4-FFF2-40B4-BE49-F238E27FC236}">
                <a16:creationId xmlns:a16="http://schemas.microsoft.com/office/drawing/2014/main" id="{103C1125-DF38-4E06-8424-AB875C57B1B8}"/>
              </a:ext>
            </a:extLst>
          </p:cNvPr>
          <p:cNvSpPr txBox="1">
            <a:spLocks noChangeArrowheads="1"/>
          </p:cNvSpPr>
          <p:nvPr/>
        </p:nvSpPr>
        <p:spPr bwMode="auto">
          <a:xfrm>
            <a:off x="457200" y="1066800"/>
            <a:ext cx="7696200" cy="56938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None/>
            </a:pPr>
            <a:r>
              <a:rPr lang="en-US" altLang="en-US" sz="2800" dirty="0">
                <a:solidFill>
                  <a:srgbClr val="6600CC"/>
                </a:solidFill>
                <a:latin typeface="Tahoma" panose="020B0604030504040204" pitchFamily="34" charset="0"/>
              </a:rPr>
              <a:t>Note that if you don’t use generics, Java only knows it’s some kind of Object.</a:t>
            </a:r>
          </a:p>
          <a:p>
            <a:pPr>
              <a:spcBef>
                <a:spcPct val="0"/>
              </a:spcBef>
              <a:buFontTx/>
              <a:buNone/>
            </a:pPr>
            <a:endParaRPr lang="en-US" altLang="en-US" sz="2000" dirty="0">
              <a:latin typeface="Tahoma" panose="020B0604030504040204" pitchFamily="34" charset="0"/>
            </a:endParaRPr>
          </a:p>
          <a:p>
            <a:pPr>
              <a:spcBef>
                <a:spcPct val="0"/>
              </a:spcBef>
              <a:buFontTx/>
              <a:buNone/>
            </a:pPr>
            <a:r>
              <a:rPr lang="en-US" altLang="en-US" sz="2000" dirty="0" err="1">
                <a:latin typeface="Tahoma" panose="020B0604030504040204" pitchFamily="34" charset="0"/>
              </a:rPr>
              <a:t>ArrayList</a:t>
            </a:r>
            <a:r>
              <a:rPr lang="en-US" altLang="en-US" sz="2000" dirty="0">
                <a:latin typeface="Tahoma" panose="020B0604030504040204" pitchFamily="34" charset="0"/>
              </a:rPr>
              <a:t>&lt;String&gt; words;</a:t>
            </a:r>
          </a:p>
          <a:p>
            <a:pPr>
              <a:spcBef>
                <a:spcPct val="0"/>
              </a:spcBef>
              <a:buFontTx/>
              <a:buNone/>
            </a:pPr>
            <a:r>
              <a:rPr lang="en-US" altLang="en-US" sz="2000" dirty="0">
                <a:latin typeface="Tahoma" panose="020B0604030504040204" pitchFamily="34" charset="0"/>
              </a:rPr>
              <a:t>words = new </a:t>
            </a:r>
            <a:r>
              <a:rPr lang="en-US" altLang="en-US" sz="2000" dirty="0" err="1">
                <a:latin typeface="Tahoma" panose="020B0604030504040204" pitchFamily="34" charset="0"/>
              </a:rPr>
              <a:t>ArrayList</a:t>
            </a:r>
            <a:r>
              <a:rPr lang="en-US" altLang="en-US" sz="2000" dirty="0">
                <a:latin typeface="Tahoma" panose="020B0604030504040204" pitchFamily="34" charset="0"/>
              </a:rPr>
              <a:t>&lt;String&gt;();</a:t>
            </a:r>
          </a:p>
          <a:p>
            <a:pPr>
              <a:spcBef>
                <a:spcPct val="0"/>
              </a:spcBef>
              <a:buFontTx/>
              <a:buNone/>
            </a:pPr>
            <a:endParaRPr lang="en-US" altLang="en-US" sz="2000" dirty="0">
              <a:latin typeface="Tahoma" panose="020B0604030504040204" pitchFamily="34" charset="0"/>
            </a:endParaRPr>
          </a:p>
          <a:p>
            <a:pPr>
              <a:spcBef>
                <a:spcPct val="0"/>
              </a:spcBef>
              <a:buFontTx/>
              <a:buNone/>
            </a:pPr>
            <a:r>
              <a:rPr lang="en-US" altLang="en-US" sz="2000" dirty="0" err="1">
                <a:latin typeface="Tahoma" panose="020B0604030504040204" pitchFamily="34" charset="0"/>
              </a:rPr>
              <a:t>words.add</a:t>
            </a:r>
            <a:r>
              <a:rPr lang="en-US" altLang="en-US" sz="2000" dirty="0">
                <a:latin typeface="Tahoma" panose="020B0604030504040204" pitchFamily="34" charset="0"/>
              </a:rPr>
              <a:t>("at");</a:t>
            </a:r>
          </a:p>
          <a:p>
            <a:pPr>
              <a:spcBef>
                <a:spcPct val="0"/>
              </a:spcBef>
              <a:buFontTx/>
              <a:buNone/>
            </a:pPr>
            <a:r>
              <a:rPr lang="en-US" altLang="en-US" sz="2000" dirty="0" err="1">
                <a:latin typeface="Tahoma" panose="020B0604030504040204" pitchFamily="34" charset="0"/>
              </a:rPr>
              <a:t>words.add</a:t>
            </a:r>
            <a:r>
              <a:rPr lang="en-US" altLang="en-US" sz="2000" dirty="0">
                <a:latin typeface="Tahoma" panose="020B0604030504040204" pitchFamily="34" charset="0"/>
              </a:rPr>
              <a:t>("is");</a:t>
            </a:r>
          </a:p>
          <a:p>
            <a:pPr>
              <a:spcBef>
                <a:spcPct val="0"/>
              </a:spcBef>
              <a:buFontTx/>
              <a:buNone/>
            </a:pPr>
            <a:r>
              <a:rPr lang="en-US" altLang="en-US" sz="2000" dirty="0" err="1">
                <a:latin typeface="Tahoma" panose="020B0604030504040204" pitchFamily="34" charset="0"/>
              </a:rPr>
              <a:t>words.add</a:t>
            </a:r>
            <a:r>
              <a:rPr lang="en-US" altLang="en-US" sz="2000" dirty="0">
                <a:latin typeface="Tahoma" panose="020B0604030504040204" pitchFamily="34" charset="0"/>
              </a:rPr>
              <a:t>("of");</a:t>
            </a:r>
          </a:p>
          <a:p>
            <a:pPr>
              <a:spcBef>
                <a:spcPct val="0"/>
              </a:spcBef>
              <a:buFontTx/>
              <a:buNone/>
            </a:pPr>
            <a:endParaRPr lang="en-US" altLang="en-US" sz="2800" dirty="0">
              <a:latin typeface="Tahoma" panose="020B0604030504040204" pitchFamily="34" charset="0"/>
            </a:endParaRPr>
          </a:p>
          <a:p>
            <a:pPr>
              <a:spcBef>
                <a:spcPct val="0"/>
              </a:spcBef>
              <a:buFontTx/>
              <a:buNone/>
            </a:pPr>
            <a:r>
              <a:rPr lang="en-US" altLang="en-US" sz="2800" dirty="0">
                <a:solidFill>
                  <a:srgbClr val="6600CC"/>
                </a:solidFill>
                <a:latin typeface="Tahoma" panose="020B0604030504040204" pitchFamily="34" charset="0"/>
              </a:rPr>
              <a:t>Iterator it </a:t>
            </a:r>
            <a:r>
              <a:rPr lang="en-US" altLang="en-US" sz="2800" dirty="0">
                <a:latin typeface="Tahoma" panose="020B0604030504040204" pitchFamily="34" charset="0"/>
              </a:rPr>
              <a:t>= </a:t>
            </a:r>
            <a:r>
              <a:rPr lang="en-US" altLang="en-US" sz="2800" dirty="0" err="1">
                <a:latin typeface="Tahoma" panose="020B0604030504040204" pitchFamily="34" charset="0"/>
              </a:rPr>
              <a:t>words.iterator</a:t>
            </a:r>
            <a:r>
              <a:rPr lang="en-US" altLang="en-US" sz="2800" dirty="0">
                <a:latin typeface="Tahoma" panose="020B0604030504040204" pitchFamily="34" charset="0"/>
              </a:rPr>
              <a:t>();</a:t>
            </a:r>
          </a:p>
          <a:p>
            <a:pPr>
              <a:spcBef>
                <a:spcPct val="0"/>
              </a:spcBef>
              <a:buFontTx/>
              <a:buNone/>
            </a:pPr>
            <a:r>
              <a:rPr lang="en-US" altLang="en-US" sz="2800" dirty="0">
                <a:latin typeface="Tahoma" panose="020B0604030504040204" pitchFamily="34" charset="0"/>
              </a:rPr>
              <a:t>while(</a:t>
            </a:r>
            <a:r>
              <a:rPr lang="en-US" altLang="en-US" sz="2800" dirty="0" err="1">
                <a:latin typeface="Tahoma" panose="020B0604030504040204" pitchFamily="34" charset="0"/>
              </a:rPr>
              <a:t>it.hasNext</a:t>
            </a:r>
            <a:r>
              <a:rPr lang="en-US" altLang="en-US" sz="2800" dirty="0">
                <a:latin typeface="Tahoma" panose="020B0604030504040204" pitchFamily="34" charset="0"/>
              </a:rPr>
              <a:t>())</a:t>
            </a:r>
          </a:p>
          <a:p>
            <a:pPr>
              <a:spcBef>
                <a:spcPct val="0"/>
              </a:spcBef>
              <a:buFontTx/>
              <a:buNone/>
            </a:pPr>
            <a:r>
              <a:rPr lang="en-US" altLang="en-US" sz="2800" dirty="0">
                <a:latin typeface="Tahoma" panose="020B0604030504040204" pitchFamily="34" charset="0"/>
              </a:rPr>
              <a:t>{</a:t>
            </a:r>
          </a:p>
          <a:p>
            <a:pPr>
              <a:spcBef>
                <a:spcPct val="0"/>
              </a:spcBef>
              <a:buFontTx/>
              <a:buNone/>
            </a:pPr>
            <a:r>
              <a:rPr lang="en-US" altLang="en-US" sz="2800" dirty="0">
                <a:latin typeface="Tahoma" panose="020B0604030504040204" pitchFamily="34" charset="0"/>
              </a:rPr>
              <a:t>   </a:t>
            </a:r>
            <a:r>
              <a:rPr lang="en-US" altLang="en-US" sz="2800" dirty="0" err="1">
                <a:latin typeface="Tahoma" panose="020B0604030504040204" pitchFamily="34" charset="0"/>
              </a:rPr>
              <a:t>System.out.println</a:t>
            </a:r>
            <a:r>
              <a:rPr lang="en-US" altLang="en-US" sz="2800" dirty="0">
                <a:latin typeface="Tahoma" panose="020B0604030504040204" pitchFamily="34" charset="0"/>
              </a:rPr>
              <a:t>(</a:t>
            </a:r>
            <a:r>
              <a:rPr lang="en-US" altLang="en-US" sz="2800" dirty="0" err="1">
                <a:latin typeface="Tahoma" panose="020B0604030504040204" pitchFamily="34" charset="0"/>
              </a:rPr>
              <a:t>it.next</a:t>
            </a:r>
            <a:r>
              <a:rPr lang="en-US" altLang="en-US" sz="2800" dirty="0">
                <a:latin typeface="Tahoma" panose="020B0604030504040204" pitchFamily="34" charset="0"/>
              </a:rPr>
              <a:t>());</a:t>
            </a:r>
          </a:p>
          <a:p>
            <a:pPr>
              <a:spcBef>
                <a:spcPct val="0"/>
              </a:spcBef>
              <a:buFontTx/>
              <a:buNone/>
            </a:pPr>
            <a:r>
              <a:rPr lang="en-US" altLang="en-US" sz="2800" dirty="0">
                <a:latin typeface="Tahoma" panose="020B0604030504040204" pitchFamily="34" charset="0"/>
              </a:rPr>
              <a:t>}</a:t>
            </a:r>
          </a:p>
        </p:txBody>
      </p:sp>
      <p:sp>
        <p:nvSpPr>
          <p:cNvPr id="62468" name="Text Box 4">
            <a:extLst>
              <a:ext uri="{FF2B5EF4-FFF2-40B4-BE49-F238E27FC236}">
                <a16:creationId xmlns:a16="http://schemas.microsoft.com/office/drawing/2014/main" id="{1D7444BE-FA32-4D37-B326-A122F615CF52}"/>
              </a:ext>
            </a:extLst>
          </p:cNvPr>
          <p:cNvSpPr txBox="1">
            <a:spLocks noChangeArrowheads="1"/>
          </p:cNvSpPr>
          <p:nvPr/>
        </p:nvSpPr>
        <p:spPr bwMode="auto">
          <a:xfrm>
            <a:off x="6629400" y="4414897"/>
            <a:ext cx="1905000" cy="2062103"/>
          </a:xfrm>
          <a:prstGeom prst="rect">
            <a:avLst/>
          </a:prstGeom>
          <a:noFill/>
          <a:ln w="12700">
            <a:solidFill>
              <a:srgbClr val="9933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50000"/>
              </a:spcBef>
              <a:buFontTx/>
              <a:buNone/>
            </a:pPr>
            <a:r>
              <a:rPr lang="en-US" altLang="en-US" u="sng" dirty="0" err="1">
                <a:solidFill>
                  <a:srgbClr val="FF0000"/>
                </a:solidFill>
                <a:latin typeface="Tahoma" panose="020B0604030504040204" pitchFamily="34" charset="0"/>
              </a:rPr>
              <a:t>OUTPUT</a:t>
            </a:r>
            <a:r>
              <a:rPr lang="en-US" altLang="en-US" dirty="0" err="1">
                <a:latin typeface="Tahoma" panose="020B0604030504040204" pitchFamily="34" charset="0"/>
              </a:rPr>
              <a:t>at</a:t>
            </a:r>
            <a:br>
              <a:rPr lang="en-US" altLang="en-US" dirty="0">
                <a:latin typeface="Tahoma" panose="020B0604030504040204" pitchFamily="34" charset="0"/>
              </a:rPr>
            </a:br>
            <a:r>
              <a:rPr lang="en-US" altLang="en-US" dirty="0">
                <a:latin typeface="Tahoma" panose="020B0604030504040204" pitchFamily="34" charset="0"/>
              </a:rPr>
              <a:t>is</a:t>
            </a:r>
            <a:br>
              <a:rPr lang="en-US" altLang="en-US" dirty="0">
                <a:latin typeface="Tahoma" panose="020B0604030504040204" pitchFamily="34" charset="0"/>
              </a:rPr>
            </a:br>
            <a:r>
              <a:rPr lang="en-US" altLang="en-US" dirty="0">
                <a:latin typeface="Tahoma" panose="020B0604030504040204" pitchFamily="34" charset="0"/>
              </a:rPr>
              <a:t>of</a:t>
            </a:r>
          </a:p>
        </p:txBody>
      </p:sp>
      <p:sp>
        <p:nvSpPr>
          <p:cNvPr id="62469" name="WordArt 5">
            <a:extLst>
              <a:ext uri="{FF2B5EF4-FFF2-40B4-BE49-F238E27FC236}">
                <a16:creationId xmlns:a16="http://schemas.microsoft.com/office/drawing/2014/main" id="{5A21E960-8AD4-4F63-9CF1-8CE08D31AAA8}"/>
              </a:ext>
            </a:extLst>
          </p:cNvPr>
          <p:cNvSpPr>
            <a:spLocks noChangeArrowheads="1" noChangeShapeType="1" noTextEdit="1"/>
          </p:cNvSpPr>
          <p:nvPr/>
        </p:nvSpPr>
        <p:spPr bwMode="auto">
          <a:xfrm>
            <a:off x="1447800" y="381000"/>
            <a:ext cx="6324600" cy="533400"/>
          </a:xfrm>
          <a:prstGeom prst="rect">
            <a:avLst/>
          </a:prstGeom>
        </p:spPr>
        <p:txBody>
          <a:bodyPr wrap="none" fromWordArt="1">
            <a:prstTxWarp prst="textPlain">
              <a:avLst>
                <a:gd name="adj" fmla="val 50000"/>
              </a:avLst>
            </a:prstTxWarp>
          </a:bodyPr>
          <a:lstStyle/>
          <a:p>
            <a:pPr algn="ctr"/>
            <a:r>
              <a:rPr lang="en-US" sz="3600" kern="10">
                <a:ln w="9525">
                  <a:solidFill>
                    <a:srgbClr val="FFFF00"/>
                  </a:solidFill>
                  <a:round/>
                  <a:headEnd type="none" w="sm" len="sm"/>
                  <a:tailEnd type="none" w="sm" len="sm"/>
                </a:ln>
                <a:solidFill>
                  <a:srgbClr val="0000FF"/>
                </a:solidFill>
                <a:effectLst>
                  <a:outerShdw dist="35921" dir="2700000" algn="ctr" rotWithShape="0">
                    <a:srgbClr val="C0C0C0">
                      <a:alpha val="79999"/>
                    </a:srgbClr>
                  </a:outerShdw>
                </a:effectLst>
                <a:latin typeface="Impact" panose="020B0806030902050204" pitchFamily="34" charset="0"/>
              </a:rPr>
              <a:t>hasNext()</a:t>
            </a:r>
          </a:p>
        </p:txBody>
      </p:sp>
      <p:sp>
        <p:nvSpPr>
          <p:cNvPr id="2" name="Text Box 4">
            <a:extLst>
              <a:ext uri="{FF2B5EF4-FFF2-40B4-BE49-F238E27FC236}">
                <a16:creationId xmlns:a16="http://schemas.microsoft.com/office/drawing/2014/main" id="{1D0EEB33-F319-DF30-5177-D9F23C168A86}"/>
              </a:ext>
            </a:extLst>
          </p:cNvPr>
          <p:cNvSpPr txBox="1">
            <a:spLocks noChangeArrowheads="1"/>
          </p:cNvSpPr>
          <p:nvPr/>
        </p:nvSpPr>
        <p:spPr bwMode="auto">
          <a:xfrm>
            <a:off x="5742709" y="2561571"/>
            <a:ext cx="2895600" cy="1569660"/>
          </a:xfrm>
          <a:prstGeom prst="rect">
            <a:avLst/>
          </a:prstGeom>
          <a:noFill/>
          <a:ln w="12700">
            <a:solidFill>
              <a:srgbClr val="9933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50000"/>
              </a:spcBef>
              <a:buFontTx/>
              <a:buNone/>
            </a:pPr>
            <a:r>
              <a:rPr lang="en-US" altLang="en-US" dirty="0">
                <a:solidFill>
                  <a:srgbClr val="6600CC"/>
                </a:solidFill>
                <a:latin typeface="Tahoma" panose="020B0604030504040204" pitchFamily="34" charset="0"/>
              </a:rPr>
              <a:t>This would output the same thing:</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Footer Placeholder 3">
            <a:extLst>
              <a:ext uri="{FF2B5EF4-FFF2-40B4-BE49-F238E27FC236}">
                <a16:creationId xmlns:a16="http://schemas.microsoft.com/office/drawing/2014/main" id="{31D91F6B-D169-4A93-87ED-F9C197748624}"/>
              </a:ext>
            </a:extLst>
          </p:cNvPr>
          <p:cNvSpPr>
            <a:spLocks noGrp="1"/>
          </p:cNvSpPr>
          <p:nvPr>
            <p:ph type="ftr"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800" dirty="0"/>
          </a:p>
          <a:p>
            <a:pPr>
              <a:spcBef>
                <a:spcPct val="0"/>
              </a:spcBef>
              <a:buFontTx/>
              <a:buNone/>
            </a:pPr>
            <a:endParaRPr lang="en-US" altLang="en-US" sz="800" b="0" dirty="0">
              <a:latin typeface="Tahoma" panose="020B0604030504040204" pitchFamily="34" charset="0"/>
            </a:endParaRPr>
          </a:p>
          <a:p>
            <a:pPr>
              <a:spcBef>
                <a:spcPct val="0"/>
              </a:spcBef>
              <a:buFontTx/>
              <a:buNone/>
            </a:pPr>
            <a:endParaRPr lang="en-US" altLang="en-US" sz="800" dirty="0">
              <a:latin typeface="Tahoma" panose="020B0604030504040204" pitchFamily="34" charset="0"/>
            </a:endParaRPr>
          </a:p>
          <a:p>
            <a:pPr>
              <a:spcBef>
                <a:spcPct val="0"/>
              </a:spcBef>
              <a:buFontTx/>
              <a:buNone/>
            </a:pPr>
            <a:r>
              <a:rPr lang="en-US" altLang="en-US" sz="800" dirty="0">
                <a:latin typeface="Tahoma" panose="020B0604030504040204" pitchFamily="34" charset="0"/>
              </a:rPr>
              <a:t>© A+ Computer Science  -  www.apluscompsci.com</a:t>
            </a:r>
          </a:p>
        </p:txBody>
      </p:sp>
      <p:sp>
        <p:nvSpPr>
          <p:cNvPr id="62467" name="Text Box 3">
            <a:extLst>
              <a:ext uri="{FF2B5EF4-FFF2-40B4-BE49-F238E27FC236}">
                <a16:creationId xmlns:a16="http://schemas.microsoft.com/office/drawing/2014/main" id="{103C1125-DF38-4E06-8424-AB875C57B1B8}"/>
              </a:ext>
            </a:extLst>
          </p:cNvPr>
          <p:cNvSpPr txBox="1">
            <a:spLocks noChangeArrowheads="1"/>
          </p:cNvSpPr>
          <p:nvPr/>
        </p:nvSpPr>
        <p:spPr bwMode="auto">
          <a:xfrm>
            <a:off x="457200" y="1396425"/>
            <a:ext cx="7696200" cy="3539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2800" dirty="0">
              <a:latin typeface="Tahoma" panose="020B0604030504040204" pitchFamily="34" charset="0"/>
            </a:endParaRPr>
          </a:p>
          <a:p>
            <a:pPr>
              <a:spcBef>
                <a:spcPct val="0"/>
              </a:spcBef>
              <a:buNone/>
            </a:pPr>
            <a:r>
              <a:rPr lang="en-US" altLang="en-US" sz="2800" dirty="0">
                <a:solidFill>
                  <a:srgbClr val="6600CC"/>
                </a:solidFill>
                <a:latin typeface="Tahoma" panose="020B0604030504040204" pitchFamily="34" charset="0"/>
              </a:rPr>
              <a:t>But I couldn’t call any String methods:</a:t>
            </a:r>
          </a:p>
          <a:p>
            <a:pPr>
              <a:spcBef>
                <a:spcPct val="0"/>
              </a:spcBef>
              <a:buFontTx/>
              <a:buNone/>
            </a:pPr>
            <a:endParaRPr lang="en-US" altLang="en-US" sz="2800" dirty="0">
              <a:solidFill>
                <a:srgbClr val="6600CC"/>
              </a:solidFill>
              <a:latin typeface="Tahoma" panose="020B0604030504040204" pitchFamily="34" charset="0"/>
            </a:endParaRPr>
          </a:p>
          <a:p>
            <a:pPr>
              <a:spcBef>
                <a:spcPct val="0"/>
              </a:spcBef>
              <a:buFontTx/>
              <a:buNone/>
            </a:pPr>
            <a:r>
              <a:rPr lang="en-US" altLang="en-US" sz="2800" dirty="0">
                <a:solidFill>
                  <a:srgbClr val="6600CC"/>
                </a:solidFill>
                <a:latin typeface="Tahoma" panose="020B0604030504040204" pitchFamily="34" charset="0"/>
              </a:rPr>
              <a:t>Iterator it </a:t>
            </a:r>
            <a:r>
              <a:rPr lang="en-US" altLang="en-US" sz="2800" dirty="0">
                <a:latin typeface="Tahoma" panose="020B0604030504040204" pitchFamily="34" charset="0"/>
              </a:rPr>
              <a:t>= </a:t>
            </a:r>
            <a:r>
              <a:rPr lang="en-US" altLang="en-US" sz="2800" dirty="0" err="1">
                <a:latin typeface="Tahoma" panose="020B0604030504040204" pitchFamily="34" charset="0"/>
              </a:rPr>
              <a:t>words.iterator</a:t>
            </a:r>
            <a:r>
              <a:rPr lang="en-US" altLang="en-US" sz="2800" dirty="0">
                <a:latin typeface="Tahoma" panose="020B0604030504040204" pitchFamily="34" charset="0"/>
              </a:rPr>
              <a:t>();</a:t>
            </a:r>
          </a:p>
          <a:p>
            <a:pPr>
              <a:spcBef>
                <a:spcPct val="0"/>
              </a:spcBef>
              <a:buFontTx/>
              <a:buNone/>
            </a:pPr>
            <a:r>
              <a:rPr lang="en-US" altLang="en-US" sz="2800" dirty="0">
                <a:latin typeface="Tahoma" panose="020B0604030504040204" pitchFamily="34" charset="0"/>
              </a:rPr>
              <a:t>while(</a:t>
            </a:r>
            <a:r>
              <a:rPr lang="en-US" altLang="en-US" sz="2800" dirty="0" err="1">
                <a:latin typeface="Tahoma" panose="020B0604030504040204" pitchFamily="34" charset="0"/>
              </a:rPr>
              <a:t>it.hasNext</a:t>
            </a:r>
            <a:r>
              <a:rPr lang="en-US" altLang="en-US" sz="2800" dirty="0">
                <a:latin typeface="Tahoma" panose="020B0604030504040204" pitchFamily="34" charset="0"/>
              </a:rPr>
              <a:t>())</a:t>
            </a:r>
          </a:p>
          <a:p>
            <a:pPr>
              <a:spcBef>
                <a:spcPct val="0"/>
              </a:spcBef>
              <a:buFontTx/>
              <a:buNone/>
            </a:pPr>
            <a:r>
              <a:rPr lang="en-US" altLang="en-US" sz="2800" dirty="0">
                <a:latin typeface="Tahoma" panose="020B0604030504040204" pitchFamily="34" charset="0"/>
              </a:rPr>
              <a:t>{</a:t>
            </a:r>
          </a:p>
          <a:p>
            <a:pPr>
              <a:spcBef>
                <a:spcPct val="0"/>
              </a:spcBef>
              <a:buFontTx/>
              <a:buNone/>
            </a:pPr>
            <a:r>
              <a:rPr lang="en-US" altLang="en-US" sz="2800" dirty="0">
                <a:latin typeface="Tahoma" panose="020B0604030504040204" pitchFamily="34" charset="0"/>
              </a:rPr>
              <a:t>   </a:t>
            </a:r>
            <a:r>
              <a:rPr lang="en-US" altLang="en-US" sz="2800" dirty="0" err="1">
                <a:latin typeface="Tahoma" panose="020B0604030504040204" pitchFamily="34" charset="0"/>
              </a:rPr>
              <a:t>System.out.println</a:t>
            </a:r>
            <a:r>
              <a:rPr lang="en-US" altLang="en-US" sz="2800" dirty="0">
                <a:latin typeface="Tahoma" panose="020B0604030504040204" pitchFamily="34" charset="0"/>
              </a:rPr>
              <a:t>(</a:t>
            </a:r>
            <a:r>
              <a:rPr lang="en-US" altLang="en-US" sz="2800" dirty="0" err="1">
                <a:latin typeface="Tahoma" panose="020B0604030504040204" pitchFamily="34" charset="0"/>
              </a:rPr>
              <a:t>it.next</a:t>
            </a:r>
            <a:r>
              <a:rPr lang="en-US" altLang="en-US" sz="2800" dirty="0">
                <a:latin typeface="Tahoma" panose="020B0604030504040204" pitchFamily="34" charset="0"/>
              </a:rPr>
              <a:t>()</a:t>
            </a:r>
            <a:r>
              <a:rPr lang="en-US" altLang="en-US" sz="2800" dirty="0">
                <a:solidFill>
                  <a:srgbClr val="6600CC"/>
                </a:solidFill>
                <a:latin typeface="Tahoma" panose="020B0604030504040204" pitchFamily="34" charset="0"/>
              </a:rPr>
              <a:t>.length()</a:t>
            </a:r>
            <a:r>
              <a:rPr lang="en-US" altLang="en-US" sz="2800" dirty="0">
                <a:latin typeface="Tahoma" panose="020B0604030504040204" pitchFamily="34" charset="0"/>
              </a:rPr>
              <a:t>);</a:t>
            </a:r>
          </a:p>
          <a:p>
            <a:pPr>
              <a:spcBef>
                <a:spcPct val="0"/>
              </a:spcBef>
              <a:buFontTx/>
              <a:buNone/>
            </a:pPr>
            <a:r>
              <a:rPr lang="en-US" altLang="en-US" sz="2800" dirty="0">
                <a:latin typeface="Tahoma" panose="020B0604030504040204" pitchFamily="34" charset="0"/>
              </a:rPr>
              <a:t>}</a:t>
            </a:r>
          </a:p>
        </p:txBody>
      </p:sp>
      <p:sp>
        <p:nvSpPr>
          <p:cNvPr id="62469" name="WordArt 5">
            <a:extLst>
              <a:ext uri="{FF2B5EF4-FFF2-40B4-BE49-F238E27FC236}">
                <a16:creationId xmlns:a16="http://schemas.microsoft.com/office/drawing/2014/main" id="{5A21E960-8AD4-4F63-9CF1-8CE08D31AAA8}"/>
              </a:ext>
            </a:extLst>
          </p:cNvPr>
          <p:cNvSpPr>
            <a:spLocks noChangeArrowheads="1" noChangeShapeType="1" noTextEdit="1"/>
          </p:cNvSpPr>
          <p:nvPr/>
        </p:nvSpPr>
        <p:spPr bwMode="auto">
          <a:xfrm>
            <a:off x="1447800" y="381000"/>
            <a:ext cx="6324600" cy="533400"/>
          </a:xfrm>
          <a:prstGeom prst="rect">
            <a:avLst/>
          </a:prstGeom>
        </p:spPr>
        <p:txBody>
          <a:bodyPr wrap="none" fromWordArt="1">
            <a:prstTxWarp prst="textPlain">
              <a:avLst>
                <a:gd name="adj" fmla="val 50000"/>
              </a:avLst>
            </a:prstTxWarp>
          </a:bodyPr>
          <a:lstStyle/>
          <a:p>
            <a:pPr algn="ctr"/>
            <a:r>
              <a:rPr lang="en-US" sz="3600" kern="10">
                <a:ln w="9525">
                  <a:solidFill>
                    <a:srgbClr val="FFFF00"/>
                  </a:solidFill>
                  <a:round/>
                  <a:headEnd type="none" w="sm" len="sm"/>
                  <a:tailEnd type="none" w="sm" len="sm"/>
                </a:ln>
                <a:solidFill>
                  <a:srgbClr val="0000FF"/>
                </a:solidFill>
                <a:effectLst>
                  <a:outerShdw dist="35921" dir="2700000" algn="ctr" rotWithShape="0">
                    <a:srgbClr val="C0C0C0">
                      <a:alpha val="79999"/>
                    </a:srgbClr>
                  </a:outerShdw>
                </a:effectLst>
                <a:latin typeface="Impact" panose="020B0806030902050204" pitchFamily="34" charset="0"/>
              </a:rPr>
              <a:t>hasNext()</a:t>
            </a:r>
          </a:p>
        </p:txBody>
      </p:sp>
    </p:spTree>
    <p:extLst>
      <p:ext uri="{BB962C8B-B14F-4D97-AF65-F5344CB8AC3E}">
        <p14:creationId xmlns:p14="http://schemas.microsoft.com/office/powerpoint/2010/main" val="325894718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Footer Placeholder 3">
            <a:extLst>
              <a:ext uri="{FF2B5EF4-FFF2-40B4-BE49-F238E27FC236}">
                <a16:creationId xmlns:a16="http://schemas.microsoft.com/office/drawing/2014/main" id="{31D91F6B-D169-4A93-87ED-F9C197748624}"/>
              </a:ext>
            </a:extLst>
          </p:cNvPr>
          <p:cNvSpPr>
            <a:spLocks noGrp="1"/>
          </p:cNvSpPr>
          <p:nvPr>
            <p:ph type="ftr"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800" dirty="0"/>
          </a:p>
          <a:p>
            <a:pPr>
              <a:spcBef>
                <a:spcPct val="0"/>
              </a:spcBef>
              <a:buFontTx/>
              <a:buNone/>
            </a:pPr>
            <a:endParaRPr lang="en-US" altLang="en-US" sz="800" b="0" dirty="0">
              <a:latin typeface="Tahoma" panose="020B0604030504040204" pitchFamily="34" charset="0"/>
            </a:endParaRPr>
          </a:p>
          <a:p>
            <a:pPr>
              <a:spcBef>
                <a:spcPct val="0"/>
              </a:spcBef>
              <a:buFontTx/>
              <a:buNone/>
            </a:pPr>
            <a:endParaRPr lang="en-US" altLang="en-US" sz="800" dirty="0">
              <a:latin typeface="Tahoma" panose="020B0604030504040204" pitchFamily="34" charset="0"/>
            </a:endParaRPr>
          </a:p>
          <a:p>
            <a:pPr>
              <a:spcBef>
                <a:spcPct val="0"/>
              </a:spcBef>
              <a:buFontTx/>
              <a:buNone/>
            </a:pPr>
            <a:r>
              <a:rPr lang="en-US" altLang="en-US" sz="800" dirty="0">
                <a:latin typeface="Tahoma" panose="020B0604030504040204" pitchFamily="34" charset="0"/>
              </a:rPr>
              <a:t>© A+ Computer Science  -  www.apluscompsci.com</a:t>
            </a:r>
          </a:p>
        </p:txBody>
      </p:sp>
      <p:sp>
        <p:nvSpPr>
          <p:cNvPr id="62467" name="Text Box 3">
            <a:extLst>
              <a:ext uri="{FF2B5EF4-FFF2-40B4-BE49-F238E27FC236}">
                <a16:creationId xmlns:a16="http://schemas.microsoft.com/office/drawing/2014/main" id="{103C1125-DF38-4E06-8424-AB875C57B1B8}"/>
              </a:ext>
            </a:extLst>
          </p:cNvPr>
          <p:cNvSpPr txBox="1">
            <a:spLocks noChangeArrowheads="1"/>
          </p:cNvSpPr>
          <p:nvPr/>
        </p:nvSpPr>
        <p:spPr bwMode="auto">
          <a:xfrm>
            <a:off x="457200" y="1396425"/>
            <a:ext cx="7696200" cy="36009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2800" dirty="0">
              <a:latin typeface="Tahoma" panose="020B0604030504040204" pitchFamily="34" charset="0"/>
            </a:endParaRPr>
          </a:p>
          <a:p>
            <a:pPr>
              <a:spcBef>
                <a:spcPct val="0"/>
              </a:spcBef>
              <a:buNone/>
            </a:pPr>
            <a:r>
              <a:rPr lang="en-US" altLang="en-US" dirty="0">
                <a:solidFill>
                  <a:srgbClr val="6600CC"/>
                </a:solidFill>
                <a:latin typeface="Tahoma" panose="020B0604030504040204" pitchFamily="34" charset="0"/>
              </a:rPr>
              <a:t>Now I can:</a:t>
            </a:r>
          </a:p>
          <a:p>
            <a:pPr>
              <a:spcBef>
                <a:spcPct val="0"/>
              </a:spcBef>
              <a:buFontTx/>
              <a:buNone/>
            </a:pPr>
            <a:endParaRPr lang="en-US" altLang="en-US" sz="2800" dirty="0">
              <a:solidFill>
                <a:srgbClr val="6600CC"/>
              </a:solidFill>
              <a:latin typeface="Tahoma" panose="020B0604030504040204" pitchFamily="34" charset="0"/>
            </a:endParaRPr>
          </a:p>
          <a:p>
            <a:pPr>
              <a:spcBef>
                <a:spcPct val="0"/>
              </a:spcBef>
              <a:buFontTx/>
              <a:buNone/>
            </a:pPr>
            <a:r>
              <a:rPr lang="en-US" altLang="en-US" sz="2800" dirty="0">
                <a:solidFill>
                  <a:srgbClr val="6600CC"/>
                </a:solidFill>
                <a:latin typeface="Tahoma" panose="020B0604030504040204" pitchFamily="34" charset="0"/>
              </a:rPr>
              <a:t>Iterator&lt;String&gt; it </a:t>
            </a:r>
            <a:r>
              <a:rPr lang="en-US" altLang="en-US" sz="2800" dirty="0">
                <a:latin typeface="Tahoma" panose="020B0604030504040204" pitchFamily="34" charset="0"/>
              </a:rPr>
              <a:t>= </a:t>
            </a:r>
            <a:r>
              <a:rPr lang="en-US" altLang="en-US" sz="2800" dirty="0" err="1">
                <a:latin typeface="Tahoma" panose="020B0604030504040204" pitchFamily="34" charset="0"/>
              </a:rPr>
              <a:t>words.iterator</a:t>
            </a:r>
            <a:r>
              <a:rPr lang="en-US" altLang="en-US" sz="2800" dirty="0">
                <a:latin typeface="Tahoma" panose="020B0604030504040204" pitchFamily="34" charset="0"/>
              </a:rPr>
              <a:t>();</a:t>
            </a:r>
          </a:p>
          <a:p>
            <a:pPr>
              <a:spcBef>
                <a:spcPct val="0"/>
              </a:spcBef>
              <a:buFontTx/>
              <a:buNone/>
            </a:pPr>
            <a:r>
              <a:rPr lang="en-US" altLang="en-US" sz="2800" dirty="0">
                <a:latin typeface="Tahoma" panose="020B0604030504040204" pitchFamily="34" charset="0"/>
              </a:rPr>
              <a:t>while(</a:t>
            </a:r>
            <a:r>
              <a:rPr lang="en-US" altLang="en-US" sz="2800" dirty="0" err="1">
                <a:latin typeface="Tahoma" panose="020B0604030504040204" pitchFamily="34" charset="0"/>
              </a:rPr>
              <a:t>it.hasNext</a:t>
            </a:r>
            <a:r>
              <a:rPr lang="en-US" altLang="en-US" sz="2800" dirty="0">
                <a:latin typeface="Tahoma" panose="020B0604030504040204" pitchFamily="34" charset="0"/>
              </a:rPr>
              <a:t>())</a:t>
            </a:r>
          </a:p>
          <a:p>
            <a:pPr>
              <a:spcBef>
                <a:spcPct val="0"/>
              </a:spcBef>
              <a:buFontTx/>
              <a:buNone/>
            </a:pPr>
            <a:r>
              <a:rPr lang="en-US" altLang="en-US" sz="2800" dirty="0">
                <a:latin typeface="Tahoma" panose="020B0604030504040204" pitchFamily="34" charset="0"/>
              </a:rPr>
              <a:t>{</a:t>
            </a:r>
          </a:p>
          <a:p>
            <a:pPr>
              <a:spcBef>
                <a:spcPct val="0"/>
              </a:spcBef>
              <a:buFontTx/>
              <a:buNone/>
            </a:pPr>
            <a:r>
              <a:rPr lang="en-US" altLang="en-US" sz="2800" dirty="0">
                <a:latin typeface="Tahoma" panose="020B0604030504040204" pitchFamily="34" charset="0"/>
              </a:rPr>
              <a:t>   </a:t>
            </a:r>
            <a:r>
              <a:rPr lang="en-US" altLang="en-US" sz="2800" dirty="0" err="1">
                <a:latin typeface="Tahoma" panose="020B0604030504040204" pitchFamily="34" charset="0"/>
              </a:rPr>
              <a:t>System.out.println</a:t>
            </a:r>
            <a:r>
              <a:rPr lang="en-US" altLang="en-US" sz="2800" dirty="0">
                <a:latin typeface="Tahoma" panose="020B0604030504040204" pitchFamily="34" charset="0"/>
              </a:rPr>
              <a:t>(</a:t>
            </a:r>
            <a:r>
              <a:rPr lang="en-US" altLang="en-US" sz="2800" dirty="0" err="1">
                <a:latin typeface="Tahoma" panose="020B0604030504040204" pitchFamily="34" charset="0"/>
              </a:rPr>
              <a:t>it.next</a:t>
            </a:r>
            <a:r>
              <a:rPr lang="en-US" altLang="en-US" sz="2800" dirty="0">
                <a:latin typeface="Tahoma" panose="020B0604030504040204" pitchFamily="34" charset="0"/>
              </a:rPr>
              <a:t>()</a:t>
            </a:r>
            <a:r>
              <a:rPr lang="en-US" altLang="en-US" sz="2800" dirty="0">
                <a:solidFill>
                  <a:srgbClr val="6600CC"/>
                </a:solidFill>
                <a:latin typeface="Tahoma" panose="020B0604030504040204" pitchFamily="34" charset="0"/>
              </a:rPr>
              <a:t>.length()</a:t>
            </a:r>
            <a:r>
              <a:rPr lang="en-US" altLang="en-US" sz="2800" dirty="0">
                <a:latin typeface="Tahoma" panose="020B0604030504040204" pitchFamily="34" charset="0"/>
              </a:rPr>
              <a:t>);</a:t>
            </a:r>
          </a:p>
          <a:p>
            <a:pPr>
              <a:spcBef>
                <a:spcPct val="0"/>
              </a:spcBef>
              <a:buFontTx/>
              <a:buNone/>
            </a:pPr>
            <a:r>
              <a:rPr lang="en-US" altLang="en-US" sz="2800" dirty="0">
                <a:latin typeface="Tahoma" panose="020B0604030504040204" pitchFamily="34" charset="0"/>
              </a:rPr>
              <a:t>}</a:t>
            </a:r>
          </a:p>
        </p:txBody>
      </p:sp>
      <p:sp>
        <p:nvSpPr>
          <p:cNvPr id="62469" name="WordArt 5">
            <a:extLst>
              <a:ext uri="{FF2B5EF4-FFF2-40B4-BE49-F238E27FC236}">
                <a16:creationId xmlns:a16="http://schemas.microsoft.com/office/drawing/2014/main" id="{5A21E960-8AD4-4F63-9CF1-8CE08D31AAA8}"/>
              </a:ext>
            </a:extLst>
          </p:cNvPr>
          <p:cNvSpPr>
            <a:spLocks noChangeArrowheads="1" noChangeShapeType="1" noTextEdit="1"/>
          </p:cNvSpPr>
          <p:nvPr/>
        </p:nvSpPr>
        <p:spPr bwMode="auto">
          <a:xfrm>
            <a:off x="1447800" y="381000"/>
            <a:ext cx="6324600" cy="533400"/>
          </a:xfrm>
          <a:prstGeom prst="rect">
            <a:avLst/>
          </a:prstGeom>
        </p:spPr>
        <p:txBody>
          <a:bodyPr wrap="none" fromWordArt="1">
            <a:prstTxWarp prst="textPlain">
              <a:avLst>
                <a:gd name="adj" fmla="val 50000"/>
              </a:avLst>
            </a:prstTxWarp>
          </a:bodyPr>
          <a:lstStyle/>
          <a:p>
            <a:pPr algn="ctr"/>
            <a:r>
              <a:rPr lang="en-US" sz="3600" kern="10">
                <a:ln w="9525">
                  <a:solidFill>
                    <a:srgbClr val="FFFF00"/>
                  </a:solidFill>
                  <a:round/>
                  <a:headEnd type="none" w="sm" len="sm"/>
                  <a:tailEnd type="none" w="sm" len="sm"/>
                </a:ln>
                <a:solidFill>
                  <a:srgbClr val="0000FF"/>
                </a:solidFill>
                <a:effectLst>
                  <a:outerShdw dist="35921" dir="2700000" algn="ctr" rotWithShape="0">
                    <a:srgbClr val="C0C0C0">
                      <a:alpha val="79999"/>
                    </a:srgbClr>
                  </a:outerShdw>
                </a:effectLst>
                <a:latin typeface="Impact" panose="020B0806030902050204" pitchFamily="34" charset="0"/>
              </a:rPr>
              <a:t>hasNext()</a:t>
            </a:r>
          </a:p>
        </p:txBody>
      </p:sp>
    </p:spTree>
    <p:extLst>
      <p:ext uri="{BB962C8B-B14F-4D97-AF65-F5344CB8AC3E}">
        <p14:creationId xmlns:p14="http://schemas.microsoft.com/office/powerpoint/2010/main" val="114223333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AF34753-BAEE-9872-420C-3D799825586E}"/>
              </a:ext>
            </a:extLst>
          </p:cNvPr>
          <p:cNvSpPr txBox="1"/>
          <p:nvPr/>
        </p:nvSpPr>
        <p:spPr>
          <a:xfrm>
            <a:off x="2590800" y="733485"/>
            <a:ext cx="3429000" cy="4524315"/>
          </a:xfrm>
          <a:prstGeom prst="rect">
            <a:avLst/>
          </a:prstGeom>
          <a:noFill/>
        </p:spPr>
        <p:txBody>
          <a:bodyPr wrap="square" rtlCol="0">
            <a:spAutoFit/>
          </a:bodyPr>
          <a:lstStyle/>
          <a:p>
            <a:pPr algn="ctr"/>
            <a:r>
              <a:rPr lang="en-US" sz="7200" dirty="0">
                <a:latin typeface="Bahnschrift SemiBold" panose="020B0502040204020203" pitchFamily="34" charset="0"/>
              </a:rPr>
              <a:t>Inside </a:t>
            </a:r>
            <a:r>
              <a:rPr lang="en-US" sz="7200" b="0" dirty="0">
                <a:latin typeface="Bahnschrift SemiBold" panose="020B0502040204020203" pitchFamily="34" charset="0"/>
              </a:rPr>
              <a:t>the</a:t>
            </a:r>
            <a:r>
              <a:rPr lang="en-US" sz="7200" dirty="0">
                <a:latin typeface="Bahnschrift SemiBold" panose="020B0502040204020203" pitchFamily="34" charset="0"/>
              </a:rPr>
              <a:t> next(</a:t>
            </a:r>
            <a:r>
              <a:rPr lang="en-US" sz="4000" dirty="0">
                <a:latin typeface="Bahnschrift SemiBold" panose="020B0502040204020203" pitchFamily="34" charset="0"/>
              </a:rPr>
              <a:t> </a:t>
            </a:r>
            <a:r>
              <a:rPr lang="en-US" sz="7200" dirty="0">
                <a:latin typeface="Bahnschrift SemiBold" panose="020B0502040204020203" pitchFamily="34" charset="0"/>
              </a:rPr>
              <a:t>) method</a:t>
            </a:r>
          </a:p>
        </p:txBody>
      </p:sp>
    </p:spTree>
    <p:extLst>
      <p:ext uri="{BB962C8B-B14F-4D97-AF65-F5344CB8AC3E}">
        <p14:creationId xmlns:p14="http://schemas.microsoft.com/office/powerpoint/2010/main" val="81780041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Footer Placeholder 3">
            <a:extLst>
              <a:ext uri="{FF2B5EF4-FFF2-40B4-BE49-F238E27FC236}">
                <a16:creationId xmlns:a16="http://schemas.microsoft.com/office/drawing/2014/main" id="{EB80C9D4-1E7E-4CE5-BF53-9146067A4C23}"/>
              </a:ext>
            </a:extLst>
          </p:cNvPr>
          <p:cNvSpPr>
            <a:spLocks noGrp="1"/>
          </p:cNvSpPr>
          <p:nvPr>
            <p:ph type="ftr"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800"/>
          </a:p>
          <a:p>
            <a:pPr>
              <a:spcBef>
                <a:spcPct val="0"/>
              </a:spcBef>
              <a:buFontTx/>
              <a:buNone/>
            </a:pPr>
            <a:endParaRPr lang="en-US" altLang="en-US" sz="800" b="0">
              <a:latin typeface="Tahoma" panose="020B0604030504040204" pitchFamily="34" charset="0"/>
            </a:endParaRPr>
          </a:p>
          <a:p>
            <a:pPr>
              <a:spcBef>
                <a:spcPct val="0"/>
              </a:spcBef>
              <a:buFontTx/>
              <a:buNone/>
            </a:pPr>
            <a:endParaRPr lang="en-US" altLang="en-US" sz="800">
              <a:latin typeface="Tahoma" panose="020B0604030504040204" pitchFamily="34" charset="0"/>
            </a:endParaRPr>
          </a:p>
          <a:p>
            <a:pPr>
              <a:spcBef>
                <a:spcPct val="0"/>
              </a:spcBef>
              <a:buFontTx/>
              <a:buNone/>
            </a:pPr>
            <a:r>
              <a:rPr lang="en-US" altLang="en-US" sz="800">
                <a:latin typeface="Tahoma" panose="020B0604030504040204" pitchFamily="34" charset="0"/>
              </a:rPr>
              <a:t>© A+ Computer Science  -  www.apluscompsci.com</a:t>
            </a:r>
          </a:p>
        </p:txBody>
      </p:sp>
      <p:sp>
        <p:nvSpPr>
          <p:cNvPr id="52227" name="Text Box 3">
            <a:extLst>
              <a:ext uri="{FF2B5EF4-FFF2-40B4-BE49-F238E27FC236}">
                <a16:creationId xmlns:a16="http://schemas.microsoft.com/office/drawing/2014/main" id="{4D87FC03-E8DB-41F2-823A-DD48F2FA3E2D}"/>
              </a:ext>
            </a:extLst>
          </p:cNvPr>
          <p:cNvSpPr txBox="1">
            <a:spLocks noChangeArrowheads="1"/>
          </p:cNvSpPr>
          <p:nvPr/>
        </p:nvSpPr>
        <p:spPr bwMode="auto">
          <a:xfrm>
            <a:off x="1371600" y="1905000"/>
            <a:ext cx="1841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2800">
              <a:latin typeface="Tahoma" panose="020B0604030504040204" pitchFamily="34" charset="0"/>
            </a:endParaRPr>
          </a:p>
        </p:txBody>
      </p:sp>
      <p:sp>
        <p:nvSpPr>
          <p:cNvPr id="52228" name="Text Box 4">
            <a:extLst>
              <a:ext uri="{FF2B5EF4-FFF2-40B4-BE49-F238E27FC236}">
                <a16:creationId xmlns:a16="http://schemas.microsoft.com/office/drawing/2014/main" id="{4F0E5528-A642-409E-B233-7CE7F3C44FEF}"/>
              </a:ext>
            </a:extLst>
          </p:cNvPr>
          <p:cNvSpPr txBox="1">
            <a:spLocks noChangeArrowheads="1"/>
          </p:cNvSpPr>
          <p:nvPr/>
        </p:nvSpPr>
        <p:spPr bwMode="auto">
          <a:xfrm>
            <a:off x="762000" y="4114800"/>
            <a:ext cx="54927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4000">
                <a:latin typeface="Tahoma" panose="020B0604030504040204" pitchFamily="34" charset="0"/>
              </a:rPr>
              <a:t>it</a:t>
            </a:r>
          </a:p>
        </p:txBody>
      </p:sp>
      <p:sp>
        <p:nvSpPr>
          <p:cNvPr id="52229" name="Line 5">
            <a:extLst>
              <a:ext uri="{FF2B5EF4-FFF2-40B4-BE49-F238E27FC236}">
                <a16:creationId xmlns:a16="http://schemas.microsoft.com/office/drawing/2014/main" id="{5EB0317B-EEC7-4B81-9A8F-8645EFE4CAF7}"/>
              </a:ext>
            </a:extLst>
          </p:cNvPr>
          <p:cNvSpPr>
            <a:spLocks noChangeShapeType="1"/>
          </p:cNvSpPr>
          <p:nvPr/>
        </p:nvSpPr>
        <p:spPr bwMode="auto">
          <a:xfrm flipV="1">
            <a:off x="990600" y="3124200"/>
            <a:ext cx="304800" cy="990600"/>
          </a:xfrm>
          <a:prstGeom prst="line">
            <a:avLst/>
          </a:prstGeom>
          <a:noFill/>
          <a:ln w="508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230" name="Rectangle 6">
            <a:extLst>
              <a:ext uri="{FF2B5EF4-FFF2-40B4-BE49-F238E27FC236}">
                <a16:creationId xmlns:a16="http://schemas.microsoft.com/office/drawing/2014/main" id="{B53E699B-E882-4770-85A0-C3F2E73E0F79}"/>
              </a:ext>
            </a:extLst>
          </p:cNvPr>
          <p:cNvSpPr>
            <a:spLocks noChangeArrowheads="1"/>
          </p:cNvSpPr>
          <p:nvPr/>
        </p:nvSpPr>
        <p:spPr bwMode="auto">
          <a:xfrm>
            <a:off x="1371600" y="2209800"/>
            <a:ext cx="1143000" cy="914400"/>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3600">
                <a:latin typeface="Tahoma" panose="020B0604030504040204" pitchFamily="34" charset="0"/>
              </a:rPr>
              <a:t>at</a:t>
            </a:r>
          </a:p>
        </p:txBody>
      </p:sp>
      <p:sp>
        <p:nvSpPr>
          <p:cNvPr id="52231" name="Rectangle 7">
            <a:extLst>
              <a:ext uri="{FF2B5EF4-FFF2-40B4-BE49-F238E27FC236}">
                <a16:creationId xmlns:a16="http://schemas.microsoft.com/office/drawing/2014/main" id="{1048EB86-2C3D-4BB5-88B7-E7A92C03BE32}"/>
              </a:ext>
            </a:extLst>
          </p:cNvPr>
          <p:cNvSpPr>
            <a:spLocks noChangeArrowheads="1"/>
          </p:cNvSpPr>
          <p:nvPr/>
        </p:nvSpPr>
        <p:spPr bwMode="auto">
          <a:xfrm>
            <a:off x="2743200" y="2209800"/>
            <a:ext cx="1143000" cy="914400"/>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3600">
                <a:latin typeface="Tahoma" panose="020B0604030504040204" pitchFamily="34" charset="0"/>
              </a:rPr>
              <a:t>is</a:t>
            </a:r>
          </a:p>
        </p:txBody>
      </p:sp>
      <p:sp>
        <p:nvSpPr>
          <p:cNvPr id="52232" name="Rectangle 8">
            <a:extLst>
              <a:ext uri="{FF2B5EF4-FFF2-40B4-BE49-F238E27FC236}">
                <a16:creationId xmlns:a16="http://schemas.microsoft.com/office/drawing/2014/main" id="{2DF48775-6065-431F-AC18-60983B044317}"/>
              </a:ext>
            </a:extLst>
          </p:cNvPr>
          <p:cNvSpPr>
            <a:spLocks noChangeArrowheads="1"/>
          </p:cNvSpPr>
          <p:nvPr/>
        </p:nvSpPr>
        <p:spPr bwMode="auto">
          <a:xfrm>
            <a:off x="4114800" y="2209800"/>
            <a:ext cx="1143000" cy="914400"/>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3600">
                <a:latin typeface="Tahoma" panose="020B0604030504040204" pitchFamily="34" charset="0"/>
              </a:rPr>
              <a:t>of</a:t>
            </a:r>
          </a:p>
        </p:txBody>
      </p:sp>
      <p:sp>
        <p:nvSpPr>
          <p:cNvPr id="52233" name="Rectangle 9">
            <a:extLst>
              <a:ext uri="{FF2B5EF4-FFF2-40B4-BE49-F238E27FC236}">
                <a16:creationId xmlns:a16="http://schemas.microsoft.com/office/drawing/2014/main" id="{7A9DF291-CAFA-489F-8AD6-571C01A5F568}"/>
              </a:ext>
            </a:extLst>
          </p:cNvPr>
          <p:cNvSpPr>
            <a:spLocks noChangeArrowheads="1"/>
          </p:cNvSpPr>
          <p:nvPr/>
        </p:nvSpPr>
        <p:spPr bwMode="auto">
          <a:xfrm>
            <a:off x="5486400" y="2209800"/>
            <a:ext cx="1143000" cy="914400"/>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3600">
                <a:latin typeface="Tahoma" panose="020B0604030504040204" pitchFamily="34" charset="0"/>
              </a:rPr>
              <a:t>us</a:t>
            </a:r>
          </a:p>
        </p:txBody>
      </p:sp>
      <p:sp>
        <p:nvSpPr>
          <p:cNvPr id="52234" name="Text Box 10">
            <a:extLst>
              <a:ext uri="{FF2B5EF4-FFF2-40B4-BE49-F238E27FC236}">
                <a16:creationId xmlns:a16="http://schemas.microsoft.com/office/drawing/2014/main" id="{5D31480D-96B8-4185-9625-26378F86E2C0}"/>
              </a:ext>
            </a:extLst>
          </p:cNvPr>
          <p:cNvSpPr txBox="1">
            <a:spLocks noChangeArrowheads="1"/>
          </p:cNvSpPr>
          <p:nvPr/>
        </p:nvSpPr>
        <p:spPr bwMode="auto">
          <a:xfrm>
            <a:off x="457200" y="1447800"/>
            <a:ext cx="9652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4000">
                <a:latin typeface="Tahoma" panose="020B0604030504040204" pitchFamily="34" charset="0"/>
              </a:rPr>
              <a:t>list</a:t>
            </a:r>
          </a:p>
        </p:txBody>
      </p:sp>
      <p:sp>
        <p:nvSpPr>
          <p:cNvPr id="52235" name="Text Box 11">
            <a:extLst>
              <a:ext uri="{FF2B5EF4-FFF2-40B4-BE49-F238E27FC236}">
                <a16:creationId xmlns:a16="http://schemas.microsoft.com/office/drawing/2014/main" id="{0878FD88-37BE-41CC-A487-FB7535A5C34F}"/>
              </a:ext>
            </a:extLst>
          </p:cNvPr>
          <p:cNvSpPr txBox="1">
            <a:spLocks noChangeArrowheads="1"/>
          </p:cNvSpPr>
          <p:nvPr/>
        </p:nvSpPr>
        <p:spPr bwMode="auto">
          <a:xfrm>
            <a:off x="2514600" y="3806042"/>
            <a:ext cx="50292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50000"/>
              </a:spcBef>
              <a:buFontTx/>
              <a:buNone/>
            </a:pPr>
            <a:r>
              <a:rPr lang="en-US" altLang="en-US" sz="2800" dirty="0">
                <a:latin typeface="Tahoma" panose="020B0604030504040204" pitchFamily="34" charset="0"/>
              </a:rPr>
              <a:t>Iterator it = </a:t>
            </a:r>
            <a:r>
              <a:rPr lang="en-US" altLang="en-US" sz="2800" dirty="0" err="1">
                <a:latin typeface="Tahoma" panose="020B0604030504040204" pitchFamily="34" charset="0"/>
              </a:rPr>
              <a:t>list.iterator</a:t>
            </a:r>
            <a:r>
              <a:rPr lang="en-US" altLang="en-US" sz="2800" dirty="0">
                <a:latin typeface="Tahoma" panose="020B0604030504040204" pitchFamily="34" charset="0"/>
              </a:rPr>
              <a:t>(); </a:t>
            </a:r>
            <a:br>
              <a:rPr lang="en-US" altLang="en-US" sz="2800" dirty="0">
                <a:latin typeface="Tahoma" panose="020B0604030504040204" pitchFamily="34" charset="0"/>
              </a:rPr>
            </a:br>
            <a:endParaRPr lang="en-US" altLang="en-US" sz="2800" dirty="0">
              <a:latin typeface="Tahoma" panose="020B0604030504040204" pitchFamily="34" charset="0"/>
            </a:endParaRPr>
          </a:p>
        </p:txBody>
      </p:sp>
      <p:sp>
        <p:nvSpPr>
          <p:cNvPr id="52236" name="WordArt 12">
            <a:extLst>
              <a:ext uri="{FF2B5EF4-FFF2-40B4-BE49-F238E27FC236}">
                <a16:creationId xmlns:a16="http://schemas.microsoft.com/office/drawing/2014/main" id="{028CAFA3-8F45-40F6-81C4-A20E10CB6C1B}"/>
              </a:ext>
            </a:extLst>
          </p:cNvPr>
          <p:cNvSpPr>
            <a:spLocks noChangeArrowheads="1" noChangeShapeType="1" noTextEdit="1"/>
          </p:cNvSpPr>
          <p:nvPr/>
        </p:nvSpPr>
        <p:spPr bwMode="auto">
          <a:xfrm>
            <a:off x="1295400" y="228600"/>
            <a:ext cx="6324600" cy="533400"/>
          </a:xfrm>
          <a:prstGeom prst="rect">
            <a:avLst/>
          </a:prstGeom>
        </p:spPr>
        <p:txBody>
          <a:bodyPr wrap="none" fromWordArt="1">
            <a:prstTxWarp prst="textPlain">
              <a:avLst>
                <a:gd name="adj" fmla="val 50000"/>
              </a:avLst>
            </a:prstTxWarp>
          </a:bodyPr>
          <a:lstStyle/>
          <a:p>
            <a:pPr algn="ctr"/>
            <a:r>
              <a:rPr lang="en-US" sz="3600" kern="10">
                <a:ln w="9525">
                  <a:solidFill>
                    <a:srgbClr val="FFFF00"/>
                  </a:solidFill>
                  <a:round/>
                  <a:headEnd type="none" w="sm" len="sm"/>
                  <a:tailEnd type="none" w="sm" len="sm"/>
                </a:ln>
                <a:solidFill>
                  <a:srgbClr val="0000FF"/>
                </a:solidFill>
                <a:effectLst>
                  <a:outerShdw dist="35921" dir="2700000" algn="ctr" rotWithShape="0">
                    <a:srgbClr val="C0C0C0">
                      <a:alpha val="79999"/>
                    </a:srgbClr>
                  </a:outerShdw>
                </a:effectLst>
                <a:latin typeface="Impact" panose="020B0806030902050204" pitchFamily="34" charset="0"/>
              </a:rPr>
              <a:t>next()</a:t>
            </a:r>
          </a:p>
        </p:txBody>
      </p:sp>
      <p:sp>
        <p:nvSpPr>
          <p:cNvPr id="13" name="Text Box 10">
            <a:extLst>
              <a:ext uri="{FF2B5EF4-FFF2-40B4-BE49-F238E27FC236}">
                <a16:creationId xmlns:a16="http://schemas.microsoft.com/office/drawing/2014/main" id="{85C956FB-F31E-4521-A8EE-5C9F16FBE2B3}"/>
              </a:ext>
            </a:extLst>
          </p:cNvPr>
          <p:cNvSpPr txBox="1">
            <a:spLocks noChangeArrowheads="1"/>
          </p:cNvSpPr>
          <p:nvPr/>
        </p:nvSpPr>
        <p:spPr bwMode="auto">
          <a:xfrm>
            <a:off x="1638300" y="5121096"/>
            <a:ext cx="4381500"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50000"/>
              </a:spcBef>
              <a:buFontTx/>
              <a:buNone/>
            </a:pPr>
            <a:r>
              <a:rPr lang="en-US" altLang="en-US" dirty="0" err="1">
                <a:latin typeface="Tahoma" panose="020B0604030504040204" pitchFamily="34" charset="0"/>
              </a:rPr>
              <a:t>curr</a:t>
            </a:r>
            <a:r>
              <a:rPr lang="en-US" altLang="en-US" dirty="0">
                <a:latin typeface="Tahoma" panose="020B0604030504040204" pitchFamily="34" charset="0"/>
              </a:rPr>
              <a:t> = null</a:t>
            </a:r>
            <a:br>
              <a:rPr lang="en-US" altLang="en-US" dirty="0">
                <a:latin typeface="Tahoma" panose="020B0604030504040204" pitchFamily="34" charset="0"/>
              </a:rPr>
            </a:br>
            <a:r>
              <a:rPr lang="en-US" altLang="en-US" dirty="0">
                <a:latin typeface="Tahoma" panose="020B0604030504040204" pitchFamily="34" charset="0"/>
              </a:rPr>
              <a:t>next = "at"</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Footer Placeholder 3">
            <a:extLst>
              <a:ext uri="{FF2B5EF4-FFF2-40B4-BE49-F238E27FC236}">
                <a16:creationId xmlns:a16="http://schemas.microsoft.com/office/drawing/2014/main" id="{78AA1935-2304-4663-9914-878D57F5ACB0}"/>
              </a:ext>
            </a:extLst>
          </p:cNvPr>
          <p:cNvSpPr>
            <a:spLocks noGrp="1"/>
          </p:cNvSpPr>
          <p:nvPr>
            <p:ph type="ftr"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800"/>
          </a:p>
          <a:p>
            <a:pPr>
              <a:spcBef>
                <a:spcPct val="0"/>
              </a:spcBef>
              <a:buFontTx/>
              <a:buNone/>
            </a:pPr>
            <a:endParaRPr lang="en-US" altLang="en-US" sz="800" b="0">
              <a:latin typeface="Tahoma" panose="020B0604030504040204" pitchFamily="34" charset="0"/>
            </a:endParaRPr>
          </a:p>
          <a:p>
            <a:pPr>
              <a:spcBef>
                <a:spcPct val="0"/>
              </a:spcBef>
              <a:buFontTx/>
              <a:buNone/>
            </a:pPr>
            <a:endParaRPr lang="en-US" altLang="en-US" sz="800">
              <a:latin typeface="Tahoma" panose="020B0604030504040204" pitchFamily="34" charset="0"/>
            </a:endParaRPr>
          </a:p>
          <a:p>
            <a:pPr>
              <a:spcBef>
                <a:spcPct val="0"/>
              </a:spcBef>
              <a:buFontTx/>
              <a:buNone/>
            </a:pPr>
            <a:r>
              <a:rPr lang="en-US" altLang="en-US" sz="800">
                <a:latin typeface="Tahoma" panose="020B0604030504040204" pitchFamily="34" charset="0"/>
              </a:rPr>
              <a:t>© A+ Computer Science  -  www.apluscompsci.com</a:t>
            </a:r>
          </a:p>
        </p:txBody>
      </p:sp>
      <p:sp>
        <p:nvSpPr>
          <p:cNvPr id="54275" name="Text Box 10">
            <a:extLst>
              <a:ext uri="{FF2B5EF4-FFF2-40B4-BE49-F238E27FC236}">
                <a16:creationId xmlns:a16="http://schemas.microsoft.com/office/drawing/2014/main" id="{0C73FD82-F687-4C9C-B581-E08AC1894CB4}"/>
              </a:ext>
            </a:extLst>
          </p:cNvPr>
          <p:cNvSpPr txBox="1">
            <a:spLocks noChangeArrowheads="1"/>
          </p:cNvSpPr>
          <p:nvPr/>
        </p:nvSpPr>
        <p:spPr bwMode="auto">
          <a:xfrm>
            <a:off x="762000" y="1676400"/>
            <a:ext cx="8001000" cy="3539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50000"/>
              </a:spcBef>
              <a:buFontTx/>
              <a:buNone/>
            </a:pPr>
            <a:r>
              <a:rPr lang="en-US" altLang="en-US" dirty="0">
                <a:latin typeface="Tahoma" panose="020B0604030504040204" pitchFamily="34" charset="0"/>
              </a:rPr>
              <a:t>method next()</a:t>
            </a:r>
            <a:br>
              <a:rPr lang="en-US" altLang="en-US" dirty="0">
                <a:latin typeface="Tahoma" panose="020B0604030504040204" pitchFamily="34" charset="0"/>
              </a:rPr>
            </a:br>
            <a:r>
              <a:rPr lang="en-US" altLang="en-US" dirty="0">
                <a:latin typeface="Tahoma" panose="020B0604030504040204" pitchFamily="34" charset="0"/>
              </a:rPr>
              <a:t>{</a:t>
            </a:r>
            <a:br>
              <a:rPr lang="en-US" altLang="en-US" dirty="0">
                <a:latin typeface="Tahoma" panose="020B0604030504040204" pitchFamily="34" charset="0"/>
              </a:rPr>
            </a:br>
            <a:r>
              <a:rPr lang="en-US" altLang="en-US" dirty="0">
                <a:latin typeface="Tahoma" panose="020B0604030504040204" pitchFamily="34" charset="0"/>
              </a:rPr>
              <a:t>   </a:t>
            </a:r>
            <a:r>
              <a:rPr lang="en-US" altLang="en-US" dirty="0" err="1">
                <a:latin typeface="Tahoma" panose="020B0604030504040204" pitchFamily="34" charset="0"/>
              </a:rPr>
              <a:t>curr</a:t>
            </a:r>
            <a:r>
              <a:rPr lang="en-US" altLang="en-US" dirty="0">
                <a:latin typeface="Tahoma" panose="020B0604030504040204" pitchFamily="34" charset="0"/>
              </a:rPr>
              <a:t> = next</a:t>
            </a:r>
            <a:br>
              <a:rPr lang="en-US" altLang="en-US" dirty="0">
                <a:latin typeface="Tahoma" panose="020B0604030504040204" pitchFamily="34" charset="0"/>
              </a:rPr>
            </a:br>
            <a:r>
              <a:rPr lang="en-US" altLang="en-US" dirty="0">
                <a:latin typeface="Tahoma" panose="020B0604030504040204" pitchFamily="34" charset="0"/>
              </a:rPr>
              <a:t>   </a:t>
            </a:r>
            <a:r>
              <a:rPr lang="en-US" altLang="en-US" dirty="0" err="1">
                <a:latin typeface="Tahoma" panose="020B0604030504040204" pitchFamily="34" charset="0"/>
              </a:rPr>
              <a:t>next</a:t>
            </a:r>
            <a:r>
              <a:rPr lang="en-US" altLang="en-US" dirty="0">
                <a:latin typeface="Tahoma" panose="020B0604030504040204" pitchFamily="34" charset="0"/>
              </a:rPr>
              <a:t> = </a:t>
            </a:r>
            <a:r>
              <a:rPr lang="en-US" altLang="en-US" i="1" dirty="0">
                <a:latin typeface="Tahoma" panose="020B0604030504040204" pitchFamily="34" charset="0"/>
              </a:rPr>
              <a:t>next ref in the collection</a:t>
            </a:r>
            <a:br>
              <a:rPr lang="en-US" altLang="en-US" dirty="0">
                <a:latin typeface="Tahoma" panose="020B0604030504040204" pitchFamily="34" charset="0"/>
              </a:rPr>
            </a:br>
            <a:r>
              <a:rPr lang="en-US" altLang="en-US" dirty="0">
                <a:latin typeface="Tahoma" panose="020B0604030504040204" pitchFamily="34" charset="0"/>
              </a:rPr>
              <a:t>   return </a:t>
            </a:r>
            <a:r>
              <a:rPr lang="en-US" altLang="en-US" dirty="0" err="1">
                <a:latin typeface="Tahoma" panose="020B0604030504040204" pitchFamily="34" charset="0"/>
              </a:rPr>
              <a:t>curr</a:t>
            </a:r>
            <a:br>
              <a:rPr lang="en-US" altLang="en-US" dirty="0">
                <a:latin typeface="Tahoma" panose="020B0604030504040204" pitchFamily="34" charset="0"/>
              </a:rPr>
            </a:br>
            <a:r>
              <a:rPr lang="en-US" altLang="en-US" dirty="0">
                <a:latin typeface="Tahoma" panose="020B0604030504040204" pitchFamily="34" charset="0"/>
              </a:rPr>
              <a:t>}</a:t>
            </a:r>
            <a:br>
              <a:rPr lang="en-US" altLang="en-US" dirty="0">
                <a:latin typeface="Tahoma" panose="020B0604030504040204" pitchFamily="34" charset="0"/>
              </a:rPr>
            </a:br>
            <a:endParaRPr lang="en-US" altLang="en-US" dirty="0">
              <a:latin typeface="Tahoma" panose="020B0604030504040204" pitchFamily="34" charset="0"/>
            </a:endParaRPr>
          </a:p>
        </p:txBody>
      </p:sp>
      <p:sp>
        <p:nvSpPr>
          <p:cNvPr id="54276" name="WordArt 11">
            <a:extLst>
              <a:ext uri="{FF2B5EF4-FFF2-40B4-BE49-F238E27FC236}">
                <a16:creationId xmlns:a16="http://schemas.microsoft.com/office/drawing/2014/main" id="{0D8EDC1F-442F-401D-AD58-A5571E415373}"/>
              </a:ext>
            </a:extLst>
          </p:cNvPr>
          <p:cNvSpPr>
            <a:spLocks noChangeArrowheads="1" noChangeShapeType="1" noTextEdit="1"/>
          </p:cNvSpPr>
          <p:nvPr/>
        </p:nvSpPr>
        <p:spPr bwMode="auto">
          <a:xfrm>
            <a:off x="1295400" y="228600"/>
            <a:ext cx="6324600" cy="533400"/>
          </a:xfrm>
          <a:prstGeom prst="rect">
            <a:avLst/>
          </a:prstGeom>
        </p:spPr>
        <p:txBody>
          <a:bodyPr wrap="none" fromWordArt="1">
            <a:prstTxWarp prst="textPlain">
              <a:avLst>
                <a:gd name="adj" fmla="val 50000"/>
              </a:avLst>
            </a:prstTxWarp>
          </a:bodyPr>
          <a:lstStyle/>
          <a:p>
            <a:pPr algn="ctr"/>
            <a:r>
              <a:rPr lang="en-US" sz="3600" kern="10">
                <a:ln w="9525">
                  <a:solidFill>
                    <a:srgbClr val="FFFF00"/>
                  </a:solidFill>
                  <a:round/>
                  <a:headEnd type="none" w="sm" len="sm"/>
                  <a:tailEnd type="none" w="sm" len="sm"/>
                </a:ln>
                <a:solidFill>
                  <a:srgbClr val="0000FF"/>
                </a:solidFill>
                <a:effectLst>
                  <a:outerShdw dist="35921" dir="2700000" algn="ctr" rotWithShape="0">
                    <a:srgbClr val="C0C0C0">
                      <a:alpha val="79999"/>
                    </a:srgbClr>
                  </a:outerShdw>
                </a:effectLst>
                <a:latin typeface="Impact" panose="020B0806030902050204" pitchFamily="34" charset="0"/>
              </a:rPr>
              <a:t>next()</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Text Box 3">
            <a:extLst>
              <a:ext uri="{FF2B5EF4-FFF2-40B4-BE49-F238E27FC236}">
                <a16:creationId xmlns:a16="http://schemas.microsoft.com/office/drawing/2014/main" id="{4D87FC03-E8DB-41F2-823A-DD48F2FA3E2D}"/>
              </a:ext>
            </a:extLst>
          </p:cNvPr>
          <p:cNvSpPr txBox="1">
            <a:spLocks noChangeArrowheads="1"/>
          </p:cNvSpPr>
          <p:nvPr/>
        </p:nvSpPr>
        <p:spPr bwMode="auto">
          <a:xfrm>
            <a:off x="1371600" y="1905000"/>
            <a:ext cx="1841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2800">
              <a:latin typeface="Tahoma" panose="020B0604030504040204" pitchFamily="34" charset="0"/>
            </a:endParaRPr>
          </a:p>
        </p:txBody>
      </p:sp>
      <p:sp>
        <p:nvSpPr>
          <p:cNvPr id="52228" name="Text Box 4">
            <a:extLst>
              <a:ext uri="{FF2B5EF4-FFF2-40B4-BE49-F238E27FC236}">
                <a16:creationId xmlns:a16="http://schemas.microsoft.com/office/drawing/2014/main" id="{4F0E5528-A642-409E-B233-7CE7F3C44FEF}"/>
              </a:ext>
            </a:extLst>
          </p:cNvPr>
          <p:cNvSpPr txBox="1">
            <a:spLocks noChangeArrowheads="1"/>
          </p:cNvSpPr>
          <p:nvPr/>
        </p:nvSpPr>
        <p:spPr bwMode="auto">
          <a:xfrm>
            <a:off x="762000" y="4114800"/>
            <a:ext cx="54927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4000">
                <a:latin typeface="Tahoma" panose="020B0604030504040204" pitchFamily="34" charset="0"/>
              </a:rPr>
              <a:t>it</a:t>
            </a:r>
          </a:p>
        </p:txBody>
      </p:sp>
      <p:sp>
        <p:nvSpPr>
          <p:cNvPr id="52229" name="Line 5">
            <a:extLst>
              <a:ext uri="{FF2B5EF4-FFF2-40B4-BE49-F238E27FC236}">
                <a16:creationId xmlns:a16="http://schemas.microsoft.com/office/drawing/2014/main" id="{5EB0317B-EEC7-4B81-9A8F-8645EFE4CAF7}"/>
              </a:ext>
            </a:extLst>
          </p:cNvPr>
          <p:cNvSpPr>
            <a:spLocks noChangeShapeType="1"/>
          </p:cNvSpPr>
          <p:nvPr/>
        </p:nvSpPr>
        <p:spPr bwMode="auto">
          <a:xfrm flipV="1">
            <a:off x="990600" y="3124200"/>
            <a:ext cx="304800" cy="990600"/>
          </a:xfrm>
          <a:prstGeom prst="line">
            <a:avLst/>
          </a:prstGeom>
          <a:noFill/>
          <a:ln w="508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230" name="Rectangle 6">
            <a:extLst>
              <a:ext uri="{FF2B5EF4-FFF2-40B4-BE49-F238E27FC236}">
                <a16:creationId xmlns:a16="http://schemas.microsoft.com/office/drawing/2014/main" id="{B53E699B-E882-4770-85A0-C3F2E73E0F79}"/>
              </a:ext>
            </a:extLst>
          </p:cNvPr>
          <p:cNvSpPr>
            <a:spLocks noChangeArrowheads="1"/>
          </p:cNvSpPr>
          <p:nvPr/>
        </p:nvSpPr>
        <p:spPr bwMode="auto">
          <a:xfrm>
            <a:off x="1371600" y="2209800"/>
            <a:ext cx="1143000" cy="914400"/>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3600">
                <a:latin typeface="Tahoma" panose="020B0604030504040204" pitchFamily="34" charset="0"/>
              </a:rPr>
              <a:t>at</a:t>
            </a:r>
          </a:p>
        </p:txBody>
      </p:sp>
      <p:sp>
        <p:nvSpPr>
          <p:cNvPr id="52231" name="Rectangle 7">
            <a:extLst>
              <a:ext uri="{FF2B5EF4-FFF2-40B4-BE49-F238E27FC236}">
                <a16:creationId xmlns:a16="http://schemas.microsoft.com/office/drawing/2014/main" id="{1048EB86-2C3D-4BB5-88B7-E7A92C03BE32}"/>
              </a:ext>
            </a:extLst>
          </p:cNvPr>
          <p:cNvSpPr>
            <a:spLocks noChangeArrowheads="1"/>
          </p:cNvSpPr>
          <p:nvPr/>
        </p:nvSpPr>
        <p:spPr bwMode="auto">
          <a:xfrm>
            <a:off x="2743200" y="2209800"/>
            <a:ext cx="1143000" cy="914400"/>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3600">
                <a:latin typeface="Tahoma" panose="020B0604030504040204" pitchFamily="34" charset="0"/>
              </a:rPr>
              <a:t>is</a:t>
            </a:r>
          </a:p>
        </p:txBody>
      </p:sp>
      <p:sp>
        <p:nvSpPr>
          <p:cNvPr id="52232" name="Rectangle 8">
            <a:extLst>
              <a:ext uri="{FF2B5EF4-FFF2-40B4-BE49-F238E27FC236}">
                <a16:creationId xmlns:a16="http://schemas.microsoft.com/office/drawing/2014/main" id="{2DF48775-6065-431F-AC18-60983B044317}"/>
              </a:ext>
            </a:extLst>
          </p:cNvPr>
          <p:cNvSpPr>
            <a:spLocks noChangeArrowheads="1"/>
          </p:cNvSpPr>
          <p:nvPr/>
        </p:nvSpPr>
        <p:spPr bwMode="auto">
          <a:xfrm>
            <a:off x="4114800" y="2209800"/>
            <a:ext cx="1143000" cy="914400"/>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3600">
                <a:latin typeface="Tahoma" panose="020B0604030504040204" pitchFamily="34" charset="0"/>
              </a:rPr>
              <a:t>of</a:t>
            </a:r>
          </a:p>
        </p:txBody>
      </p:sp>
      <p:sp>
        <p:nvSpPr>
          <p:cNvPr id="52233" name="Rectangle 9">
            <a:extLst>
              <a:ext uri="{FF2B5EF4-FFF2-40B4-BE49-F238E27FC236}">
                <a16:creationId xmlns:a16="http://schemas.microsoft.com/office/drawing/2014/main" id="{7A9DF291-CAFA-489F-8AD6-571C01A5F568}"/>
              </a:ext>
            </a:extLst>
          </p:cNvPr>
          <p:cNvSpPr>
            <a:spLocks noChangeArrowheads="1"/>
          </p:cNvSpPr>
          <p:nvPr/>
        </p:nvSpPr>
        <p:spPr bwMode="auto">
          <a:xfrm>
            <a:off x="5486400" y="2209800"/>
            <a:ext cx="1143000" cy="914400"/>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3600">
                <a:latin typeface="Tahoma" panose="020B0604030504040204" pitchFamily="34" charset="0"/>
              </a:rPr>
              <a:t>us</a:t>
            </a:r>
          </a:p>
        </p:txBody>
      </p:sp>
      <p:sp>
        <p:nvSpPr>
          <p:cNvPr id="52234" name="Text Box 10">
            <a:extLst>
              <a:ext uri="{FF2B5EF4-FFF2-40B4-BE49-F238E27FC236}">
                <a16:creationId xmlns:a16="http://schemas.microsoft.com/office/drawing/2014/main" id="{5D31480D-96B8-4185-9625-26378F86E2C0}"/>
              </a:ext>
            </a:extLst>
          </p:cNvPr>
          <p:cNvSpPr txBox="1">
            <a:spLocks noChangeArrowheads="1"/>
          </p:cNvSpPr>
          <p:nvPr/>
        </p:nvSpPr>
        <p:spPr bwMode="auto">
          <a:xfrm>
            <a:off x="457200" y="1447800"/>
            <a:ext cx="9652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4000">
                <a:latin typeface="Tahoma" panose="020B0604030504040204" pitchFamily="34" charset="0"/>
              </a:rPr>
              <a:t>list</a:t>
            </a:r>
          </a:p>
        </p:txBody>
      </p:sp>
      <p:sp>
        <p:nvSpPr>
          <p:cNvPr id="52236" name="WordArt 12">
            <a:extLst>
              <a:ext uri="{FF2B5EF4-FFF2-40B4-BE49-F238E27FC236}">
                <a16:creationId xmlns:a16="http://schemas.microsoft.com/office/drawing/2014/main" id="{028CAFA3-8F45-40F6-81C4-A20E10CB6C1B}"/>
              </a:ext>
            </a:extLst>
          </p:cNvPr>
          <p:cNvSpPr>
            <a:spLocks noChangeArrowheads="1" noChangeShapeType="1" noTextEdit="1"/>
          </p:cNvSpPr>
          <p:nvPr/>
        </p:nvSpPr>
        <p:spPr bwMode="auto">
          <a:xfrm>
            <a:off x="1295400" y="228600"/>
            <a:ext cx="6324600" cy="533400"/>
          </a:xfrm>
          <a:prstGeom prst="rect">
            <a:avLst/>
          </a:prstGeom>
        </p:spPr>
        <p:txBody>
          <a:bodyPr wrap="none" fromWordArt="1">
            <a:prstTxWarp prst="textPlain">
              <a:avLst>
                <a:gd name="adj" fmla="val 50000"/>
              </a:avLst>
            </a:prstTxWarp>
          </a:bodyPr>
          <a:lstStyle/>
          <a:p>
            <a:pPr algn="ctr"/>
            <a:r>
              <a:rPr lang="en-US" sz="3600" kern="10">
                <a:ln w="9525">
                  <a:solidFill>
                    <a:srgbClr val="FFFF00"/>
                  </a:solidFill>
                  <a:round/>
                  <a:headEnd type="none" w="sm" len="sm"/>
                  <a:tailEnd type="none" w="sm" len="sm"/>
                </a:ln>
                <a:solidFill>
                  <a:srgbClr val="0000FF"/>
                </a:solidFill>
                <a:effectLst>
                  <a:outerShdw dist="35921" dir="2700000" algn="ctr" rotWithShape="0">
                    <a:srgbClr val="C0C0C0">
                      <a:alpha val="79999"/>
                    </a:srgbClr>
                  </a:outerShdw>
                </a:effectLst>
                <a:latin typeface="Impact" panose="020B0806030902050204" pitchFamily="34" charset="0"/>
              </a:rPr>
              <a:t>next()</a:t>
            </a:r>
          </a:p>
        </p:txBody>
      </p:sp>
      <p:sp>
        <p:nvSpPr>
          <p:cNvPr id="13" name="Text Box 10">
            <a:extLst>
              <a:ext uri="{FF2B5EF4-FFF2-40B4-BE49-F238E27FC236}">
                <a16:creationId xmlns:a16="http://schemas.microsoft.com/office/drawing/2014/main" id="{85C956FB-F31E-4521-A8EE-5C9F16FBE2B3}"/>
              </a:ext>
            </a:extLst>
          </p:cNvPr>
          <p:cNvSpPr txBox="1">
            <a:spLocks noChangeArrowheads="1"/>
          </p:cNvSpPr>
          <p:nvPr/>
        </p:nvSpPr>
        <p:spPr bwMode="auto">
          <a:xfrm>
            <a:off x="5581650" y="854453"/>
            <a:ext cx="4381500"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50000"/>
              </a:spcBef>
              <a:buFontTx/>
              <a:buNone/>
            </a:pPr>
            <a:r>
              <a:rPr lang="en-US" altLang="en-US" dirty="0" err="1">
                <a:latin typeface="Tahoma" panose="020B0604030504040204" pitchFamily="34" charset="0"/>
              </a:rPr>
              <a:t>curr</a:t>
            </a:r>
            <a:r>
              <a:rPr lang="en-US" altLang="en-US" dirty="0">
                <a:latin typeface="Tahoma" panose="020B0604030504040204" pitchFamily="34" charset="0"/>
              </a:rPr>
              <a:t> = null</a:t>
            </a:r>
            <a:br>
              <a:rPr lang="en-US" altLang="en-US" dirty="0">
                <a:latin typeface="Tahoma" panose="020B0604030504040204" pitchFamily="34" charset="0"/>
              </a:rPr>
            </a:br>
            <a:r>
              <a:rPr lang="en-US" altLang="en-US" dirty="0">
                <a:latin typeface="Tahoma" panose="020B0604030504040204" pitchFamily="34" charset="0"/>
              </a:rPr>
              <a:t>next = “at”</a:t>
            </a:r>
            <a:br>
              <a:rPr lang="en-US" altLang="en-US" dirty="0">
                <a:latin typeface="Tahoma" panose="020B0604030504040204" pitchFamily="34" charset="0"/>
              </a:rPr>
            </a:br>
            <a:endParaRPr lang="en-US" altLang="en-US" dirty="0">
              <a:latin typeface="Tahoma" panose="020B0604030504040204" pitchFamily="34" charset="0"/>
            </a:endParaRPr>
          </a:p>
        </p:txBody>
      </p:sp>
      <p:sp>
        <p:nvSpPr>
          <p:cNvPr id="14" name="Text Box 10">
            <a:extLst>
              <a:ext uri="{FF2B5EF4-FFF2-40B4-BE49-F238E27FC236}">
                <a16:creationId xmlns:a16="http://schemas.microsoft.com/office/drawing/2014/main" id="{39D36888-8F54-46E6-A1D7-685A5CC5A043}"/>
              </a:ext>
            </a:extLst>
          </p:cNvPr>
          <p:cNvSpPr txBox="1">
            <a:spLocks noChangeArrowheads="1"/>
          </p:cNvSpPr>
          <p:nvPr/>
        </p:nvSpPr>
        <p:spPr bwMode="auto">
          <a:xfrm>
            <a:off x="2209800" y="3871913"/>
            <a:ext cx="7277100"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50000"/>
              </a:spcBef>
              <a:buFontTx/>
              <a:buNone/>
            </a:pPr>
            <a:r>
              <a:rPr lang="en-US" altLang="en-US" sz="2800" dirty="0">
                <a:latin typeface="Tahoma" panose="020B0604030504040204" pitchFamily="34" charset="0"/>
              </a:rPr>
              <a:t>method next()</a:t>
            </a:r>
            <a:br>
              <a:rPr lang="en-US" altLang="en-US" sz="2800" dirty="0">
                <a:latin typeface="Tahoma" panose="020B0604030504040204" pitchFamily="34" charset="0"/>
              </a:rPr>
            </a:br>
            <a:r>
              <a:rPr lang="en-US" altLang="en-US" sz="2800" dirty="0">
                <a:latin typeface="Tahoma" panose="020B0604030504040204" pitchFamily="34" charset="0"/>
              </a:rPr>
              <a:t>{</a:t>
            </a:r>
            <a:br>
              <a:rPr lang="en-US" altLang="en-US" sz="2800" dirty="0">
                <a:latin typeface="Tahoma" panose="020B0604030504040204" pitchFamily="34" charset="0"/>
              </a:rPr>
            </a:br>
            <a:r>
              <a:rPr lang="en-US" altLang="en-US" sz="2800" dirty="0">
                <a:latin typeface="Tahoma" panose="020B0604030504040204" pitchFamily="34" charset="0"/>
              </a:rPr>
              <a:t>   </a:t>
            </a:r>
            <a:r>
              <a:rPr lang="en-US" altLang="en-US" sz="2800" dirty="0" err="1">
                <a:latin typeface="Tahoma" panose="020B0604030504040204" pitchFamily="34" charset="0"/>
              </a:rPr>
              <a:t>curr</a:t>
            </a:r>
            <a:r>
              <a:rPr lang="en-US" altLang="en-US" sz="2800" dirty="0">
                <a:latin typeface="Tahoma" panose="020B0604030504040204" pitchFamily="34" charset="0"/>
              </a:rPr>
              <a:t> = next</a:t>
            </a:r>
            <a:br>
              <a:rPr lang="en-US" altLang="en-US" sz="2800" dirty="0">
                <a:latin typeface="Tahoma" panose="020B0604030504040204" pitchFamily="34" charset="0"/>
              </a:rPr>
            </a:br>
            <a:r>
              <a:rPr lang="en-US" altLang="en-US" sz="2800" dirty="0">
                <a:latin typeface="Tahoma" panose="020B0604030504040204" pitchFamily="34" charset="0"/>
              </a:rPr>
              <a:t>   </a:t>
            </a:r>
            <a:r>
              <a:rPr lang="en-US" altLang="en-US" sz="2800" dirty="0" err="1">
                <a:latin typeface="Tahoma" panose="020B0604030504040204" pitchFamily="34" charset="0"/>
              </a:rPr>
              <a:t>next</a:t>
            </a:r>
            <a:r>
              <a:rPr lang="en-US" altLang="en-US" sz="2800" dirty="0">
                <a:latin typeface="Tahoma" panose="020B0604030504040204" pitchFamily="34" charset="0"/>
              </a:rPr>
              <a:t> = next ref in the collection</a:t>
            </a:r>
            <a:br>
              <a:rPr lang="en-US" altLang="en-US" sz="2800" dirty="0">
                <a:latin typeface="Tahoma" panose="020B0604030504040204" pitchFamily="34" charset="0"/>
              </a:rPr>
            </a:br>
            <a:r>
              <a:rPr lang="en-US" altLang="en-US" sz="2800" dirty="0">
                <a:latin typeface="Tahoma" panose="020B0604030504040204" pitchFamily="34" charset="0"/>
              </a:rPr>
              <a:t>   return </a:t>
            </a:r>
            <a:r>
              <a:rPr lang="en-US" altLang="en-US" sz="2800" dirty="0" err="1">
                <a:latin typeface="Tahoma" panose="020B0604030504040204" pitchFamily="34" charset="0"/>
              </a:rPr>
              <a:t>curr</a:t>
            </a:r>
            <a:br>
              <a:rPr lang="en-US" altLang="en-US" sz="2800" dirty="0">
                <a:latin typeface="Tahoma" panose="020B0604030504040204" pitchFamily="34" charset="0"/>
              </a:rPr>
            </a:br>
            <a:r>
              <a:rPr lang="en-US" altLang="en-US" sz="2800" dirty="0">
                <a:latin typeface="Tahoma" panose="020B0604030504040204" pitchFamily="34" charset="0"/>
              </a:rPr>
              <a:t>}</a:t>
            </a:r>
          </a:p>
        </p:txBody>
      </p:sp>
      <p:sp>
        <p:nvSpPr>
          <p:cNvPr id="2" name="Rectangle 1">
            <a:extLst>
              <a:ext uri="{FF2B5EF4-FFF2-40B4-BE49-F238E27FC236}">
                <a16:creationId xmlns:a16="http://schemas.microsoft.com/office/drawing/2014/main" id="{B9908821-DF1E-47B4-96F1-2BF17BE9519C}"/>
              </a:ext>
            </a:extLst>
          </p:cNvPr>
          <p:cNvSpPr/>
          <p:nvPr/>
        </p:nvSpPr>
        <p:spPr>
          <a:xfrm>
            <a:off x="7086600" y="921266"/>
            <a:ext cx="1143000" cy="523220"/>
          </a:xfrm>
          <a:prstGeom prst="rect">
            <a:avLst/>
          </a:prstGeom>
          <a:solidFill>
            <a:schemeClr val="bg1"/>
          </a:solidFill>
        </p:spPr>
        <p:txBody>
          <a:bodyPr wrap="square">
            <a:spAutoFit/>
          </a:bodyPr>
          <a:lstStyle/>
          <a:p>
            <a:pPr algn="ctr"/>
            <a:r>
              <a:rPr lang="en-US" altLang="en-US" dirty="0"/>
              <a:t>“at”</a:t>
            </a:r>
            <a:endParaRPr lang="en-US" dirty="0"/>
          </a:p>
        </p:txBody>
      </p:sp>
      <p:sp>
        <p:nvSpPr>
          <p:cNvPr id="16" name="Rectangle 15">
            <a:extLst>
              <a:ext uri="{FF2B5EF4-FFF2-40B4-BE49-F238E27FC236}">
                <a16:creationId xmlns:a16="http://schemas.microsoft.com/office/drawing/2014/main" id="{DDA06530-40D7-4DC2-9ED5-5563EF251A50}"/>
              </a:ext>
            </a:extLst>
          </p:cNvPr>
          <p:cNvSpPr/>
          <p:nvPr/>
        </p:nvSpPr>
        <p:spPr>
          <a:xfrm>
            <a:off x="7146966" y="1411079"/>
            <a:ext cx="1143000" cy="523220"/>
          </a:xfrm>
          <a:prstGeom prst="rect">
            <a:avLst/>
          </a:prstGeom>
          <a:solidFill>
            <a:schemeClr val="bg1"/>
          </a:solidFill>
        </p:spPr>
        <p:txBody>
          <a:bodyPr wrap="square">
            <a:spAutoFit/>
          </a:bodyPr>
          <a:lstStyle/>
          <a:p>
            <a:pPr algn="ctr"/>
            <a:r>
              <a:rPr lang="en-US" altLang="en-US" dirty="0"/>
              <a:t>“is”</a:t>
            </a:r>
            <a:endParaRPr lang="en-US" dirty="0"/>
          </a:p>
        </p:txBody>
      </p:sp>
    </p:spTree>
    <p:extLst>
      <p:ext uri="{BB962C8B-B14F-4D97-AF65-F5344CB8AC3E}">
        <p14:creationId xmlns:p14="http://schemas.microsoft.com/office/powerpoint/2010/main" val="12910161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6"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Footer Placeholder 3">
            <a:extLst>
              <a:ext uri="{FF2B5EF4-FFF2-40B4-BE49-F238E27FC236}">
                <a16:creationId xmlns:a16="http://schemas.microsoft.com/office/drawing/2014/main" id="{486ACE33-830E-4878-A059-6487F179C9C8}"/>
              </a:ext>
            </a:extLst>
          </p:cNvPr>
          <p:cNvSpPr>
            <a:spLocks noGrp="1"/>
          </p:cNvSpPr>
          <p:nvPr>
            <p:ph type="ftr"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800"/>
          </a:p>
          <a:p>
            <a:pPr>
              <a:spcBef>
                <a:spcPct val="0"/>
              </a:spcBef>
              <a:buFontTx/>
              <a:buNone/>
            </a:pPr>
            <a:endParaRPr lang="en-US" altLang="en-US" sz="800" b="0">
              <a:latin typeface="Tahoma" panose="020B0604030504040204" pitchFamily="34" charset="0"/>
            </a:endParaRPr>
          </a:p>
          <a:p>
            <a:pPr>
              <a:spcBef>
                <a:spcPct val="0"/>
              </a:spcBef>
              <a:buFontTx/>
              <a:buNone/>
            </a:pPr>
            <a:endParaRPr lang="en-US" altLang="en-US" sz="800">
              <a:latin typeface="Tahoma" panose="020B0604030504040204" pitchFamily="34" charset="0"/>
            </a:endParaRPr>
          </a:p>
          <a:p>
            <a:pPr>
              <a:spcBef>
                <a:spcPct val="0"/>
              </a:spcBef>
              <a:buFontTx/>
              <a:buNone/>
            </a:pPr>
            <a:r>
              <a:rPr lang="en-US" altLang="en-US" sz="800">
                <a:latin typeface="Tahoma" panose="020B0604030504040204" pitchFamily="34" charset="0"/>
              </a:rPr>
              <a:t>© A+ Computer Science  -  www.apluscompsci.com</a:t>
            </a:r>
          </a:p>
        </p:txBody>
      </p:sp>
      <p:sp>
        <p:nvSpPr>
          <p:cNvPr id="56323" name="Text Box 2">
            <a:extLst>
              <a:ext uri="{FF2B5EF4-FFF2-40B4-BE49-F238E27FC236}">
                <a16:creationId xmlns:a16="http://schemas.microsoft.com/office/drawing/2014/main" id="{637DB0A2-FBAE-4C84-8646-44C128220F43}"/>
              </a:ext>
            </a:extLst>
          </p:cNvPr>
          <p:cNvSpPr txBox="1">
            <a:spLocks noChangeArrowheads="1"/>
          </p:cNvSpPr>
          <p:nvPr/>
        </p:nvSpPr>
        <p:spPr bwMode="auto">
          <a:xfrm>
            <a:off x="1371600" y="1905000"/>
            <a:ext cx="1841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2800">
              <a:latin typeface="Tahoma" panose="020B0604030504040204" pitchFamily="34" charset="0"/>
            </a:endParaRPr>
          </a:p>
        </p:txBody>
      </p:sp>
      <p:sp>
        <p:nvSpPr>
          <p:cNvPr id="56324" name="Text Box 3">
            <a:extLst>
              <a:ext uri="{FF2B5EF4-FFF2-40B4-BE49-F238E27FC236}">
                <a16:creationId xmlns:a16="http://schemas.microsoft.com/office/drawing/2014/main" id="{3F66A22A-95F7-4226-9AC4-C32D2AB0E3DF}"/>
              </a:ext>
            </a:extLst>
          </p:cNvPr>
          <p:cNvSpPr txBox="1">
            <a:spLocks noChangeArrowheads="1"/>
          </p:cNvSpPr>
          <p:nvPr/>
        </p:nvSpPr>
        <p:spPr bwMode="auto">
          <a:xfrm>
            <a:off x="2057400" y="4114800"/>
            <a:ext cx="54927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4000">
                <a:latin typeface="Tahoma" panose="020B0604030504040204" pitchFamily="34" charset="0"/>
              </a:rPr>
              <a:t>it</a:t>
            </a:r>
          </a:p>
        </p:txBody>
      </p:sp>
      <p:sp>
        <p:nvSpPr>
          <p:cNvPr id="56325" name="Line 4">
            <a:extLst>
              <a:ext uri="{FF2B5EF4-FFF2-40B4-BE49-F238E27FC236}">
                <a16:creationId xmlns:a16="http://schemas.microsoft.com/office/drawing/2014/main" id="{8F8EF7FC-B151-4084-B897-2B9955E06AE7}"/>
              </a:ext>
            </a:extLst>
          </p:cNvPr>
          <p:cNvSpPr>
            <a:spLocks noChangeShapeType="1"/>
          </p:cNvSpPr>
          <p:nvPr/>
        </p:nvSpPr>
        <p:spPr bwMode="auto">
          <a:xfrm flipV="1">
            <a:off x="2286000" y="3124200"/>
            <a:ext cx="304800" cy="990600"/>
          </a:xfrm>
          <a:prstGeom prst="line">
            <a:avLst/>
          </a:prstGeom>
          <a:noFill/>
          <a:ln w="508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6326" name="Text Box 6">
            <a:extLst>
              <a:ext uri="{FF2B5EF4-FFF2-40B4-BE49-F238E27FC236}">
                <a16:creationId xmlns:a16="http://schemas.microsoft.com/office/drawing/2014/main" id="{A3878699-7227-4277-B12C-7233B991BE42}"/>
              </a:ext>
            </a:extLst>
          </p:cNvPr>
          <p:cNvSpPr txBox="1">
            <a:spLocks noChangeArrowheads="1"/>
          </p:cNvSpPr>
          <p:nvPr/>
        </p:nvSpPr>
        <p:spPr bwMode="auto">
          <a:xfrm>
            <a:off x="1600200" y="4800600"/>
            <a:ext cx="7239000" cy="823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50000"/>
              </a:spcBef>
              <a:buFontTx/>
              <a:buNone/>
            </a:pPr>
            <a:r>
              <a:rPr lang="en-US" altLang="en-US" sz="2800">
                <a:latin typeface="Tahoma" panose="020B0604030504040204" pitchFamily="34" charset="0"/>
              </a:rPr>
              <a:t>it.next();</a:t>
            </a:r>
            <a:br>
              <a:rPr lang="en-US" altLang="en-US" sz="2800">
                <a:latin typeface="Tahoma" panose="020B0604030504040204" pitchFamily="34" charset="0"/>
              </a:rPr>
            </a:br>
            <a:endParaRPr lang="en-US" altLang="en-US" sz="2000">
              <a:solidFill>
                <a:schemeClr val="accent2"/>
              </a:solidFill>
              <a:latin typeface="Tahoma" panose="020B0604030504040204" pitchFamily="34" charset="0"/>
            </a:endParaRPr>
          </a:p>
        </p:txBody>
      </p:sp>
      <p:sp>
        <p:nvSpPr>
          <p:cNvPr id="56327" name="Text Box 7">
            <a:extLst>
              <a:ext uri="{FF2B5EF4-FFF2-40B4-BE49-F238E27FC236}">
                <a16:creationId xmlns:a16="http://schemas.microsoft.com/office/drawing/2014/main" id="{CC00762F-3207-4862-A21C-747267D12E2F}"/>
              </a:ext>
            </a:extLst>
          </p:cNvPr>
          <p:cNvSpPr txBox="1">
            <a:spLocks noChangeArrowheads="1"/>
          </p:cNvSpPr>
          <p:nvPr/>
        </p:nvSpPr>
        <p:spPr bwMode="auto">
          <a:xfrm>
            <a:off x="457200" y="1447800"/>
            <a:ext cx="9652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4000">
                <a:latin typeface="Tahoma" panose="020B0604030504040204" pitchFamily="34" charset="0"/>
              </a:rPr>
              <a:t>list</a:t>
            </a:r>
          </a:p>
        </p:txBody>
      </p:sp>
      <p:sp>
        <p:nvSpPr>
          <p:cNvPr id="56328" name="Text Box 8">
            <a:extLst>
              <a:ext uri="{FF2B5EF4-FFF2-40B4-BE49-F238E27FC236}">
                <a16:creationId xmlns:a16="http://schemas.microsoft.com/office/drawing/2014/main" id="{61109964-C900-49DD-BD04-9E74912E0290}"/>
              </a:ext>
            </a:extLst>
          </p:cNvPr>
          <p:cNvSpPr txBox="1">
            <a:spLocks noChangeArrowheads="1"/>
          </p:cNvSpPr>
          <p:nvPr/>
        </p:nvSpPr>
        <p:spPr bwMode="auto">
          <a:xfrm>
            <a:off x="4800600" y="4800600"/>
            <a:ext cx="3505200" cy="1016000"/>
          </a:xfrm>
          <a:prstGeom prst="rect">
            <a:avLst/>
          </a:prstGeom>
          <a:noFill/>
          <a:ln w="952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50000"/>
              </a:spcBef>
              <a:buFontTx/>
              <a:buNone/>
            </a:pPr>
            <a:r>
              <a:rPr lang="en-US" altLang="en-US" sz="2000">
                <a:solidFill>
                  <a:schemeClr val="accent2"/>
                </a:solidFill>
                <a:latin typeface="Tahoma" panose="020B0604030504040204" pitchFamily="34" charset="0"/>
              </a:rPr>
              <a:t>next moves the iterator up one spot and returns a  reference to the 1</a:t>
            </a:r>
            <a:r>
              <a:rPr lang="en-US" altLang="en-US" sz="2000" baseline="30000">
                <a:solidFill>
                  <a:schemeClr val="accent2"/>
                </a:solidFill>
                <a:latin typeface="Tahoma" panose="020B0604030504040204" pitchFamily="34" charset="0"/>
              </a:rPr>
              <a:t>st</a:t>
            </a:r>
            <a:r>
              <a:rPr lang="en-US" altLang="en-US" sz="2000">
                <a:solidFill>
                  <a:schemeClr val="accent2"/>
                </a:solidFill>
                <a:latin typeface="Tahoma" panose="020B0604030504040204" pitchFamily="34" charset="0"/>
              </a:rPr>
              <a:t> item.</a:t>
            </a:r>
            <a:endParaRPr lang="en-US" altLang="en-US" sz="2000">
              <a:latin typeface="Tahoma" panose="020B0604030504040204" pitchFamily="34" charset="0"/>
            </a:endParaRPr>
          </a:p>
        </p:txBody>
      </p:sp>
      <p:sp>
        <p:nvSpPr>
          <p:cNvPr id="56329" name="Rectangle 9">
            <a:extLst>
              <a:ext uri="{FF2B5EF4-FFF2-40B4-BE49-F238E27FC236}">
                <a16:creationId xmlns:a16="http://schemas.microsoft.com/office/drawing/2014/main" id="{95084794-D68D-4583-BB78-A4F118EC038D}"/>
              </a:ext>
            </a:extLst>
          </p:cNvPr>
          <p:cNvSpPr>
            <a:spLocks noChangeArrowheads="1"/>
          </p:cNvSpPr>
          <p:nvPr/>
        </p:nvSpPr>
        <p:spPr bwMode="auto">
          <a:xfrm>
            <a:off x="1371600" y="2209800"/>
            <a:ext cx="1143000" cy="914400"/>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3600">
                <a:latin typeface="Tahoma" panose="020B0604030504040204" pitchFamily="34" charset="0"/>
              </a:rPr>
              <a:t>at</a:t>
            </a:r>
          </a:p>
        </p:txBody>
      </p:sp>
      <p:sp>
        <p:nvSpPr>
          <p:cNvPr id="56330" name="Rectangle 10">
            <a:extLst>
              <a:ext uri="{FF2B5EF4-FFF2-40B4-BE49-F238E27FC236}">
                <a16:creationId xmlns:a16="http://schemas.microsoft.com/office/drawing/2014/main" id="{DB936D83-4A95-4787-A67C-B63122B89286}"/>
              </a:ext>
            </a:extLst>
          </p:cNvPr>
          <p:cNvSpPr>
            <a:spLocks noChangeArrowheads="1"/>
          </p:cNvSpPr>
          <p:nvPr/>
        </p:nvSpPr>
        <p:spPr bwMode="auto">
          <a:xfrm>
            <a:off x="2743200" y="2209800"/>
            <a:ext cx="1143000" cy="914400"/>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3600">
                <a:latin typeface="Tahoma" panose="020B0604030504040204" pitchFamily="34" charset="0"/>
              </a:rPr>
              <a:t>is</a:t>
            </a:r>
          </a:p>
        </p:txBody>
      </p:sp>
      <p:sp>
        <p:nvSpPr>
          <p:cNvPr id="56331" name="Rectangle 11">
            <a:extLst>
              <a:ext uri="{FF2B5EF4-FFF2-40B4-BE49-F238E27FC236}">
                <a16:creationId xmlns:a16="http://schemas.microsoft.com/office/drawing/2014/main" id="{7756D648-F974-4171-9740-C800F8B1583E}"/>
              </a:ext>
            </a:extLst>
          </p:cNvPr>
          <p:cNvSpPr>
            <a:spLocks noChangeArrowheads="1"/>
          </p:cNvSpPr>
          <p:nvPr/>
        </p:nvSpPr>
        <p:spPr bwMode="auto">
          <a:xfrm>
            <a:off x="4114800" y="2209800"/>
            <a:ext cx="1143000" cy="914400"/>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3600">
                <a:latin typeface="Tahoma" panose="020B0604030504040204" pitchFamily="34" charset="0"/>
              </a:rPr>
              <a:t>of</a:t>
            </a:r>
          </a:p>
        </p:txBody>
      </p:sp>
      <p:sp>
        <p:nvSpPr>
          <p:cNvPr id="56332" name="Rectangle 12">
            <a:extLst>
              <a:ext uri="{FF2B5EF4-FFF2-40B4-BE49-F238E27FC236}">
                <a16:creationId xmlns:a16="http://schemas.microsoft.com/office/drawing/2014/main" id="{3186A183-048C-484D-92AB-CE6A7E05EFDD}"/>
              </a:ext>
            </a:extLst>
          </p:cNvPr>
          <p:cNvSpPr>
            <a:spLocks noChangeArrowheads="1"/>
          </p:cNvSpPr>
          <p:nvPr/>
        </p:nvSpPr>
        <p:spPr bwMode="auto">
          <a:xfrm>
            <a:off x="5486400" y="2209800"/>
            <a:ext cx="1143000" cy="914400"/>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3600">
                <a:latin typeface="Tahoma" panose="020B0604030504040204" pitchFamily="34" charset="0"/>
              </a:rPr>
              <a:t>us</a:t>
            </a:r>
          </a:p>
        </p:txBody>
      </p:sp>
      <p:sp>
        <p:nvSpPr>
          <p:cNvPr id="56333" name="WordArt 13">
            <a:extLst>
              <a:ext uri="{FF2B5EF4-FFF2-40B4-BE49-F238E27FC236}">
                <a16:creationId xmlns:a16="http://schemas.microsoft.com/office/drawing/2014/main" id="{5BF09A97-7B84-4650-8B1F-FCA072831C85}"/>
              </a:ext>
            </a:extLst>
          </p:cNvPr>
          <p:cNvSpPr>
            <a:spLocks noChangeArrowheads="1" noChangeShapeType="1" noTextEdit="1"/>
          </p:cNvSpPr>
          <p:nvPr/>
        </p:nvSpPr>
        <p:spPr bwMode="auto">
          <a:xfrm>
            <a:off x="1295400" y="228600"/>
            <a:ext cx="6324600" cy="533400"/>
          </a:xfrm>
          <a:prstGeom prst="rect">
            <a:avLst/>
          </a:prstGeom>
        </p:spPr>
        <p:txBody>
          <a:bodyPr wrap="none" fromWordArt="1">
            <a:prstTxWarp prst="textPlain">
              <a:avLst>
                <a:gd name="adj" fmla="val 50000"/>
              </a:avLst>
            </a:prstTxWarp>
          </a:bodyPr>
          <a:lstStyle/>
          <a:p>
            <a:pPr algn="ctr"/>
            <a:r>
              <a:rPr lang="en-US" sz="3600" kern="10">
                <a:ln w="9525">
                  <a:solidFill>
                    <a:srgbClr val="FFFF00"/>
                  </a:solidFill>
                  <a:round/>
                  <a:headEnd type="none" w="sm" len="sm"/>
                  <a:tailEnd type="none" w="sm" len="sm"/>
                </a:ln>
                <a:solidFill>
                  <a:srgbClr val="0000FF"/>
                </a:solidFill>
                <a:effectLst>
                  <a:outerShdw dist="35921" dir="2700000" algn="ctr" rotWithShape="0">
                    <a:srgbClr val="C0C0C0">
                      <a:alpha val="79999"/>
                    </a:srgbClr>
                  </a:outerShdw>
                </a:effectLst>
                <a:latin typeface="Impact" panose="020B0806030902050204" pitchFamily="34" charset="0"/>
              </a:rPr>
              <a:t>next()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Footer Placeholder 3">
            <a:extLst>
              <a:ext uri="{FF2B5EF4-FFF2-40B4-BE49-F238E27FC236}">
                <a16:creationId xmlns:a16="http://schemas.microsoft.com/office/drawing/2014/main" id="{7BDA4FCB-92A7-41E0-A25B-7B4D8E8F5FF2}"/>
              </a:ext>
            </a:extLst>
          </p:cNvPr>
          <p:cNvSpPr>
            <a:spLocks noGrp="1"/>
          </p:cNvSpPr>
          <p:nvPr>
            <p:ph type="ftr"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800"/>
          </a:p>
          <a:p>
            <a:pPr>
              <a:spcBef>
                <a:spcPct val="0"/>
              </a:spcBef>
              <a:buFontTx/>
              <a:buNone/>
            </a:pPr>
            <a:endParaRPr lang="en-US" altLang="en-US" sz="800" b="0">
              <a:latin typeface="Tahoma" panose="020B0604030504040204" pitchFamily="34" charset="0"/>
            </a:endParaRPr>
          </a:p>
          <a:p>
            <a:pPr>
              <a:spcBef>
                <a:spcPct val="0"/>
              </a:spcBef>
              <a:buFontTx/>
              <a:buNone/>
            </a:pPr>
            <a:endParaRPr lang="en-US" altLang="en-US" sz="800">
              <a:latin typeface="Tahoma" panose="020B0604030504040204" pitchFamily="34" charset="0"/>
            </a:endParaRPr>
          </a:p>
          <a:p>
            <a:pPr>
              <a:spcBef>
                <a:spcPct val="0"/>
              </a:spcBef>
              <a:buFontTx/>
              <a:buNone/>
            </a:pPr>
            <a:r>
              <a:rPr lang="en-US" altLang="en-US" sz="800">
                <a:latin typeface="Tahoma" panose="020B0604030504040204" pitchFamily="34" charset="0"/>
              </a:rPr>
              <a:t>© A+ Computer Science  -  www.apluscompsci.com</a:t>
            </a:r>
          </a:p>
        </p:txBody>
      </p:sp>
      <p:sp>
        <p:nvSpPr>
          <p:cNvPr id="10243" name="Text Box 2">
            <a:extLst>
              <a:ext uri="{FF2B5EF4-FFF2-40B4-BE49-F238E27FC236}">
                <a16:creationId xmlns:a16="http://schemas.microsoft.com/office/drawing/2014/main" id="{3009DCF2-CED7-4E6E-B54E-AF19DA022FDC}"/>
              </a:ext>
            </a:extLst>
          </p:cNvPr>
          <p:cNvSpPr txBox="1">
            <a:spLocks noChangeArrowheads="1"/>
          </p:cNvSpPr>
          <p:nvPr/>
        </p:nvSpPr>
        <p:spPr bwMode="auto">
          <a:xfrm>
            <a:off x="914400" y="1905000"/>
            <a:ext cx="7416800"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800" dirty="0">
                <a:latin typeface="Tahoma" panose="020B0604030504040204" pitchFamily="34" charset="0"/>
              </a:rPr>
              <a:t>String x = "Chuck";</a:t>
            </a:r>
          </a:p>
          <a:p>
            <a:pPr>
              <a:spcBef>
                <a:spcPct val="0"/>
              </a:spcBef>
              <a:buFontTx/>
              <a:buNone/>
            </a:pPr>
            <a:r>
              <a:rPr lang="en-US" altLang="en-US" sz="2800" dirty="0">
                <a:latin typeface="Tahoma" panose="020B0604030504040204" pitchFamily="34" charset="0"/>
              </a:rPr>
              <a:t>String y = x;</a:t>
            </a:r>
            <a:br>
              <a:rPr lang="en-US" altLang="en-US" sz="2800" dirty="0">
                <a:latin typeface="Tahoma" panose="020B0604030504040204" pitchFamily="34" charset="0"/>
              </a:rPr>
            </a:br>
            <a:endParaRPr lang="en-US" altLang="en-US" sz="2800" dirty="0">
              <a:latin typeface="Tahoma" panose="020B0604030504040204" pitchFamily="34" charset="0"/>
            </a:endParaRPr>
          </a:p>
          <a:p>
            <a:pPr>
              <a:spcBef>
                <a:spcPct val="0"/>
              </a:spcBef>
              <a:buFontTx/>
              <a:buNone/>
            </a:pPr>
            <a:r>
              <a:rPr lang="en-US" altLang="en-US" sz="2800" dirty="0">
                <a:latin typeface="Tahoma" panose="020B0604030504040204" pitchFamily="34" charset="0"/>
              </a:rPr>
              <a:t>x and y store the same memory address.</a:t>
            </a:r>
          </a:p>
        </p:txBody>
      </p:sp>
      <p:sp>
        <p:nvSpPr>
          <p:cNvPr id="10244" name="Rectangle 3">
            <a:extLst>
              <a:ext uri="{FF2B5EF4-FFF2-40B4-BE49-F238E27FC236}">
                <a16:creationId xmlns:a16="http://schemas.microsoft.com/office/drawing/2014/main" id="{63EBAE7F-5E59-4685-B4AF-99C6E061C457}"/>
              </a:ext>
            </a:extLst>
          </p:cNvPr>
          <p:cNvSpPr>
            <a:spLocks noChangeArrowheads="1"/>
          </p:cNvSpPr>
          <p:nvPr/>
        </p:nvSpPr>
        <p:spPr bwMode="auto">
          <a:xfrm>
            <a:off x="2819400" y="4953000"/>
            <a:ext cx="3276600" cy="838200"/>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a:latin typeface="Tahoma" panose="020B0604030504040204" pitchFamily="34" charset="0"/>
              </a:rPr>
              <a:t>"Chuck"</a:t>
            </a:r>
          </a:p>
        </p:txBody>
      </p:sp>
      <p:sp>
        <p:nvSpPr>
          <p:cNvPr id="10245" name="Text Box 4">
            <a:extLst>
              <a:ext uri="{FF2B5EF4-FFF2-40B4-BE49-F238E27FC236}">
                <a16:creationId xmlns:a16="http://schemas.microsoft.com/office/drawing/2014/main" id="{2D6EFAD4-6FF8-4DEF-B73A-1BE147F3C353}"/>
              </a:ext>
            </a:extLst>
          </p:cNvPr>
          <p:cNvSpPr txBox="1">
            <a:spLocks noChangeArrowheads="1"/>
          </p:cNvSpPr>
          <p:nvPr/>
        </p:nvSpPr>
        <p:spPr bwMode="auto">
          <a:xfrm>
            <a:off x="838200" y="4038600"/>
            <a:ext cx="490538"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4000">
                <a:latin typeface="Tahoma" panose="020B0604030504040204" pitchFamily="34" charset="0"/>
              </a:rPr>
              <a:t>x</a:t>
            </a:r>
          </a:p>
        </p:txBody>
      </p:sp>
      <p:sp>
        <p:nvSpPr>
          <p:cNvPr id="10246" name="Text Box 5">
            <a:extLst>
              <a:ext uri="{FF2B5EF4-FFF2-40B4-BE49-F238E27FC236}">
                <a16:creationId xmlns:a16="http://schemas.microsoft.com/office/drawing/2014/main" id="{F4D07873-CF56-4887-9878-83FD0E879E6A}"/>
              </a:ext>
            </a:extLst>
          </p:cNvPr>
          <p:cNvSpPr txBox="1">
            <a:spLocks noChangeArrowheads="1"/>
          </p:cNvSpPr>
          <p:nvPr/>
        </p:nvSpPr>
        <p:spPr bwMode="auto">
          <a:xfrm>
            <a:off x="7315200" y="4038600"/>
            <a:ext cx="47625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4000">
                <a:latin typeface="Tahoma" panose="020B0604030504040204" pitchFamily="34" charset="0"/>
              </a:rPr>
              <a:t>y</a:t>
            </a:r>
          </a:p>
        </p:txBody>
      </p:sp>
      <p:sp>
        <p:nvSpPr>
          <p:cNvPr id="10247" name="Line 6">
            <a:extLst>
              <a:ext uri="{FF2B5EF4-FFF2-40B4-BE49-F238E27FC236}">
                <a16:creationId xmlns:a16="http://schemas.microsoft.com/office/drawing/2014/main" id="{1FB34770-4CAA-4C77-965C-129794A041D1}"/>
              </a:ext>
            </a:extLst>
          </p:cNvPr>
          <p:cNvSpPr>
            <a:spLocks noChangeShapeType="1"/>
          </p:cNvSpPr>
          <p:nvPr/>
        </p:nvSpPr>
        <p:spPr bwMode="auto">
          <a:xfrm>
            <a:off x="1828800" y="4876800"/>
            <a:ext cx="762000" cy="533400"/>
          </a:xfrm>
          <a:prstGeom prst="line">
            <a:avLst/>
          </a:prstGeom>
          <a:noFill/>
          <a:ln w="508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48" name="Line 7">
            <a:extLst>
              <a:ext uri="{FF2B5EF4-FFF2-40B4-BE49-F238E27FC236}">
                <a16:creationId xmlns:a16="http://schemas.microsoft.com/office/drawing/2014/main" id="{6DF51F24-D853-454B-8B8C-75490892CD70}"/>
              </a:ext>
            </a:extLst>
          </p:cNvPr>
          <p:cNvSpPr>
            <a:spLocks noChangeShapeType="1"/>
          </p:cNvSpPr>
          <p:nvPr/>
        </p:nvSpPr>
        <p:spPr bwMode="auto">
          <a:xfrm flipH="1">
            <a:off x="6248400" y="4800600"/>
            <a:ext cx="914400" cy="381000"/>
          </a:xfrm>
          <a:prstGeom prst="line">
            <a:avLst/>
          </a:prstGeom>
          <a:noFill/>
          <a:ln w="508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49" name="WordArt 8">
            <a:extLst>
              <a:ext uri="{FF2B5EF4-FFF2-40B4-BE49-F238E27FC236}">
                <a16:creationId xmlns:a16="http://schemas.microsoft.com/office/drawing/2014/main" id="{8B3E0B59-2B7E-4B60-844B-A7712D698748}"/>
              </a:ext>
            </a:extLst>
          </p:cNvPr>
          <p:cNvSpPr>
            <a:spLocks noChangeArrowheads="1" noChangeShapeType="1" noTextEdit="1"/>
          </p:cNvSpPr>
          <p:nvPr/>
        </p:nvSpPr>
        <p:spPr bwMode="auto">
          <a:xfrm>
            <a:off x="1066800" y="457200"/>
            <a:ext cx="6477000" cy="762000"/>
          </a:xfrm>
          <a:prstGeom prst="rect">
            <a:avLst/>
          </a:prstGeom>
        </p:spPr>
        <p:txBody>
          <a:bodyPr wrap="none" fromWordArt="1">
            <a:prstTxWarp prst="textPlain">
              <a:avLst>
                <a:gd name="adj" fmla="val 50000"/>
              </a:avLst>
            </a:prstTxWarp>
          </a:bodyPr>
          <a:lstStyle/>
          <a:p>
            <a:pPr algn="ctr"/>
            <a:r>
              <a:rPr lang="en-US" sz="3600" kern="10">
                <a:ln w="9525">
                  <a:solidFill>
                    <a:srgbClr val="FFFF00"/>
                  </a:solidFill>
                  <a:round/>
                  <a:headEnd type="none" w="sm" len="sm"/>
                  <a:tailEnd type="none" w="sm" len="sm"/>
                </a:ln>
                <a:solidFill>
                  <a:srgbClr val="0000FF"/>
                </a:solidFill>
                <a:effectLst>
                  <a:outerShdw dist="35921" dir="2700000" algn="ctr" rotWithShape="0">
                    <a:srgbClr val="C0C0C0">
                      <a:alpha val="79999"/>
                    </a:srgbClr>
                  </a:outerShdw>
                </a:effectLst>
                <a:latin typeface="Impact" panose="020B0806030902050204" pitchFamily="34" charset="0"/>
              </a:rPr>
              <a:t>References</a:t>
            </a:r>
          </a:p>
        </p:txBody>
      </p:sp>
      <p:sp>
        <p:nvSpPr>
          <p:cNvPr id="10250" name="Text Box 9">
            <a:extLst>
              <a:ext uri="{FF2B5EF4-FFF2-40B4-BE49-F238E27FC236}">
                <a16:creationId xmlns:a16="http://schemas.microsoft.com/office/drawing/2014/main" id="{82B74E80-8D34-48D3-B144-021E5EDA5ECC}"/>
              </a:ext>
            </a:extLst>
          </p:cNvPr>
          <p:cNvSpPr txBox="1">
            <a:spLocks noChangeArrowheads="1"/>
          </p:cNvSpPr>
          <p:nvPr/>
        </p:nvSpPr>
        <p:spPr bwMode="auto">
          <a:xfrm>
            <a:off x="1371600" y="4419600"/>
            <a:ext cx="1066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50000"/>
              </a:spcBef>
              <a:buFontTx/>
              <a:buNone/>
            </a:pPr>
            <a:endParaRPr lang="en-US" altLang="en-US" sz="2800">
              <a:latin typeface="Tahoma" panose="020B0604030504040204" pitchFamily="34" charset="0"/>
            </a:endParaRPr>
          </a:p>
        </p:txBody>
      </p:sp>
      <p:sp>
        <p:nvSpPr>
          <p:cNvPr id="10251" name="Text Box 10">
            <a:extLst>
              <a:ext uri="{FF2B5EF4-FFF2-40B4-BE49-F238E27FC236}">
                <a16:creationId xmlns:a16="http://schemas.microsoft.com/office/drawing/2014/main" id="{EADFE08D-2FAA-4695-A7AE-6D8CEB77ECBA}"/>
              </a:ext>
            </a:extLst>
          </p:cNvPr>
          <p:cNvSpPr txBox="1">
            <a:spLocks noChangeArrowheads="1"/>
          </p:cNvSpPr>
          <p:nvPr/>
        </p:nvSpPr>
        <p:spPr bwMode="auto">
          <a:xfrm>
            <a:off x="762000" y="4648200"/>
            <a:ext cx="8382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50000"/>
              </a:spcBef>
              <a:buFontTx/>
              <a:buNone/>
            </a:pPr>
            <a:r>
              <a:rPr lang="en-US" altLang="en-US" sz="1400">
                <a:solidFill>
                  <a:srgbClr val="0000FF"/>
                </a:solidFill>
                <a:latin typeface="Tahoma" panose="020B0604030504040204" pitchFamily="34" charset="0"/>
              </a:rPr>
              <a:t>0x2B3</a:t>
            </a:r>
          </a:p>
        </p:txBody>
      </p:sp>
      <p:sp>
        <p:nvSpPr>
          <p:cNvPr id="10252" name="Text Box 11">
            <a:extLst>
              <a:ext uri="{FF2B5EF4-FFF2-40B4-BE49-F238E27FC236}">
                <a16:creationId xmlns:a16="http://schemas.microsoft.com/office/drawing/2014/main" id="{C66F3953-3205-4F5D-9EFD-D59D4AF42003}"/>
              </a:ext>
            </a:extLst>
          </p:cNvPr>
          <p:cNvSpPr txBox="1">
            <a:spLocks noChangeArrowheads="1"/>
          </p:cNvSpPr>
          <p:nvPr/>
        </p:nvSpPr>
        <p:spPr bwMode="auto">
          <a:xfrm>
            <a:off x="7239000" y="4648200"/>
            <a:ext cx="8382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50000"/>
              </a:spcBef>
              <a:buFontTx/>
              <a:buNone/>
            </a:pPr>
            <a:r>
              <a:rPr lang="en-US" altLang="en-US" sz="1400">
                <a:solidFill>
                  <a:srgbClr val="0000FF"/>
                </a:solidFill>
                <a:latin typeface="Tahoma" panose="020B0604030504040204" pitchFamily="34" charset="0"/>
              </a:rPr>
              <a:t>0x2B3</a:t>
            </a:r>
          </a:p>
        </p:txBody>
      </p:sp>
      <p:sp>
        <p:nvSpPr>
          <p:cNvPr id="10253" name="Text Box 12">
            <a:extLst>
              <a:ext uri="{FF2B5EF4-FFF2-40B4-BE49-F238E27FC236}">
                <a16:creationId xmlns:a16="http://schemas.microsoft.com/office/drawing/2014/main" id="{1CCD4DDF-8FA2-462B-A3FE-C681D18F7A4F}"/>
              </a:ext>
            </a:extLst>
          </p:cNvPr>
          <p:cNvSpPr txBox="1">
            <a:spLocks noChangeArrowheads="1"/>
          </p:cNvSpPr>
          <p:nvPr/>
        </p:nvSpPr>
        <p:spPr bwMode="auto">
          <a:xfrm>
            <a:off x="3962400" y="4648200"/>
            <a:ext cx="8382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50000"/>
              </a:spcBef>
              <a:buFontTx/>
              <a:buNone/>
            </a:pPr>
            <a:r>
              <a:rPr lang="en-US" altLang="en-US" sz="1400">
                <a:solidFill>
                  <a:srgbClr val="0000FF"/>
                </a:solidFill>
                <a:latin typeface="Tahoma" panose="020B0604030504040204" pitchFamily="34" charset="0"/>
              </a:rPr>
              <a:t>0x2B3</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3" name="Text Box 3">
            <a:extLst>
              <a:ext uri="{FF2B5EF4-FFF2-40B4-BE49-F238E27FC236}">
                <a16:creationId xmlns:a16="http://schemas.microsoft.com/office/drawing/2014/main" id="{F0F46DDB-E0D1-412C-9F8A-7B09E4778A11}"/>
              </a:ext>
            </a:extLst>
          </p:cNvPr>
          <p:cNvSpPr txBox="1">
            <a:spLocks noChangeArrowheads="1"/>
          </p:cNvSpPr>
          <p:nvPr/>
        </p:nvSpPr>
        <p:spPr bwMode="auto">
          <a:xfrm>
            <a:off x="609600" y="1828800"/>
            <a:ext cx="7924800" cy="2554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dirty="0">
                <a:latin typeface="Tahoma" panose="020B0604030504040204" pitchFamily="34" charset="0"/>
              </a:rPr>
              <a:t>The Iterator remove method removes the last element iterated over. </a:t>
            </a:r>
          </a:p>
          <a:p>
            <a:pPr>
              <a:spcBef>
                <a:spcPct val="0"/>
              </a:spcBef>
              <a:buFontTx/>
              <a:buNone/>
            </a:pPr>
            <a:endParaRPr lang="en-US" altLang="en-US" dirty="0">
              <a:latin typeface="Tahoma" panose="020B0604030504040204" pitchFamily="34" charset="0"/>
            </a:endParaRPr>
          </a:p>
          <a:p>
            <a:pPr>
              <a:spcBef>
                <a:spcPct val="0"/>
              </a:spcBef>
              <a:buFontTx/>
              <a:buNone/>
            </a:pPr>
            <a:r>
              <a:rPr lang="en-US" altLang="en-US" dirty="0">
                <a:latin typeface="Tahoma" panose="020B0604030504040204" pitchFamily="34" charset="0"/>
              </a:rPr>
              <a:t>I.e. the last element returned by the next() method.</a:t>
            </a:r>
          </a:p>
        </p:txBody>
      </p:sp>
      <p:sp>
        <p:nvSpPr>
          <p:cNvPr id="66565" name="WordArt 5">
            <a:extLst>
              <a:ext uri="{FF2B5EF4-FFF2-40B4-BE49-F238E27FC236}">
                <a16:creationId xmlns:a16="http://schemas.microsoft.com/office/drawing/2014/main" id="{E9DACB2B-36FD-476E-A509-DD242EB0AB9C}"/>
              </a:ext>
            </a:extLst>
          </p:cNvPr>
          <p:cNvSpPr>
            <a:spLocks noChangeArrowheads="1" noChangeShapeType="1" noTextEdit="1"/>
          </p:cNvSpPr>
          <p:nvPr/>
        </p:nvSpPr>
        <p:spPr bwMode="auto">
          <a:xfrm>
            <a:off x="1447800" y="381000"/>
            <a:ext cx="6324600" cy="533400"/>
          </a:xfrm>
          <a:prstGeom prst="rect">
            <a:avLst/>
          </a:prstGeom>
        </p:spPr>
        <p:txBody>
          <a:bodyPr wrap="none" fromWordArt="1">
            <a:prstTxWarp prst="textPlain">
              <a:avLst>
                <a:gd name="adj" fmla="val 50000"/>
              </a:avLst>
            </a:prstTxWarp>
          </a:bodyPr>
          <a:lstStyle/>
          <a:p>
            <a:pPr algn="ctr"/>
            <a:r>
              <a:rPr lang="en-US" sz="3600" kern="10">
                <a:ln w="9525">
                  <a:solidFill>
                    <a:srgbClr val="FFFF00"/>
                  </a:solidFill>
                  <a:round/>
                  <a:headEnd type="none" w="sm" len="sm"/>
                  <a:tailEnd type="none" w="sm" len="sm"/>
                </a:ln>
                <a:solidFill>
                  <a:srgbClr val="0000FF"/>
                </a:solidFill>
                <a:effectLst>
                  <a:outerShdw dist="35921" dir="2700000" algn="ctr" rotWithShape="0">
                    <a:srgbClr val="C0C0C0">
                      <a:alpha val="79999"/>
                    </a:srgbClr>
                  </a:outerShdw>
                </a:effectLst>
                <a:latin typeface="Impact" panose="020B0806030902050204" pitchFamily="34" charset="0"/>
              </a:rPr>
              <a:t>remove()</a:t>
            </a:r>
          </a:p>
        </p:txBody>
      </p:sp>
    </p:spTree>
    <p:extLst>
      <p:ext uri="{BB962C8B-B14F-4D97-AF65-F5344CB8AC3E}">
        <p14:creationId xmlns:p14="http://schemas.microsoft.com/office/powerpoint/2010/main" val="325804166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Footer Placeholder 3">
            <a:extLst>
              <a:ext uri="{FF2B5EF4-FFF2-40B4-BE49-F238E27FC236}">
                <a16:creationId xmlns:a16="http://schemas.microsoft.com/office/drawing/2014/main" id="{DF8548D7-CC3D-4AA9-A461-5CF983CF986A}"/>
              </a:ext>
            </a:extLst>
          </p:cNvPr>
          <p:cNvSpPr>
            <a:spLocks noGrp="1"/>
          </p:cNvSpPr>
          <p:nvPr>
            <p:ph type="ftr"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800"/>
          </a:p>
          <a:p>
            <a:pPr>
              <a:spcBef>
                <a:spcPct val="0"/>
              </a:spcBef>
              <a:buFontTx/>
              <a:buNone/>
            </a:pPr>
            <a:endParaRPr lang="en-US" altLang="en-US" sz="800" b="0">
              <a:latin typeface="Tahoma" panose="020B0604030504040204" pitchFamily="34" charset="0"/>
            </a:endParaRPr>
          </a:p>
          <a:p>
            <a:pPr>
              <a:spcBef>
                <a:spcPct val="0"/>
              </a:spcBef>
              <a:buFontTx/>
              <a:buNone/>
            </a:pPr>
            <a:endParaRPr lang="en-US" altLang="en-US" sz="800">
              <a:latin typeface="Tahoma" panose="020B0604030504040204" pitchFamily="34" charset="0"/>
            </a:endParaRPr>
          </a:p>
          <a:p>
            <a:pPr>
              <a:spcBef>
                <a:spcPct val="0"/>
              </a:spcBef>
              <a:buFontTx/>
              <a:buNone/>
            </a:pPr>
            <a:r>
              <a:rPr lang="en-US" altLang="en-US" sz="800">
                <a:latin typeface="Tahoma" panose="020B0604030504040204" pitchFamily="34" charset="0"/>
              </a:rPr>
              <a:t>© A+ Computer Science  -  www.apluscompsci.com</a:t>
            </a:r>
          </a:p>
        </p:txBody>
      </p:sp>
      <p:sp>
        <p:nvSpPr>
          <p:cNvPr id="66563" name="Text Box 3">
            <a:extLst>
              <a:ext uri="{FF2B5EF4-FFF2-40B4-BE49-F238E27FC236}">
                <a16:creationId xmlns:a16="http://schemas.microsoft.com/office/drawing/2014/main" id="{F0F46DDB-E0D1-412C-9F8A-7B09E4778A11}"/>
              </a:ext>
            </a:extLst>
          </p:cNvPr>
          <p:cNvSpPr txBox="1">
            <a:spLocks noChangeArrowheads="1"/>
          </p:cNvSpPr>
          <p:nvPr/>
        </p:nvSpPr>
        <p:spPr bwMode="auto">
          <a:xfrm>
            <a:off x="457200" y="1066800"/>
            <a:ext cx="7696200" cy="5216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800" dirty="0" err="1">
                <a:latin typeface="Tahoma" panose="020B0604030504040204" pitchFamily="34" charset="0"/>
              </a:rPr>
              <a:t>ArrayList</a:t>
            </a:r>
            <a:r>
              <a:rPr lang="en-US" altLang="en-US" sz="2800" dirty="0">
                <a:latin typeface="Tahoma" panose="020B0604030504040204" pitchFamily="34" charset="0"/>
              </a:rPr>
              <a:t>&lt;String&gt; words;</a:t>
            </a:r>
          </a:p>
          <a:p>
            <a:pPr>
              <a:spcBef>
                <a:spcPct val="0"/>
              </a:spcBef>
              <a:buFontTx/>
              <a:buNone/>
            </a:pPr>
            <a:r>
              <a:rPr lang="en-US" altLang="en-US" sz="2800" dirty="0">
                <a:latin typeface="Tahoma" panose="020B0604030504040204" pitchFamily="34" charset="0"/>
              </a:rPr>
              <a:t>words = new </a:t>
            </a:r>
            <a:r>
              <a:rPr lang="en-US" altLang="en-US" sz="2800" dirty="0" err="1">
                <a:latin typeface="Tahoma" panose="020B0604030504040204" pitchFamily="34" charset="0"/>
              </a:rPr>
              <a:t>ArrayList</a:t>
            </a:r>
            <a:r>
              <a:rPr lang="en-US" altLang="en-US" sz="2800" dirty="0">
                <a:latin typeface="Tahoma" panose="020B0604030504040204" pitchFamily="34" charset="0"/>
              </a:rPr>
              <a:t>&lt;String&gt;();</a:t>
            </a:r>
          </a:p>
          <a:p>
            <a:pPr>
              <a:spcBef>
                <a:spcPct val="0"/>
              </a:spcBef>
              <a:buFontTx/>
              <a:buNone/>
            </a:pPr>
            <a:endParaRPr lang="en-US" altLang="en-US" sz="2800" dirty="0">
              <a:latin typeface="Tahoma" panose="020B0604030504040204" pitchFamily="34" charset="0"/>
            </a:endParaRPr>
          </a:p>
          <a:p>
            <a:pPr>
              <a:spcBef>
                <a:spcPct val="0"/>
              </a:spcBef>
              <a:buFontTx/>
              <a:buNone/>
            </a:pPr>
            <a:r>
              <a:rPr lang="en-US" altLang="en-US" sz="2800" dirty="0" err="1">
                <a:latin typeface="Tahoma" panose="020B0604030504040204" pitchFamily="34" charset="0"/>
              </a:rPr>
              <a:t>words.add</a:t>
            </a:r>
            <a:r>
              <a:rPr lang="en-US" altLang="en-US" sz="2800" dirty="0">
                <a:latin typeface="Tahoma" panose="020B0604030504040204" pitchFamily="34" charset="0"/>
              </a:rPr>
              <a:t>("at");</a:t>
            </a:r>
          </a:p>
          <a:p>
            <a:pPr>
              <a:spcBef>
                <a:spcPct val="0"/>
              </a:spcBef>
              <a:buFontTx/>
              <a:buNone/>
            </a:pPr>
            <a:r>
              <a:rPr lang="en-US" altLang="en-US" sz="2800" dirty="0" err="1">
                <a:latin typeface="Tahoma" panose="020B0604030504040204" pitchFamily="34" charset="0"/>
              </a:rPr>
              <a:t>words.add</a:t>
            </a:r>
            <a:r>
              <a:rPr lang="en-US" altLang="en-US" sz="2800" dirty="0">
                <a:latin typeface="Tahoma" panose="020B0604030504040204" pitchFamily="34" charset="0"/>
              </a:rPr>
              <a:t>("is");</a:t>
            </a:r>
          </a:p>
          <a:p>
            <a:pPr>
              <a:spcBef>
                <a:spcPct val="0"/>
              </a:spcBef>
              <a:buFontTx/>
              <a:buNone/>
            </a:pPr>
            <a:r>
              <a:rPr lang="en-US" altLang="en-US" sz="2800" dirty="0" err="1">
                <a:latin typeface="Tahoma" panose="020B0604030504040204" pitchFamily="34" charset="0"/>
              </a:rPr>
              <a:t>words.add</a:t>
            </a:r>
            <a:r>
              <a:rPr lang="en-US" altLang="en-US" sz="2800" dirty="0">
                <a:latin typeface="Tahoma" panose="020B0604030504040204" pitchFamily="34" charset="0"/>
              </a:rPr>
              <a:t>("of");</a:t>
            </a:r>
          </a:p>
          <a:p>
            <a:pPr>
              <a:spcBef>
                <a:spcPct val="0"/>
              </a:spcBef>
              <a:buFontTx/>
              <a:buNone/>
            </a:pPr>
            <a:endParaRPr lang="en-US" altLang="en-US" sz="2800" dirty="0">
              <a:latin typeface="Tahoma" panose="020B0604030504040204" pitchFamily="34" charset="0"/>
            </a:endParaRPr>
          </a:p>
          <a:p>
            <a:pPr>
              <a:spcBef>
                <a:spcPct val="0"/>
              </a:spcBef>
              <a:buFontTx/>
              <a:buNone/>
            </a:pPr>
            <a:r>
              <a:rPr lang="en-US" altLang="en-US" sz="2800" dirty="0">
                <a:latin typeface="Tahoma" panose="020B0604030504040204" pitchFamily="34" charset="0"/>
              </a:rPr>
              <a:t>Iterator&lt;String&gt; it = </a:t>
            </a:r>
            <a:r>
              <a:rPr lang="en-US" altLang="en-US" sz="2800" dirty="0" err="1">
                <a:latin typeface="Tahoma" panose="020B0604030504040204" pitchFamily="34" charset="0"/>
              </a:rPr>
              <a:t>words.iterator</a:t>
            </a:r>
            <a:r>
              <a:rPr lang="en-US" altLang="en-US" sz="2800" dirty="0">
                <a:latin typeface="Tahoma" panose="020B0604030504040204" pitchFamily="34" charset="0"/>
              </a:rPr>
              <a:t>();</a:t>
            </a:r>
          </a:p>
          <a:p>
            <a:pPr>
              <a:spcBef>
                <a:spcPct val="0"/>
              </a:spcBef>
              <a:buFontTx/>
              <a:buNone/>
            </a:pPr>
            <a:r>
              <a:rPr lang="en-US" altLang="en-US" sz="2800" dirty="0" err="1">
                <a:latin typeface="Tahoma" panose="020B0604030504040204" pitchFamily="34" charset="0"/>
              </a:rPr>
              <a:t>System.out.println</a:t>
            </a:r>
            <a:r>
              <a:rPr lang="en-US" altLang="en-US" sz="2800" dirty="0">
                <a:latin typeface="Tahoma" panose="020B0604030504040204" pitchFamily="34" charset="0"/>
              </a:rPr>
              <a:t>(</a:t>
            </a:r>
            <a:r>
              <a:rPr lang="en-US" altLang="en-US" sz="2800" dirty="0" err="1">
                <a:latin typeface="Tahoma" panose="020B0604030504040204" pitchFamily="34" charset="0"/>
              </a:rPr>
              <a:t>it.next</a:t>
            </a:r>
            <a:r>
              <a:rPr lang="en-US" altLang="en-US" sz="2800" dirty="0">
                <a:latin typeface="Tahoma" panose="020B0604030504040204" pitchFamily="34" charset="0"/>
              </a:rPr>
              <a:t>());</a:t>
            </a:r>
          </a:p>
          <a:p>
            <a:pPr>
              <a:spcBef>
                <a:spcPct val="0"/>
              </a:spcBef>
              <a:buFontTx/>
              <a:buNone/>
            </a:pPr>
            <a:r>
              <a:rPr lang="en-US" altLang="en-US" sz="2800" dirty="0" err="1">
                <a:latin typeface="Tahoma" panose="020B0604030504040204" pitchFamily="34" charset="0"/>
              </a:rPr>
              <a:t>it.remove</a:t>
            </a:r>
            <a:r>
              <a:rPr lang="en-US" altLang="en-US" sz="2800" dirty="0">
                <a:latin typeface="Tahoma" panose="020B0604030504040204" pitchFamily="34" charset="0"/>
              </a:rPr>
              <a:t>();</a:t>
            </a:r>
          </a:p>
          <a:p>
            <a:pPr>
              <a:spcBef>
                <a:spcPct val="0"/>
              </a:spcBef>
              <a:buFontTx/>
              <a:buNone/>
            </a:pPr>
            <a:r>
              <a:rPr lang="en-US" altLang="en-US" sz="2800" dirty="0" err="1">
                <a:latin typeface="Tahoma" panose="020B0604030504040204" pitchFamily="34" charset="0"/>
              </a:rPr>
              <a:t>System.out.println</a:t>
            </a:r>
            <a:r>
              <a:rPr lang="en-US" altLang="en-US" sz="2800" dirty="0">
                <a:latin typeface="Tahoma" panose="020B0604030504040204" pitchFamily="34" charset="0"/>
              </a:rPr>
              <a:t>(</a:t>
            </a:r>
            <a:r>
              <a:rPr lang="en-US" altLang="en-US" sz="2800" dirty="0" err="1">
                <a:latin typeface="Tahoma" panose="020B0604030504040204" pitchFamily="34" charset="0"/>
              </a:rPr>
              <a:t>it.next</a:t>
            </a:r>
            <a:r>
              <a:rPr lang="en-US" altLang="en-US" sz="2800" dirty="0">
                <a:latin typeface="Tahoma" panose="020B0604030504040204" pitchFamily="34" charset="0"/>
              </a:rPr>
              <a:t>());</a:t>
            </a:r>
          </a:p>
          <a:p>
            <a:pPr>
              <a:spcBef>
                <a:spcPct val="0"/>
              </a:spcBef>
              <a:buFontTx/>
              <a:buNone/>
            </a:pPr>
            <a:r>
              <a:rPr lang="en-US" altLang="en-US" sz="2800" dirty="0" err="1">
                <a:latin typeface="Tahoma" panose="020B0604030504040204" pitchFamily="34" charset="0"/>
              </a:rPr>
              <a:t>System.out.println</a:t>
            </a:r>
            <a:r>
              <a:rPr lang="en-US" altLang="en-US" sz="2800" dirty="0">
                <a:latin typeface="Tahoma" panose="020B0604030504040204" pitchFamily="34" charset="0"/>
              </a:rPr>
              <a:t>(words);</a:t>
            </a:r>
          </a:p>
        </p:txBody>
      </p:sp>
      <p:sp>
        <p:nvSpPr>
          <p:cNvPr id="66564" name="Text Box 4">
            <a:extLst>
              <a:ext uri="{FF2B5EF4-FFF2-40B4-BE49-F238E27FC236}">
                <a16:creationId xmlns:a16="http://schemas.microsoft.com/office/drawing/2014/main" id="{F038B54D-AAE6-46FA-8E42-A962D46FA62B}"/>
              </a:ext>
            </a:extLst>
          </p:cNvPr>
          <p:cNvSpPr txBox="1">
            <a:spLocks noChangeArrowheads="1"/>
          </p:cNvSpPr>
          <p:nvPr/>
        </p:nvSpPr>
        <p:spPr bwMode="auto">
          <a:xfrm>
            <a:off x="7010400" y="1447800"/>
            <a:ext cx="1905000" cy="2298700"/>
          </a:xfrm>
          <a:prstGeom prst="rect">
            <a:avLst/>
          </a:prstGeom>
          <a:noFill/>
          <a:ln w="12700">
            <a:solidFill>
              <a:srgbClr val="9933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50000"/>
              </a:spcBef>
              <a:buFontTx/>
              <a:buNone/>
            </a:pPr>
            <a:r>
              <a:rPr lang="en-US" altLang="en-US" u="sng">
                <a:solidFill>
                  <a:srgbClr val="FF0000"/>
                </a:solidFill>
                <a:latin typeface="Tahoma" panose="020B0604030504040204" pitchFamily="34" charset="0"/>
              </a:rPr>
              <a:t>OUTPUT</a:t>
            </a:r>
          </a:p>
          <a:p>
            <a:pPr>
              <a:spcBef>
                <a:spcPct val="50000"/>
              </a:spcBef>
              <a:buFontTx/>
              <a:buNone/>
            </a:pPr>
            <a:r>
              <a:rPr lang="en-US" altLang="en-US">
                <a:latin typeface="Tahoma" panose="020B0604030504040204" pitchFamily="34" charset="0"/>
              </a:rPr>
              <a:t>at</a:t>
            </a:r>
            <a:br>
              <a:rPr lang="en-US" altLang="en-US">
                <a:latin typeface="Tahoma" panose="020B0604030504040204" pitchFamily="34" charset="0"/>
              </a:rPr>
            </a:br>
            <a:r>
              <a:rPr lang="en-US" altLang="en-US">
                <a:latin typeface="Tahoma" panose="020B0604030504040204" pitchFamily="34" charset="0"/>
              </a:rPr>
              <a:t>is</a:t>
            </a:r>
            <a:br>
              <a:rPr lang="en-US" altLang="en-US">
                <a:latin typeface="Tahoma" panose="020B0604030504040204" pitchFamily="34" charset="0"/>
              </a:rPr>
            </a:br>
            <a:r>
              <a:rPr lang="en-US" altLang="en-US">
                <a:latin typeface="Tahoma" panose="020B0604030504040204" pitchFamily="34" charset="0"/>
              </a:rPr>
              <a:t>[is, of]</a:t>
            </a:r>
          </a:p>
        </p:txBody>
      </p:sp>
      <p:sp>
        <p:nvSpPr>
          <p:cNvPr id="66565" name="WordArt 5">
            <a:extLst>
              <a:ext uri="{FF2B5EF4-FFF2-40B4-BE49-F238E27FC236}">
                <a16:creationId xmlns:a16="http://schemas.microsoft.com/office/drawing/2014/main" id="{E9DACB2B-36FD-476E-A509-DD242EB0AB9C}"/>
              </a:ext>
            </a:extLst>
          </p:cNvPr>
          <p:cNvSpPr>
            <a:spLocks noChangeArrowheads="1" noChangeShapeType="1" noTextEdit="1"/>
          </p:cNvSpPr>
          <p:nvPr/>
        </p:nvSpPr>
        <p:spPr bwMode="auto">
          <a:xfrm>
            <a:off x="1447800" y="381000"/>
            <a:ext cx="6324600" cy="533400"/>
          </a:xfrm>
          <a:prstGeom prst="rect">
            <a:avLst/>
          </a:prstGeom>
        </p:spPr>
        <p:txBody>
          <a:bodyPr wrap="none" fromWordArt="1">
            <a:prstTxWarp prst="textPlain">
              <a:avLst>
                <a:gd name="adj" fmla="val 50000"/>
              </a:avLst>
            </a:prstTxWarp>
          </a:bodyPr>
          <a:lstStyle/>
          <a:p>
            <a:pPr algn="ctr"/>
            <a:r>
              <a:rPr lang="en-US" sz="3600" kern="10">
                <a:ln w="9525">
                  <a:solidFill>
                    <a:srgbClr val="FFFF00"/>
                  </a:solidFill>
                  <a:round/>
                  <a:headEnd type="none" w="sm" len="sm"/>
                  <a:tailEnd type="none" w="sm" len="sm"/>
                </a:ln>
                <a:solidFill>
                  <a:srgbClr val="0000FF"/>
                </a:solidFill>
                <a:effectLst>
                  <a:outerShdw dist="35921" dir="2700000" algn="ctr" rotWithShape="0">
                    <a:srgbClr val="C0C0C0">
                      <a:alpha val="79999"/>
                    </a:srgbClr>
                  </a:outerShdw>
                </a:effectLst>
                <a:latin typeface="Impact" panose="020B0806030902050204" pitchFamily="34" charset="0"/>
              </a:rPr>
              <a:t>remove()</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Footer Placeholder 3">
            <a:extLst>
              <a:ext uri="{FF2B5EF4-FFF2-40B4-BE49-F238E27FC236}">
                <a16:creationId xmlns:a16="http://schemas.microsoft.com/office/drawing/2014/main" id="{2F044AD6-CA97-408F-A5C1-39148E133E39}"/>
              </a:ext>
            </a:extLst>
          </p:cNvPr>
          <p:cNvSpPr>
            <a:spLocks noGrp="1"/>
          </p:cNvSpPr>
          <p:nvPr>
            <p:ph type="ftr"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800"/>
          </a:p>
          <a:p>
            <a:pPr>
              <a:spcBef>
                <a:spcPct val="0"/>
              </a:spcBef>
              <a:buFontTx/>
              <a:buNone/>
            </a:pPr>
            <a:endParaRPr lang="en-US" altLang="en-US" sz="800" b="0">
              <a:latin typeface="Tahoma" panose="020B0604030504040204" pitchFamily="34" charset="0"/>
            </a:endParaRPr>
          </a:p>
          <a:p>
            <a:pPr>
              <a:spcBef>
                <a:spcPct val="0"/>
              </a:spcBef>
              <a:buFontTx/>
              <a:buNone/>
            </a:pPr>
            <a:endParaRPr lang="en-US" altLang="en-US" sz="800">
              <a:latin typeface="Tahoma" panose="020B0604030504040204" pitchFamily="34" charset="0"/>
            </a:endParaRPr>
          </a:p>
          <a:p>
            <a:pPr>
              <a:spcBef>
                <a:spcPct val="0"/>
              </a:spcBef>
              <a:buFontTx/>
              <a:buNone/>
            </a:pPr>
            <a:r>
              <a:rPr lang="en-US" altLang="en-US" sz="800">
                <a:latin typeface="Tahoma" panose="020B0604030504040204" pitchFamily="34" charset="0"/>
              </a:rPr>
              <a:t>© A+ Computer Science  -  www.apluscompsci.com</a:t>
            </a:r>
          </a:p>
        </p:txBody>
      </p:sp>
      <p:sp>
        <p:nvSpPr>
          <p:cNvPr id="68611" name="Text Box 3">
            <a:extLst>
              <a:ext uri="{FF2B5EF4-FFF2-40B4-BE49-F238E27FC236}">
                <a16:creationId xmlns:a16="http://schemas.microsoft.com/office/drawing/2014/main" id="{2CB72E8F-ED6A-4F04-B83D-B91B9A4516A8}"/>
              </a:ext>
            </a:extLst>
          </p:cNvPr>
          <p:cNvSpPr txBox="1">
            <a:spLocks noChangeArrowheads="1"/>
          </p:cNvSpPr>
          <p:nvPr/>
        </p:nvSpPr>
        <p:spPr bwMode="auto">
          <a:xfrm>
            <a:off x="1371600" y="1905000"/>
            <a:ext cx="1841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2800">
              <a:latin typeface="Tahoma" panose="020B0604030504040204" pitchFamily="34" charset="0"/>
            </a:endParaRPr>
          </a:p>
        </p:txBody>
      </p:sp>
      <p:sp>
        <p:nvSpPr>
          <p:cNvPr id="68612" name="Text Box 4">
            <a:extLst>
              <a:ext uri="{FF2B5EF4-FFF2-40B4-BE49-F238E27FC236}">
                <a16:creationId xmlns:a16="http://schemas.microsoft.com/office/drawing/2014/main" id="{48120439-899C-4076-9B6C-1C258820AF0E}"/>
              </a:ext>
            </a:extLst>
          </p:cNvPr>
          <p:cNvSpPr txBox="1">
            <a:spLocks noChangeArrowheads="1"/>
          </p:cNvSpPr>
          <p:nvPr/>
        </p:nvSpPr>
        <p:spPr bwMode="auto">
          <a:xfrm>
            <a:off x="762000" y="4114800"/>
            <a:ext cx="54927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4000">
                <a:latin typeface="Tahoma" panose="020B0604030504040204" pitchFamily="34" charset="0"/>
              </a:rPr>
              <a:t>it</a:t>
            </a:r>
          </a:p>
        </p:txBody>
      </p:sp>
      <p:sp>
        <p:nvSpPr>
          <p:cNvPr id="68613" name="Line 5">
            <a:extLst>
              <a:ext uri="{FF2B5EF4-FFF2-40B4-BE49-F238E27FC236}">
                <a16:creationId xmlns:a16="http://schemas.microsoft.com/office/drawing/2014/main" id="{2973DA02-7325-41BB-A590-6A69F18E8CC7}"/>
              </a:ext>
            </a:extLst>
          </p:cNvPr>
          <p:cNvSpPr>
            <a:spLocks noChangeShapeType="1"/>
          </p:cNvSpPr>
          <p:nvPr/>
        </p:nvSpPr>
        <p:spPr bwMode="auto">
          <a:xfrm flipV="1">
            <a:off x="990600" y="3124200"/>
            <a:ext cx="304800" cy="990600"/>
          </a:xfrm>
          <a:prstGeom prst="line">
            <a:avLst/>
          </a:prstGeom>
          <a:noFill/>
          <a:ln w="508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8614" name="Rectangle 6">
            <a:extLst>
              <a:ext uri="{FF2B5EF4-FFF2-40B4-BE49-F238E27FC236}">
                <a16:creationId xmlns:a16="http://schemas.microsoft.com/office/drawing/2014/main" id="{A513FE2A-4BB7-476D-9689-885117E853A6}"/>
              </a:ext>
            </a:extLst>
          </p:cNvPr>
          <p:cNvSpPr>
            <a:spLocks noChangeArrowheads="1"/>
          </p:cNvSpPr>
          <p:nvPr/>
        </p:nvSpPr>
        <p:spPr bwMode="auto">
          <a:xfrm>
            <a:off x="1371600" y="2209800"/>
            <a:ext cx="1143000" cy="914400"/>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3600">
                <a:latin typeface="Tahoma" panose="020B0604030504040204" pitchFamily="34" charset="0"/>
              </a:rPr>
              <a:t>at</a:t>
            </a:r>
          </a:p>
        </p:txBody>
      </p:sp>
      <p:sp>
        <p:nvSpPr>
          <p:cNvPr id="68615" name="Rectangle 7">
            <a:extLst>
              <a:ext uri="{FF2B5EF4-FFF2-40B4-BE49-F238E27FC236}">
                <a16:creationId xmlns:a16="http://schemas.microsoft.com/office/drawing/2014/main" id="{A5741E86-DF5A-42D5-A610-DE4E1AE78E3E}"/>
              </a:ext>
            </a:extLst>
          </p:cNvPr>
          <p:cNvSpPr>
            <a:spLocks noChangeArrowheads="1"/>
          </p:cNvSpPr>
          <p:nvPr/>
        </p:nvSpPr>
        <p:spPr bwMode="auto">
          <a:xfrm>
            <a:off x="2743200" y="2209800"/>
            <a:ext cx="1143000" cy="914400"/>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3600">
                <a:latin typeface="Tahoma" panose="020B0604030504040204" pitchFamily="34" charset="0"/>
              </a:rPr>
              <a:t>is</a:t>
            </a:r>
          </a:p>
        </p:txBody>
      </p:sp>
      <p:sp>
        <p:nvSpPr>
          <p:cNvPr id="68616" name="Rectangle 8">
            <a:extLst>
              <a:ext uri="{FF2B5EF4-FFF2-40B4-BE49-F238E27FC236}">
                <a16:creationId xmlns:a16="http://schemas.microsoft.com/office/drawing/2014/main" id="{6C3C7A5D-4DA1-45B8-B0B9-80C305F090C9}"/>
              </a:ext>
            </a:extLst>
          </p:cNvPr>
          <p:cNvSpPr>
            <a:spLocks noChangeArrowheads="1"/>
          </p:cNvSpPr>
          <p:nvPr/>
        </p:nvSpPr>
        <p:spPr bwMode="auto">
          <a:xfrm>
            <a:off x="4114800" y="2209800"/>
            <a:ext cx="1143000" cy="914400"/>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3600">
                <a:latin typeface="Tahoma" panose="020B0604030504040204" pitchFamily="34" charset="0"/>
              </a:rPr>
              <a:t>of</a:t>
            </a:r>
          </a:p>
        </p:txBody>
      </p:sp>
      <p:sp>
        <p:nvSpPr>
          <p:cNvPr id="68617" name="Rectangle 9">
            <a:extLst>
              <a:ext uri="{FF2B5EF4-FFF2-40B4-BE49-F238E27FC236}">
                <a16:creationId xmlns:a16="http://schemas.microsoft.com/office/drawing/2014/main" id="{707D9EE1-A1C6-4B98-ACEB-A9259D91B651}"/>
              </a:ext>
            </a:extLst>
          </p:cNvPr>
          <p:cNvSpPr>
            <a:spLocks noChangeArrowheads="1"/>
          </p:cNvSpPr>
          <p:nvPr/>
        </p:nvSpPr>
        <p:spPr bwMode="auto">
          <a:xfrm>
            <a:off x="5486400" y="2209800"/>
            <a:ext cx="1143000" cy="914400"/>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3600">
                <a:latin typeface="Tahoma" panose="020B0604030504040204" pitchFamily="34" charset="0"/>
              </a:rPr>
              <a:t>us</a:t>
            </a:r>
          </a:p>
        </p:txBody>
      </p:sp>
      <p:sp>
        <p:nvSpPr>
          <p:cNvPr id="68618" name="Text Box 10">
            <a:extLst>
              <a:ext uri="{FF2B5EF4-FFF2-40B4-BE49-F238E27FC236}">
                <a16:creationId xmlns:a16="http://schemas.microsoft.com/office/drawing/2014/main" id="{7D642098-D9A5-4607-9D72-BB9209D770E1}"/>
              </a:ext>
            </a:extLst>
          </p:cNvPr>
          <p:cNvSpPr txBox="1">
            <a:spLocks noChangeArrowheads="1"/>
          </p:cNvSpPr>
          <p:nvPr/>
        </p:nvSpPr>
        <p:spPr bwMode="auto">
          <a:xfrm>
            <a:off x="457200" y="1447800"/>
            <a:ext cx="9652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4000">
                <a:latin typeface="Tahoma" panose="020B0604030504040204" pitchFamily="34" charset="0"/>
              </a:rPr>
              <a:t>list</a:t>
            </a:r>
          </a:p>
        </p:txBody>
      </p:sp>
      <p:sp>
        <p:nvSpPr>
          <p:cNvPr id="68619" name="Text Box 11">
            <a:extLst>
              <a:ext uri="{FF2B5EF4-FFF2-40B4-BE49-F238E27FC236}">
                <a16:creationId xmlns:a16="http://schemas.microsoft.com/office/drawing/2014/main" id="{8A6A99F0-60D6-4491-A304-86BC2FCB80AE}"/>
              </a:ext>
            </a:extLst>
          </p:cNvPr>
          <p:cNvSpPr txBox="1">
            <a:spLocks noChangeArrowheads="1"/>
          </p:cNvSpPr>
          <p:nvPr/>
        </p:nvSpPr>
        <p:spPr bwMode="auto">
          <a:xfrm>
            <a:off x="1600200" y="4876800"/>
            <a:ext cx="50292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50000"/>
              </a:spcBef>
              <a:buFontTx/>
              <a:buNone/>
            </a:pPr>
            <a:r>
              <a:rPr lang="en-US" altLang="en-US" sz="2800">
                <a:latin typeface="Tahoma" panose="020B0604030504040204" pitchFamily="34" charset="0"/>
              </a:rPr>
              <a:t>Iterator it = list.iterator(); </a:t>
            </a:r>
            <a:br>
              <a:rPr lang="en-US" altLang="en-US" sz="2800">
                <a:latin typeface="Tahoma" panose="020B0604030504040204" pitchFamily="34" charset="0"/>
              </a:rPr>
            </a:br>
            <a:endParaRPr lang="en-US" altLang="en-US" sz="2800">
              <a:latin typeface="Tahoma" panose="020B0604030504040204" pitchFamily="34" charset="0"/>
            </a:endParaRPr>
          </a:p>
        </p:txBody>
      </p:sp>
      <p:sp>
        <p:nvSpPr>
          <p:cNvPr id="68620" name="WordArt 12">
            <a:extLst>
              <a:ext uri="{FF2B5EF4-FFF2-40B4-BE49-F238E27FC236}">
                <a16:creationId xmlns:a16="http://schemas.microsoft.com/office/drawing/2014/main" id="{B10D5531-0442-47B1-AF85-3DBA54302C59}"/>
              </a:ext>
            </a:extLst>
          </p:cNvPr>
          <p:cNvSpPr>
            <a:spLocks noChangeArrowheads="1" noChangeShapeType="1" noTextEdit="1"/>
          </p:cNvSpPr>
          <p:nvPr/>
        </p:nvSpPr>
        <p:spPr bwMode="auto">
          <a:xfrm>
            <a:off x="1447800" y="381000"/>
            <a:ext cx="6324600" cy="533400"/>
          </a:xfrm>
          <a:prstGeom prst="rect">
            <a:avLst/>
          </a:prstGeom>
        </p:spPr>
        <p:txBody>
          <a:bodyPr wrap="none" fromWordArt="1">
            <a:prstTxWarp prst="textPlain">
              <a:avLst>
                <a:gd name="adj" fmla="val 50000"/>
              </a:avLst>
            </a:prstTxWarp>
          </a:bodyPr>
          <a:lstStyle/>
          <a:p>
            <a:pPr algn="ctr"/>
            <a:r>
              <a:rPr lang="en-US" sz="3600" kern="10">
                <a:ln w="9525">
                  <a:solidFill>
                    <a:srgbClr val="FFFF00"/>
                  </a:solidFill>
                  <a:round/>
                  <a:headEnd type="none" w="sm" len="sm"/>
                  <a:tailEnd type="none" w="sm" len="sm"/>
                </a:ln>
                <a:solidFill>
                  <a:srgbClr val="0000FF"/>
                </a:solidFill>
                <a:effectLst>
                  <a:outerShdw dist="35921" dir="2700000" algn="ctr" rotWithShape="0">
                    <a:srgbClr val="C0C0C0">
                      <a:alpha val="79999"/>
                    </a:srgbClr>
                  </a:outerShdw>
                </a:effectLst>
                <a:latin typeface="Impact" panose="020B0806030902050204" pitchFamily="34" charset="0"/>
              </a:rPr>
              <a:t>remove()</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Footer Placeholder 3">
            <a:extLst>
              <a:ext uri="{FF2B5EF4-FFF2-40B4-BE49-F238E27FC236}">
                <a16:creationId xmlns:a16="http://schemas.microsoft.com/office/drawing/2014/main" id="{2A56A0FE-6206-45FF-BF48-DC71664AC93D}"/>
              </a:ext>
            </a:extLst>
          </p:cNvPr>
          <p:cNvSpPr>
            <a:spLocks noGrp="1"/>
          </p:cNvSpPr>
          <p:nvPr>
            <p:ph type="ftr"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800"/>
          </a:p>
          <a:p>
            <a:pPr>
              <a:spcBef>
                <a:spcPct val="0"/>
              </a:spcBef>
              <a:buFontTx/>
              <a:buNone/>
            </a:pPr>
            <a:endParaRPr lang="en-US" altLang="en-US" sz="800" b="0">
              <a:latin typeface="Tahoma" panose="020B0604030504040204" pitchFamily="34" charset="0"/>
            </a:endParaRPr>
          </a:p>
          <a:p>
            <a:pPr>
              <a:spcBef>
                <a:spcPct val="0"/>
              </a:spcBef>
              <a:buFontTx/>
              <a:buNone/>
            </a:pPr>
            <a:endParaRPr lang="en-US" altLang="en-US" sz="800">
              <a:latin typeface="Tahoma" panose="020B0604030504040204" pitchFamily="34" charset="0"/>
            </a:endParaRPr>
          </a:p>
          <a:p>
            <a:pPr>
              <a:spcBef>
                <a:spcPct val="0"/>
              </a:spcBef>
              <a:buFontTx/>
              <a:buNone/>
            </a:pPr>
            <a:r>
              <a:rPr lang="en-US" altLang="en-US" sz="800">
                <a:latin typeface="Tahoma" panose="020B0604030504040204" pitchFamily="34" charset="0"/>
              </a:rPr>
              <a:t>© A+ Computer Science  -  www.apluscompsci.com</a:t>
            </a:r>
          </a:p>
        </p:txBody>
      </p:sp>
      <p:sp>
        <p:nvSpPr>
          <p:cNvPr id="70659" name="Text Box 2">
            <a:extLst>
              <a:ext uri="{FF2B5EF4-FFF2-40B4-BE49-F238E27FC236}">
                <a16:creationId xmlns:a16="http://schemas.microsoft.com/office/drawing/2014/main" id="{B548039C-5E33-41E4-AD7D-6C22622D9C74}"/>
              </a:ext>
            </a:extLst>
          </p:cNvPr>
          <p:cNvSpPr txBox="1">
            <a:spLocks noChangeArrowheads="1"/>
          </p:cNvSpPr>
          <p:nvPr/>
        </p:nvSpPr>
        <p:spPr bwMode="auto">
          <a:xfrm>
            <a:off x="1371600" y="1905000"/>
            <a:ext cx="1841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2800">
              <a:latin typeface="Tahoma" panose="020B0604030504040204" pitchFamily="34" charset="0"/>
            </a:endParaRPr>
          </a:p>
        </p:txBody>
      </p:sp>
      <p:sp>
        <p:nvSpPr>
          <p:cNvPr id="70660" name="Text Box 3">
            <a:extLst>
              <a:ext uri="{FF2B5EF4-FFF2-40B4-BE49-F238E27FC236}">
                <a16:creationId xmlns:a16="http://schemas.microsoft.com/office/drawing/2014/main" id="{EB20FA9F-818E-4B98-B5CF-3CAC235F0DA0}"/>
              </a:ext>
            </a:extLst>
          </p:cNvPr>
          <p:cNvSpPr txBox="1">
            <a:spLocks noChangeArrowheads="1"/>
          </p:cNvSpPr>
          <p:nvPr/>
        </p:nvSpPr>
        <p:spPr bwMode="auto">
          <a:xfrm>
            <a:off x="2057400" y="4114800"/>
            <a:ext cx="54927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4000">
                <a:latin typeface="Tahoma" panose="020B0604030504040204" pitchFamily="34" charset="0"/>
              </a:rPr>
              <a:t>it</a:t>
            </a:r>
          </a:p>
        </p:txBody>
      </p:sp>
      <p:sp>
        <p:nvSpPr>
          <p:cNvPr id="70661" name="Line 4">
            <a:extLst>
              <a:ext uri="{FF2B5EF4-FFF2-40B4-BE49-F238E27FC236}">
                <a16:creationId xmlns:a16="http://schemas.microsoft.com/office/drawing/2014/main" id="{FD6079DB-3396-4AFC-8D94-3AFF0FE249ED}"/>
              </a:ext>
            </a:extLst>
          </p:cNvPr>
          <p:cNvSpPr>
            <a:spLocks noChangeShapeType="1"/>
          </p:cNvSpPr>
          <p:nvPr/>
        </p:nvSpPr>
        <p:spPr bwMode="auto">
          <a:xfrm flipV="1">
            <a:off x="2286000" y="3124200"/>
            <a:ext cx="304800" cy="990600"/>
          </a:xfrm>
          <a:prstGeom prst="line">
            <a:avLst/>
          </a:prstGeom>
          <a:noFill/>
          <a:ln w="508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0662" name="Text Box 6">
            <a:extLst>
              <a:ext uri="{FF2B5EF4-FFF2-40B4-BE49-F238E27FC236}">
                <a16:creationId xmlns:a16="http://schemas.microsoft.com/office/drawing/2014/main" id="{97A15352-988C-4FA4-93FF-E18432A9301A}"/>
              </a:ext>
            </a:extLst>
          </p:cNvPr>
          <p:cNvSpPr txBox="1">
            <a:spLocks noChangeArrowheads="1"/>
          </p:cNvSpPr>
          <p:nvPr/>
        </p:nvSpPr>
        <p:spPr bwMode="auto">
          <a:xfrm>
            <a:off x="1600200" y="4800600"/>
            <a:ext cx="7239000" cy="823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50000"/>
              </a:spcBef>
              <a:buFontTx/>
              <a:buNone/>
            </a:pPr>
            <a:r>
              <a:rPr lang="en-US" altLang="en-US" sz="2800">
                <a:latin typeface="Tahoma" panose="020B0604030504040204" pitchFamily="34" charset="0"/>
              </a:rPr>
              <a:t>it.next();</a:t>
            </a:r>
            <a:br>
              <a:rPr lang="en-US" altLang="en-US" sz="2800">
                <a:latin typeface="Tahoma" panose="020B0604030504040204" pitchFamily="34" charset="0"/>
              </a:rPr>
            </a:br>
            <a:endParaRPr lang="en-US" altLang="en-US" sz="2000">
              <a:solidFill>
                <a:schemeClr val="accent2"/>
              </a:solidFill>
              <a:latin typeface="Tahoma" panose="020B0604030504040204" pitchFamily="34" charset="0"/>
            </a:endParaRPr>
          </a:p>
        </p:txBody>
      </p:sp>
      <p:sp>
        <p:nvSpPr>
          <p:cNvPr id="70663" name="Text Box 7">
            <a:extLst>
              <a:ext uri="{FF2B5EF4-FFF2-40B4-BE49-F238E27FC236}">
                <a16:creationId xmlns:a16="http://schemas.microsoft.com/office/drawing/2014/main" id="{4CB94BF9-E77E-45A6-B1E5-397F16C4B806}"/>
              </a:ext>
            </a:extLst>
          </p:cNvPr>
          <p:cNvSpPr txBox="1">
            <a:spLocks noChangeArrowheads="1"/>
          </p:cNvSpPr>
          <p:nvPr/>
        </p:nvSpPr>
        <p:spPr bwMode="auto">
          <a:xfrm>
            <a:off x="457200" y="1447800"/>
            <a:ext cx="9652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4000">
                <a:latin typeface="Tahoma" panose="020B0604030504040204" pitchFamily="34" charset="0"/>
              </a:rPr>
              <a:t>list</a:t>
            </a:r>
          </a:p>
        </p:txBody>
      </p:sp>
      <p:sp>
        <p:nvSpPr>
          <p:cNvPr id="70664" name="Text Box 8">
            <a:extLst>
              <a:ext uri="{FF2B5EF4-FFF2-40B4-BE49-F238E27FC236}">
                <a16:creationId xmlns:a16="http://schemas.microsoft.com/office/drawing/2014/main" id="{DD529CC1-36B7-423A-B3C0-DAC196B2B236}"/>
              </a:ext>
            </a:extLst>
          </p:cNvPr>
          <p:cNvSpPr txBox="1">
            <a:spLocks noChangeArrowheads="1"/>
          </p:cNvSpPr>
          <p:nvPr/>
        </p:nvSpPr>
        <p:spPr bwMode="auto">
          <a:xfrm>
            <a:off x="4800600" y="4800600"/>
            <a:ext cx="4038600" cy="1200329"/>
          </a:xfrm>
          <a:prstGeom prst="rect">
            <a:avLst/>
          </a:prstGeom>
          <a:noFill/>
          <a:ln w="952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50000"/>
              </a:spcBef>
              <a:buFontTx/>
              <a:buNone/>
            </a:pPr>
            <a:r>
              <a:rPr lang="en-US" altLang="en-US" sz="2400" dirty="0">
                <a:solidFill>
                  <a:schemeClr val="accent2"/>
                </a:solidFill>
                <a:latin typeface="Tahoma" panose="020B0604030504040204" pitchFamily="34" charset="0"/>
              </a:rPr>
              <a:t>next moves the iterator one spot and returns a reference to </a:t>
            </a:r>
            <a:r>
              <a:rPr lang="en-US" altLang="en-US" sz="2400" dirty="0">
                <a:latin typeface="Tahoma" panose="020B0604030504040204" pitchFamily="34" charset="0"/>
              </a:rPr>
              <a:t>at</a:t>
            </a:r>
            <a:r>
              <a:rPr lang="en-US" altLang="en-US" sz="2400" dirty="0">
                <a:solidFill>
                  <a:schemeClr val="accent2"/>
                </a:solidFill>
                <a:latin typeface="Tahoma" panose="020B0604030504040204" pitchFamily="34" charset="0"/>
              </a:rPr>
              <a:t>.</a:t>
            </a:r>
            <a:endParaRPr lang="en-US" altLang="en-US" sz="2400" dirty="0">
              <a:latin typeface="Tahoma" panose="020B0604030504040204" pitchFamily="34" charset="0"/>
            </a:endParaRPr>
          </a:p>
        </p:txBody>
      </p:sp>
      <p:sp>
        <p:nvSpPr>
          <p:cNvPr id="70665" name="Rectangle 9">
            <a:extLst>
              <a:ext uri="{FF2B5EF4-FFF2-40B4-BE49-F238E27FC236}">
                <a16:creationId xmlns:a16="http://schemas.microsoft.com/office/drawing/2014/main" id="{31AE93E4-EA48-4345-BD60-F573DC358C81}"/>
              </a:ext>
            </a:extLst>
          </p:cNvPr>
          <p:cNvSpPr>
            <a:spLocks noChangeArrowheads="1"/>
          </p:cNvSpPr>
          <p:nvPr/>
        </p:nvSpPr>
        <p:spPr bwMode="auto">
          <a:xfrm>
            <a:off x="1371600" y="2209800"/>
            <a:ext cx="1143000" cy="914400"/>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3600">
                <a:latin typeface="Tahoma" panose="020B0604030504040204" pitchFamily="34" charset="0"/>
              </a:rPr>
              <a:t>at</a:t>
            </a:r>
          </a:p>
        </p:txBody>
      </p:sp>
      <p:sp>
        <p:nvSpPr>
          <p:cNvPr id="70666" name="Rectangle 10">
            <a:extLst>
              <a:ext uri="{FF2B5EF4-FFF2-40B4-BE49-F238E27FC236}">
                <a16:creationId xmlns:a16="http://schemas.microsoft.com/office/drawing/2014/main" id="{7C694480-5074-49D0-B315-612F5BFEAEE4}"/>
              </a:ext>
            </a:extLst>
          </p:cNvPr>
          <p:cNvSpPr>
            <a:spLocks noChangeArrowheads="1"/>
          </p:cNvSpPr>
          <p:nvPr/>
        </p:nvSpPr>
        <p:spPr bwMode="auto">
          <a:xfrm>
            <a:off x="2743200" y="2209800"/>
            <a:ext cx="1143000" cy="914400"/>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3600">
                <a:latin typeface="Tahoma" panose="020B0604030504040204" pitchFamily="34" charset="0"/>
              </a:rPr>
              <a:t>is</a:t>
            </a:r>
          </a:p>
        </p:txBody>
      </p:sp>
      <p:sp>
        <p:nvSpPr>
          <p:cNvPr id="70667" name="Rectangle 11">
            <a:extLst>
              <a:ext uri="{FF2B5EF4-FFF2-40B4-BE49-F238E27FC236}">
                <a16:creationId xmlns:a16="http://schemas.microsoft.com/office/drawing/2014/main" id="{0CC6302D-6818-40B4-B5AB-765CE9EFEE01}"/>
              </a:ext>
            </a:extLst>
          </p:cNvPr>
          <p:cNvSpPr>
            <a:spLocks noChangeArrowheads="1"/>
          </p:cNvSpPr>
          <p:nvPr/>
        </p:nvSpPr>
        <p:spPr bwMode="auto">
          <a:xfrm>
            <a:off x="4114800" y="2209800"/>
            <a:ext cx="1143000" cy="914400"/>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3600">
                <a:latin typeface="Tahoma" panose="020B0604030504040204" pitchFamily="34" charset="0"/>
              </a:rPr>
              <a:t>of</a:t>
            </a:r>
          </a:p>
        </p:txBody>
      </p:sp>
      <p:sp>
        <p:nvSpPr>
          <p:cNvPr id="70668" name="Rectangle 12">
            <a:extLst>
              <a:ext uri="{FF2B5EF4-FFF2-40B4-BE49-F238E27FC236}">
                <a16:creationId xmlns:a16="http://schemas.microsoft.com/office/drawing/2014/main" id="{25033EEB-74C5-49F5-948C-4E86F492B193}"/>
              </a:ext>
            </a:extLst>
          </p:cNvPr>
          <p:cNvSpPr>
            <a:spLocks noChangeArrowheads="1"/>
          </p:cNvSpPr>
          <p:nvPr/>
        </p:nvSpPr>
        <p:spPr bwMode="auto">
          <a:xfrm>
            <a:off x="5486400" y="2209800"/>
            <a:ext cx="1143000" cy="914400"/>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3600">
                <a:latin typeface="Tahoma" panose="020B0604030504040204" pitchFamily="34" charset="0"/>
              </a:rPr>
              <a:t>us</a:t>
            </a:r>
          </a:p>
        </p:txBody>
      </p:sp>
      <p:sp>
        <p:nvSpPr>
          <p:cNvPr id="70669" name="WordArt 13">
            <a:extLst>
              <a:ext uri="{FF2B5EF4-FFF2-40B4-BE49-F238E27FC236}">
                <a16:creationId xmlns:a16="http://schemas.microsoft.com/office/drawing/2014/main" id="{2CFCD735-F870-4E8C-B8D9-6F637A41C881}"/>
              </a:ext>
            </a:extLst>
          </p:cNvPr>
          <p:cNvSpPr>
            <a:spLocks noChangeArrowheads="1" noChangeShapeType="1" noTextEdit="1"/>
          </p:cNvSpPr>
          <p:nvPr/>
        </p:nvSpPr>
        <p:spPr bwMode="auto">
          <a:xfrm>
            <a:off x="1447800" y="381000"/>
            <a:ext cx="6324600" cy="533400"/>
          </a:xfrm>
          <a:prstGeom prst="rect">
            <a:avLst/>
          </a:prstGeom>
        </p:spPr>
        <p:txBody>
          <a:bodyPr wrap="none" fromWordArt="1">
            <a:prstTxWarp prst="textPlain">
              <a:avLst>
                <a:gd name="adj" fmla="val 50000"/>
              </a:avLst>
            </a:prstTxWarp>
          </a:bodyPr>
          <a:lstStyle/>
          <a:p>
            <a:pPr algn="ctr"/>
            <a:r>
              <a:rPr lang="en-US" sz="3600" kern="10">
                <a:ln w="9525">
                  <a:solidFill>
                    <a:srgbClr val="FFFF00"/>
                  </a:solidFill>
                  <a:round/>
                  <a:headEnd type="none" w="sm" len="sm"/>
                  <a:tailEnd type="none" w="sm" len="sm"/>
                </a:ln>
                <a:solidFill>
                  <a:srgbClr val="0000FF"/>
                </a:solidFill>
                <a:effectLst>
                  <a:outerShdw dist="35921" dir="2700000" algn="ctr" rotWithShape="0">
                    <a:srgbClr val="C0C0C0">
                      <a:alpha val="79999"/>
                    </a:srgbClr>
                  </a:outerShdw>
                </a:effectLst>
                <a:latin typeface="Impact" panose="020B0806030902050204" pitchFamily="34" charset="0"/>
              </a:rPr>
              <a:t>remove()</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Footer Placeholder 3">
            <a:extLst>
              <a:ext uri="{FF2B5EF4-FFF2-40B4-BE49-F238E27FC236}">
                <a16:creationId xmlns:a16="http://schemas.microsoft.com/office/drawing/2014/main" id="{0F853398-44D9-405B-B409-5E4708897DBC}"/>
              </a:ext>
            </a:extLst>
          </p:cNvPr>
          <p:cNvSpPr>
            <a:spLocks noGrp="1"/>
          </p:cNvSpPr>
          <p:nvPr>
            <p:ph type="ftr"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800" dirty="0"/>
          </a:p>
          <a:p>
            <a:pPr>
              <a:spcBef>
                <a:spcPct val="0"/>
              </a:spcBef>
              <a:buFontTx/>
              <a:buNone/>
            </a:pPr>
            <a:endParaRPr lang="en-US" altLang="en-US" sz="800" b="0" dirty="0">
              <a:latin typeface="Tahoma" panose="020B0604030504040204" pitchFamily="34" charset="0"/>
            </a:endParaRPr>
          </a:p>
          <a:p>
            <a:pPr>
              <a:spcBef>
                <a:spcPct val="0"/>
              </a:spcBef>
              <a:buFontTx/>
              <a:buNone/>
            </a:pPr>
            <a:endParaRPr lang="en-US" altLang="en-US" sz="800" dirty="0">
              <a:latin typeface="Tahoma" panose="020B0604030504040204" pitchFamily="34" charset="0"/>
            </a:endParaRPr>
          </a:p>
          <a:p>
            <a:pPr>
              <a:spcBef>
                <a:spcPct val="0"/>
              </a:spcBef>
              <a:buFontTx/>
              <a:buNone/>
            </a:pPr>
            <a:r>
              <a:rPr lang="en-US" altLang="en-US" sz="800" dirty="0">
                <a:latin typeface="Tahoma" panose="020B0604030504040204" pitchFamily="34" charset="0"/>
              </a:rPr>
              <a:t>© A+ Computer Science  -  www.apluscompsci.com</a:t>
            </a:r>
          </a:p>
        </p:txBody>
      </p:sp>
      <p:sp>
        <p:nvSpPr>
          <p:cNvPr id="72707" name="Text Box 2">
            <a:extLst>
              <a:ext uri="{FF2B5EF4-FFF2-40B4-BE49-F238E27FC236}">
                <a16:creationId xmlns:a16="http://schemas.microsoft.com/office/drawing/2014/main" id="{356EE22D-AC71-4521-8EDF-661475682D55}"/>
              </a:ext>
            </a:extLst>
          </p:cNvPr>
          <p:cNvSpPr txBox="1">
            <a:spLocks noChangeArrowheads="1"/>
          </p:cNvSpPr>
          <p:nvPr/>
        </p:nvSpPr>
        <p:spPr bwMode="auto">
          <a:xfrm>
            <a:off x="1371600" y="1905000"/>
            <a:ext cx="1841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2800">
              <a:latin typeface="Tahoma" panose="020B0604030504040204" pitchFamily="34" charset="0"/>
            </a:endParaRPr>
          </a:p>
        </p:txBody>
      </p:sp>
      <p:sp>
        <p:nvSpPr>
          <p:cNvPr id="72708" name="Text Box 3">
            <a:extLst>
              <a:ext uri="{FF2B5EF4-FFF2-40B4-BE49-F238E27FC236}">
                <a16:creationId xmlns:a16="http://schemas.microsoft.com/office/drawing/2014/main" id="{78EE4A24-7847-4D48-A0AF-9BF399B32483}"/>
              </a:ext>
            </a:extLst>
          </p:cNvPr>
          <p:cNvSpPr txBox="1">
            <a:spLocks noChangeArrowheads="1"/>
          </p:cNvSpPr>
          <p:nvPr/>
        </p:nvSpPr>
        <p:spPr bwMode="auto">
          <a:xfrm>
            <a:off x="2057400" y="4114800"/>
            <a:ext cx="54927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4000">
                <a:latin typeface="Tahoma" panose="020B0604030504040204" pitchFamily="34" charset="0"/>
              </a:rPr>
              <a:t>it</a:t>
            </a:r>
          </a:p>
        </p:txBody>
      </p:sp>
      <p:sp>
        <p:nvSpPr>
          <p:cNvPr id="72709" name="Line 4">
            <a:extLst>
              <a:ext uri="{FF2B5EF4-FFF2-40B4-BE49-F238E27FC236}">
                <a16:creationId xmlns:a16="http://schemas.microsoft.com/office/drawing/2014/main" id="{7054E8B1-C0EB-47AB-8F31-259501CE35C4}"/>
              </a:ext>
            </a:extLst>
          </p:cNvPr>
          <p:cNvSpPr>
            <a:spLocks noChangeShapeType="1"/>
          </p:cNvSpPr>
          <p:nvPr/>
        </p:nvSpPr>
        <p:spPr bwMode="auto">
          <a:xfrm flipV="1">
            <a:off x="2286000" y="3124200"/>
            <a:ext cx="304800" cy="990600"/>
          </a:xfrm>
          <a:prstGeom prst="line">
            <a:avLst/>
          </a:prstGeom>
          <a:noFill/>
          <a:ln w="508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710" name="Text Box 6">
            <a:extLst>
              <a:ext uri="{FF2B5EF4-FFF2-40B4-BE49-F238E27FC236}">
                <a16:creationId xmlns:a16="http://schemas.microsoft.com/office/drawing/2014/main" id="{05244157-980C-4B3A-8026-6E78FBCEEE34}"/>
              </a:ext>
            </a:extLst>
          </p:cNvPr>
          <p:cNvSpPr txBox="1">
            <a:spLocks noChangeArrowheads="1"/>
          </p:cNvSpPr>
          <p:nvPr/>
        </p:nvSpPr>
        <p:spPr bwMode="auto">
          <a:xfrm>
            <a:off x="1600200" y="4800600"/>
            <a:ext cx="65532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50000"/>
              </a:spcBef>
              <a:buFontTx/>
              <a:buNone/>
            </a:pPr>
            <a:r>
              <a:rPr lang="en-US" altLang="en-US" sz="2800">
                <a:latin typeface="Tahoma" panose="020B0604030504040204" pitchFamily="34" charset="0"/>
              </a:rPr>
              <a:t>it.remove();</a:t>
            </a:r>
            <a:br>
              <a:rPr lang="en-US" altLang="en-US" sz="2800">
                <a:latin typeface="Tahoma" panose="020B0604030504040204" pitchFamily="34" charset="0"/>
              </a:rPr>
            </a:br>
            <a:r>
              <a:rPr lang="en-US" altLang="en-US" sz="2800">
                <a:latin typeface="Tahoma" panose="020B0604030504040204" pitchFamily="34" charset="0"/>
              </a:rPr>
              <a:t>		</a:t>
            </a:r>
          </a:p>
        </p:txBody>
      </p:sp>
      <p:sp>
        <p:nvSpPr>
          <p:cNvPr id="72711" name="Text Box 7">
            <a:extLst>
              <a:ext uri="{FF2B5EF4-FFF2-40B4-BE49-F238E27FC236}">
                <a16:creationId xmlns:a16="http://schemas.microsoft.com/office/drawing/2014/main" id="{54D93FC6-3E8A-4E07-80DB-3C14B93359FE}"/>
              </a:ext>
            </a:extLst>
          </p:cNvPr>
          <p:cNvSpPr txBox="1">
            <a:spLocks noChangeArrowheads="1"/>
          </p:cNvSpPr>
          <p:nvPr/>
        </p:nvSpPr>
        <p:spPr bwMode="auto">
          <a:xfrm>
            <a:off x="1752600" y="1447800"/>
            <a:ext cx="9652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4000">
                <a:latin typeface="Tahoma" panose="020B0604030504040204" pitchFamily="34" charset="0"/>
              </a:rPr>
              <a:t>list</a:t>
            </a:r>
          </a:p>
        </p:txBody>
      </p:sp>
      <p:sp>
        <p:nvSpPr>
          <p:cNvPr id="72712" name="Text Box 8">
            <a:extLst>
              <a:ext uri="{FF2B5EF4-FFF2-40B4-BE49-F238E27FC236}">
                <a16:creationId xmlns:a16="http://schemas.microsoft.com/office/drawing/2014/main" id="{AA2767CF-CEA6-4D85-A5BC-8C8844AC960A}"/>
              </a:ext>
            </a:extLst>
          </p:cNvPr>
          <p:cNvSpPr txBox="1">
            <a:spLocks noChangeArrowheads="1"/>
          </p:cNvSpPr>
          <p:nvPr/>
        </p:nvSpPr>
        <p:spPr bwMode="auto">
          <a:xfrm>
            <a:off x="4876800" y="4800600"/>
            <a:ext cx="4114800" cy="1200329"/>
          </a:xfrm>
          <a:prstGeom prst="rect">
            <a:avLst/>
          </a:prstGeom>
          <a:noFill/>
          <a:ln w="952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50000"/>
              </a:spcBef>
              <a:buFontTx/>
              <a:buNone/>
            </a:pPr>
            <a:r>
              <a:rPr lang="en-US" altLang="en-US" sz="2400" dirty="0">
                <a:solidFill>
                  <a:schemeClr val="accent2"/>
                </a:solidFill>
                <a:latin typeface="Tahoma" panose="020B0604030504040204" pitchFamily="34" charset="0"/>
              </a:rPr>
              <a:t>remove always modifies the last reference returned by next.</a:t>
            </a:r>
            <a:endParaRPr lang="en-US" altLang="en-US" sz="2400" dirty="0">
              <a:latin typeface="Tahoma" panose="020B0604030504040204" pitchFamily="34" charset="0"/>
            </a:endParaRPr>
          </a:p>
        </p:txBody>
      </p:sp>
      <p:sp>
        <p:nvSpPr>
          <p:cNvPr id="72713" name="Rectangle 9">
            <a:extLst>
              <a:ext uri="{FF2B5EF4-FFF2-40B4-BE49-F238E27FC236}">
                <a16:creationId xmlns:a16="http://schemas.microsoft.com/office/drawing/2014/main" id="{D37D2020-41C7-4B6F-8F8E-E777541AA946}"/>
              </a:ext>
            </a:extLst>
          </p:cNvPr>
          <p:cNvSpPr>
            <a:spLocks noChangeArrowheads="1"/>
          </p:cNvSpPr>
          <p:nvPr/>
        </p:nvSpPr>
        <p:spPr bwMode="auto">
          <a:xfrm>
            <a:off x="1371600" y="2209800"/>
            <a:ext cx="1143000" cy="914400"/>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3600">
                <a:latin typeface="Tahoma" panose="020B0604030504040204" pitchFamily="34" charset="0"/>
              </a:rPr>
              <a:t>at</a:t>
            </a:r>
          </a:p>
        </p:txBody>
      </p:sp>
      <p:sp>
        <p:nvSpPr>
          <p:cNvPr id="72714" name="Rectangle 10">
            <a:extLst>
              <a:ext uri="{FF2B5EF4-FFF2-40B4-BE49-F238E27FC236}">
                <a16:creationId xmlns:a16="http://schemas.microsoft.com/office/drawing/2014/main" id="{4693874D-EEBF-4D46-8B87-E0E304468C16}"/>
              </a:ext>
            </a:extLst>
          </p:cNvPr>
          <p:cNvSpPr>
            <a:spLocks noChangeArrowheads="1"/>
          </p:cNvSpPr>
          <p:nvPr/>
        </p:nvSpPr>
        <p:spPr bwMode="auto">
          <a:xfrm>
            <a:off x="2743200" y="2209800"/>
            <a:ext cx="1143000" cy="914400"/>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3600">
                <a:latin typeface="Tahoma" panose="020B0604030504040204" pitchFamily="34" charset="0"/>
              </a:rPr>
              <a:t>is</a:t>
            </a:r>
          </a:p>
        </p:txBody>
      </p:sp>
      <p:sp>
        <p:nvSpPr>
          <p:cNvPr id="72715" name="Rectangle 11">
            <a:extLst>
              <a:ext uri="{FF2B5EF4-FFF2-40B4-BE49-F238E27FC236}">
                <a16:creationId xmlns:a16="http://schemas.microsoft.com/office/drawing/2014/main" id="{8B0A245F-5933-495F-BD45-4CEFE511EB18}"/>
              </a:ext>
            </a:extLst>
          </p:cNvPr>
          <p:cNvSpPr>
            <a:spLocks noChangeArrowheads="1"/>
          </p:cNvSpPr>
          <p:nvPr/>
        </p:nvSpPr>
        <p:spPr bwMode="auto">
          <a:xfrm>
            <a:off x="4114800" y="2209800"/>
            <a:ext cx="1143000" cy="914400"/>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3600">
                <a:latin typeface="Tahoma" panose="020B0604030504040204" pitchFamily="34" charset="0"/>
              </a:rPr>
              <a:t>of</a:t>
            </a:r>
          </a:p>
        </p:txBody>
      </p:sp>
      <p:sp>
        <p:nvSpPr>
          <p:cNvPr id="72716" name="Rectangle 12">
            <a:extLst>
              <a:ext uri="{FF2B5EF4-FFF2-40B4-BE49-F238E27FC236}">
                <a16:creationId xmlns:a16="http://schemas.microsoft.com/office/drawing/2014/main" id="{D1D9B04F-B965-45A1-9C00-C128BE855388}"/>
              </a:ext>
            </a:extLst>
          </p:cNvPr>
          <p:cNvSpPr>
            <a:spLocks noChangeArrowheads="1"/>
          </p:cNvSpPr>
          <p:nvPr/>
        </p:nvSpPr>
        <p:spPr bwMode="auto">
          <a:xfrm>
            <a:off x="5486400" y="2209800"/>
            <a:ext cx="1143000" cy="914400"/>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3600">
                <a:latin typeface="Tahoma" panose="020B0604030504040204" pitchFamily="34" charset="0"/>
              </a:rPr>
              <a:t>us</a:t>
            </a:r>
          </a:p>
        </p:txBody>
      </p:sp>
      <p:sp>
        <p:nvSpPr>
          <p:cNvPr id="72717" name="Line 13">
            <a:extLst>
              <a:ext uri="{FF2B5EF4-FFF2-40B4-BE49-F238E27FC236}">
                <a16:creationId xmlns:a16="http://schemas.microsoft.com/office/drawing/2014/main" id="{E3F05AA3-3FE6-4CFD-8971-5DE1C84C1BD1}"/>
              </a:ext>
            </a:extLst>
          </p:cNvPr>
          <p:cNvSpPr>
            <a:spLocks noChangeShapeType="1"/>
          </p:cNvSpPr>
          <p:nvPr/>
        </p:nvSpPr>
        <p:spPr bwMode="auto">
          <a:xfrm>
            <a:off x="1371600" y="2209800"/>
            <a:ext cx="1143000" cy="914400"/>
          </a:xfrm>
          <a:prstGeom prst="line">
            <a:avLst/>
          </a:prstGeom>
          <a:noFill/>
          <a:ln w="508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718" name="Line 14">
            <a:extLst>
              <a:ext uri="{FF2B5EF4-FFF2-40B4-BE49-F238E27FC236}">
                <a16:creationId xmlns:a16="http://schemas.microsoft.com/office/drawing/2014/main" id="{395F346C-A73C-4205-A040-CF80C43B20C3}"/>
              </a:ext>
            </a:extLst>
          </p:cNvPr>
          <p:cNvSpPr>
            <a:spLocks noChangeShapeType="1"/>
          </p:cNvSpPr>
          <p:nvPr/>
        </p:nvSpPr>
        <p:spPr bwMode="auto">
          <a:xfrm flipH="1">
            <a:off x="1371600" y="2209800"/>
            <a:ext cx="1143000" cy="914400"/>
          </a:xfrm>
          <a:prstGeom prst="line">
            <a:avLst/>
          </a:prstGeom>
          <a:noFill/>
          <a:ln w="508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719" name="WordArt 15">
            <a:extLst>
              <a:ext uri="{FF2B5EF4-FFF2-40B4-BE49-F238E27FC236}">
                <a16:creationId xmlns:a16="http://schemas.microsoft.com/office/drawing/2014/main" id="{C01EB08F-FCBD-40D3-A466-7335571C81BA}"/>
              </a:ext>
            </a:extLst>
          </p:cNvPr>
          <p:cNvSpPr>
            <a:spLocks noChangeArrowheads="1" noChangeShapeType="1" noTextEdit="1"/>
          </p:cNvSpPr>
          <p:nvPr/>
        </p:nvSpPr>
        <p:spPr bwMode="auto">
          <a:xfrm>
            <a:off x="1447800" y="381000"/>
            <a:ext cx="6324600" cy="533400"/>
          </a:xfrm>
          <a:prstGeom prst="rect">
            <a:avLst/>
          </a:prstGeom>
        </p:spPr>
        <p:txBody>
          <a:bodyPr wrap="none" fromWordArt="1">
            <a:prstTxWarp prst="textPlain">
              <a:avLst>
                <a:gd name="adj" fmla="val 50000"/>
              </a:avLst>
            </a:prstTxWarp>
          </a:bodyPr>
          <a:lstStyle/>
          <a:p>
            <a:pPr algn="ctr"/>
            <a:r>
              <a:rPr lang="en-US" sz="3600" kern="10">
                <a:ln w="9525">
                  <a:solidFill>
                    <a:srgbClr val="FFFF00"/>
                  </a:solidFill>
                  <a:round/>
                  <a:headEnd type="none" w="sm" len="sm"/>
                  <a:tailEnd type="none" w="sm" len="sm"/>
                </a:ln>
                <a:solidFill>
                  <a:srgbClr val="0000FF"/>
                </a:solidFill>
                <a:effectLst>
                  <a:outerShdw dist="35921" dir="2700000" algn="ctr" rotWithShape="0">
                    <a:srgbClr val="C0C0C0">
                      <a:alpha val="79999"/>
                    </a:srgbClr>
                  </a:outerShdw>
                </a:effectLst>
                <a:latin typeface="Impact" panose="020B0806030902050204" pitchFamily="34" charset="0"/>
              </a:rPr>
              <a:t>remove()</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Footer Placeholder 3">
            <a:extLst>
              <a:ext uri="{FF2B5EF4-FFF2-40B4-BE49-F238E27FC236}">
                <a16:creationId xmlns:a16="http://schemas.microsoft.com/office/drawing/2014/main" id="{2A56A0FE-6206-45FF-BF48-DC71664AC93D}"/>
              </a:ext>
            </a:extLst>
          </p:cNvPr>
          <p:cNvSpPr>
            <a:spLocks noGrp="1"/>
          </p:cNvSpPr>
          <p:nvPr>
            <p:ph type="ftr"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800"/>
          </a:p>
          <a:p>
            <a:pPr>
              <a:spcBef>
                <a:spcPct val="0"/>
              </a:spcBef>
              <a:buFontTx/>
              <a:buNone/>
            </a:pPr>
            <a:endParaRPr lang="en-US" altLang="en-US" sz="800" b="0">
              <a:latin typeface="Tahoma" panose="020B0604030504040204" pitchFamily="34" charset="0"/>
            </a:endParaRPr>
          </a:p>
          <a:p>
            <a:pPr>
              <a:spcBef>
                <a:spcPct val="0"/>
              </a:spcBef>
              <a:buFontTx/>
              <a:buNone/>
            </a:pPr>
            <a:endParaRPr lang="en-US" altLang="en-US" sz="800">
              <a:latin typeface="Tahoma" panose="020B0604030504040204" pitchFamily="34" charset="0"/>
            </a:endParaRPr>
          </a:p>
          <a:p>
            <a:pPr>
              <a:spcBef>
                <a:spcPct val="0"/>
              </a:spcBef>
              <a:buFontTx/>
              <a:buNone/>
            </a:pPr>
            <a:r>
              <a:rPr lang="en-US" altLang="en-US" sz="800">
                <a:latin typeface="Tahoma" panose="020B0604030504040204" pitchFamily="34" charset="0"/>
              </a:rPr>
              <a:t>© A+ Computer Science  -  www.apluscompsci.com</a:t>
            </a:r>
          </a:p>
        </p:txBody>
      </p:sp>
      <p:sp>
        <p:nvSpPr>
          <p:cNvPr id="70659" name="Text Box 2">
            <a:extLst>
              <a:ext uri="{FF2B5EF4-FFF2-40B4-BE49-F238E27FC236}">
                <a16:creationId xmlns:a16="http://schemas.microsoft.com/office/drawing/2014/main" id="{B548039C-5E33-41E4-AD7D-6C22622D9C74}"/>
              </a:ext>
            </a:extLst>
          </p:cNvPr>
          <p:cNvSpPr txBox="1">
            <a:spLocks noChangeArrowheads="1"/>
          </p:cNvSpPr>
          <p:nvPr/>
        </p:nvSpPr>
        <p:spPr bwMode="auto">
          <a:xfrm>
            <a:off x="1371600" y="1905000"/>
            <a:ext cx="1841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2800">
              <a:latin typeface="Tahoma" panose="020B0604030504040204" pitchFamily="34" charset="0"/>
            </a:endParaRPr>
          </a:p>
        </p:txBody>
      </p:sp>
      <p:sp>
        <p:nvSpPr>
          <p:cNvPr id="70660" name="Text Box 3">
            <a:extLst>
              <a:ext uri="{FF2B5EF4-FFF2-40B4-BE49-F238E27FC236}">
                <a16:creationId xmlns:a16="http://schemas.microsoft.com/office/drawing/2014/main" id="{EB20FA9F-818E-4B98-B5CF-3CAC235F0DA0}"/>
              </a:ext>
            </a:extLst>
          </p:cNvPr>
          <p:cNvSpPr txBox="1">
            <a:spLocks noChangeArrowheads="1"/>
          </p:cNvSpPr>
          <p:nvPr/>
        </p:nvSpPr>
        <p:spPr bwMode="auto">
          <a:xfrm>
            <a:off x="3505200" y="4137819"/>
            <a:ext cx="54927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4000" dirty="0">
                <a:latin typeface="Tahoma" panose="020B0604030504040204" pitchFamily="34" charset="0"/>
              </a:rPr>
              <a:t>it</a:t>
            </a:r>
          </a:p>
        </p:txBody>
      </p:sp>
      <p:sp>
        <p:nvSpPr>
          <p:cNvPr id="70661" name="Line 4">
            <a:extLst>
              <a:ext uri="{FF2B5EF4-FFF2-40B4-BE49-F238E27FC236}">
                <a16:creationId xmlns:a16="http://schemas.microsoft.com/office/drawing/2014/main" id="{FD6079DB-3396-4AFC-8D94-3AFF0FE249ED}"/>
              </a:ext>
            </a:extLst>
          </p:cNvPr>
          <p:cNvSpPr>
            <a:spLocks noChangeShapeType="1"/>
          </p:cNvSpPr>
          <p:nvPr/>
        </p:nvSpPr>
        <p:spPr bwMode="auto">
          <a:xfrm flipV="1">
            <a:off x="3733800" y="3147219"/>
            <a:ext cx="304800" cy="990600"/>
          </a:xfrm>
          <a:prstGeom prst="line">
            <a:avLst/>
          </a:prstGeom>
          <a:noFill/>
          <a:ln w="508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0662" name="Text Box 6">
            <a:extLst>
              <a:ext uri="{FF2B5EF4-FFF2-40B4-BE49-F238E27FC236}">
                <a16:creationId xmlns:a16="http://schemas.microsoft.com/office/drawing/2014/main" id="{97A15352-988C-4FA4-93FF-E18432A9301A}"/>
              </a:ext>
            </a:extLst>
          </p:cNvPr>
          <p:cNvSpPr txBox="1">
            <a:spLocks noChangeArrowheads="1"/>
          </p:cNvSpPr>
          <p:nvPr/>
        </p:nvSpPr>
        <p:spPr bwMode="auto">
          <a:xfrm>
            <a:off x="1600200" y="4800600"/>
            <a:ext cx="7239000" cy="823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50000"/>
              </a:spcBef>
              <a:buFontTx/>
              <a:buNone/>
            </a:pPr>
            <a:r>
              <a:rPr lang="en-US" altLang="en-US" sz="2800">
                <a:latin typeface="Tahoma" panose="020B0604030504040204" pitchFamily="34" charset="0"/>
              </a:rPr>
              <a:t>it.next();</a:t>
            </a:r>
            <a:br>
              <a:rPr lang="en-US" altLang="en-US" sz="2800">
                <a:latin typeface="Tahoma" panose="020B0604030504040204" pitchFamily="34" charset="0"/>
              </a:rPr>
            </a:br>
            <a:endParaRPr lang="en-US" altLang="en-US" sz="2000">
              <a:solidFill>
                <a:schemeClr val="accent2"/>
              </a:solidFill>
              <a:latin typeface="Tahoma" panose="020B0604030504040204" pitchFamily="34" charset="0"/>
            </a:endParaRPr>
          </a:p>
        </p:txBody>
      </p:sp>
      <p:sp>
        <p:nvSpPr>
          <p:cNvPr id="70663" name="Text Box 7">
            <a:extLst>
              <a:ext uri="{FF2B5EF4-FFF2-40B4-BE49-F238E27FC236}">
                <a16:creationId xmlns:a16="http://schemas.microsoft.com/office/drawing/2014/main" id="{4CB94BF9-E77E-45A6-B1E5-397F16C4B806}"/>
              </a:ext>
            </a:extLst>
          </p:cNvPr>
          <p:cNvSpPr txBox="1">
            <a:spLocks noChangeArrowheads="1"/>
          </p:cNvSpPr>
          <p:nvPr/>
        </p:nvSpPr>
        <p:spPr bwMode="auto">
          <a:xfrm>
            <a:off x="457200" y="1447800"/>
            <a:ext cx="9652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4000">
                <a:latin typeface="Tahoma" panose="020B0604030504040204" pitchFamily="34" charset="0"/>
              </a:rPr>
              <a:t>list</a:t>
            </a:r>
          </a:p>
        </p:txBody>
      </p:sp>
      <p:sp>
        <p:nvSpPr>
          <p:cNvPr id="70664" name="Text Box 8">
            <a:extLst>
              <a:ext uri="{FF2B5EF4-FFF2-40B4-BE49-F238E27FC236}">
                <a16:creationId xmlns:a16="http://schemas.microsoft.com/office/drawing/2014/main" id="{DD529CC1-36B7-423A-B3C0-DAC196B2B236}"/>
              </a:ext>
            </a:extLst>
          </p:cNvPr>
          <p:cNvSpPr txBox="1">
            <a:spLocks noChangeArrowheads="1"/>
          </p:cNvSpPr>
          <p:nvPr/>
        </p:nvSpPr>
        <p:spPr bwMode="auto">
          <a:xfrm>
            <a:off x="4800600" y="4800600"/>
            <a:ext cx="3886200" cy="1261884"/>
          </a:xfrm>
          <a:prstGeom prst="rect">
            <a:avLst/>
          </a:prstGeom>
          <a:noFill/>
          <a:ln w="952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50000"/>
              </a:spcBef>
              <a:buFontTx/>
              <a:buNone/>
            </a:pPr>
            <a:r>
              <a:rPr lang="en-US" altLang="en-US" sz="2400" dirty="0">
                <a:solidFill>
                  <a:schemeClr val="accent2"/>
                </a:solidFill>
                <a:latin typeface="Tahoma" panose="020B0604030504040204" pitchFamily="34" charset="0"/>
              </a:rPr>
              <a:t>next moves the iterator one spot and returns a reference to </a:t>
            </a:r>
            <a:r>
              <a:rPr lang="en-US" altLang="en-US" sz="2800" dirty="0">
                <a:latin typeface="Tahoma" panose="020B0604030504040204" pitchFamily="34" charset="0"/>
              </a:rPr>
              <a:t>is</a:t>
            </a:r>
            <a:r>
              <a:rPr lang="en-US" altLang="en-US" sz="2000" dirty="0">
                <a:solidFill>
                  <a:schemeClr val="accent2"/>
                </a:solidFill>
                <a:latin typeface="Tahoma" panose="020B0604030504040204" pitchFamily="34" charset="0"/>
              </a:rPr>
              <a:t>.</a:t>
            </a:r>
            <a:endParaRPr lang="en-US" altLang="en-US" sz="2000" dirty="0">
              <a:latin typeface="Tahoma" panose="020B0604030504040204" pitchFamily="34" charset="0"/>
            </a:endParaRPr>
          </a:p>
        </p:txBody>
      </p:sp>
      <p:sp>
        <p:nvSpPr>
          <p:cNvPr id="70666" name="Rectangle 10">
            <a:extLst>
              <a:ext uri="{FF2B5EF4-FFF2-40B4-BE49-F238E27FC236}">
                <a16:creationId xmlns:a16="http://schemas.microsoft.com/office/drawing/2014/main" id="{7C694480-5074-49D0-B315-612F5BFEAEE4}"/>
              </a:ext>
            </a:extLst>
          </p:cNvPr>
          <p:cNvSpPr>
            <a:spLocks noChangeArrowheads="1"/>
          </p:cNvSpPr>
          <p:nvPr/>
        </p:nvSpPr>
        <p:spPr bwMode="auto">
          <a:xfrm>
            <a:off x="2743200" y="2209800"/>
            <a:ext cx="1143000" cy="914400"/>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3600" dirty="0">
                <a:latin typeface="Tahoma" panose="020B0604030504040204" pitchFamily="34" charset="0"/>
              </a:rPr>
              <a:t>is</a:t>
            </a:r>
          </a:p>
        </p:txBody>
      </p:sp>
      <p:sp>
        <p:nvSpPr>
          <p:cNvPr id="70667" name="Rectangle 11">
            <a:extLst>
              <a:ext uri="{FF2B5EF4-FFF2-40B4-BE49-F238E27FC236}">
                <a16:creationId xmlns:a16="http://schemas.microsoft.com/office/drawing/2014/main" id="{0CC6302D-6818-40B4-B5AB-765CE9EFEE01}"/>
              </a:ext>
            </a:extLst>
          </p:cNvPr>
          <p:cNvSpPr>
            <a:spLocks noChangeArrowheads="1"/>
          </p:cNvSpPr>
          <p:nvPr/>
        </p:nvSpPr>
        <p:spPr bwMode="auto">
          <a:xfrm>
            <a:off x="4114800" y="2209800"/>
            <a:ext cx="1143000" cy="914400"/>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3600">
                <a:latin typeface="Tahoma" panose="020B0604030504040204" pitchFamily="34" charset="0"/>
              </a:rPr>
              <a:t>of</a:t>
            </a:r>
          </a:p>
        </p:txBody>
      </p:sp>
      <p:sp>
        <p:nvSpPr>
          <p:cNvPr id="70668" name="Rectangle 12">
            <a:extLst>
              <a:ext uri="{FF2B5EF4-FFF2-40B4-BE49-F238E27FC236}">
                <a16:creationId xmlns:a16="http://schemas.microsoft.com/office/drawing/2014/main" id="{25033EEB-74C5-49F5-948C-4E86F492B193}"/>
              </a:ext>
            </a:extLst>
          </p:cNvPr>
          <p:cNvSpPr>
            <a:spLocks noChangeArrowheads="1"/>
          </p:cNvSpPr>
          <p:nvPr/>
        </p:nvSpPr>
        <p:spPr bwMode="auto">
          <a:xfrm>
            <a:off x="5486400" y="2209800"/>
            <a:ext cx="1143000" cy="914400"/>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3600">
                <a:latin typeface="Tahoma" panose="020B0604030504040204" pitchFamily="34" charset="0"/>
              </a:rPr>
              <a:t>us</a:t>
            </a:r>
          </a:p>
        </p:txBody>
      </p:sp>
      <p:sp>
        <p:nvSpPr>
          <p:cNvPr id="70669" name="WordArt 13">
            <a:extLst>
              <a:ext uri="{FF2B5EF4-FFF2-40B4-BE49-F238E27FC236}">
                <a16:creationId xmlns:a16="http://schemas.microsoft.com/office/drawing/2014/main" id="{2CFCD735-F870-4E8C-B8D9-6F637A41C881}"/>
              </a:ext>
            </a:extLst>
          </p:cNvPr>
          <p:cNvSpPr>
            <a:spLocks noChangeArrowheads="1" noChangeShapeType="1" noTextEdit="1"/>
          </p:cNvSpPr>
          <p:nvPr/>
        </p:nvSpPr>
        <p:spPr bwMode="auto">
          <a:xfrm>
            <a:off x="1447800" y="381000"/>
            <a:ext cx="6324600" cy="533400"/>
          </a:xfrm>
          <a:prstGeom prst="rect">
            <a:avLst/>
          </a:prstGeom>
        </p:spPr>
        <p:txBody>
          <a:bodyPr wrap="none" fromWordArt="1">
            <a:prstTxWarp prst="textPlain">
              <a:avLst>
                <a:gd name="adj" fmla="val 50000"/>
              </a:avLst>
            </a:prstTxWarp>
          </a:bodyPr>
          <a:lstStyle/>
          <a:p>
            <a:pPr algn="ctr"/>
            <a:r>
              <a:rPr lang="en-US" sz="3600" kern="10">
                <a:ln w="9525">
                  <a:solidFill>
                    <a:srgbClr val="FFFF00"/>
                  </a:solidFill>
                  <a:round/>
                  <a:headEnd type="none" w="sm" len="sm"/>
                  <a:tailEnd type="none" w="sm" len="sm"/>
                </a:ln>
                <a:solidFill>
                  <a:srgbClr val="0000FF"/>
                </a:solidFill>
                <a:effectLst>
                  <a:outerShdw dist="35921" dir="2700000" algn="ctr" rotWithShape="0">
                    <a:srgbClr val="C0C0C0">
                      <a:alpha val="79999"/>
                    </a:srgbClr>
                  </a:outerShdw>
                </a:effectLst>
                <a:latin typeface="Impact" panose="020B0806030902050204" pitchFamily="34" charset="0"/>
              </a:rPr>
              <a:t>remove()</a:t>
            </a:r>
          </a:p>
        </p:txBody>
      </p:sp>
    </p:spTree>
    <p:extLst>
      <p:ext uri="{BB962C8B-B14F-4D97-AF65-F5344CB8AC3E}">
        <p14:creationId xmlns:p14="http://schemas.microsoft.com/office/powerpoint/2010/main" val="205933519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Footer Placeholder 3">
            <a:extLst>
              <a:ext uri="{FF2B5EF4-FFF2-40B4-BE49-F238E27FC236}">
                <a16:creationId xmlns:a16="http://schemas.microsoft.com/office/drawing/2014/main" id="{4FA9FBF1-701D-4602-9C01-92B471326397}"/>
              </a:ext>
            </a:extLst>
          </p:cNvPr>
          <p:cNvSpPr>
            <a:spLocks noGrp="1"/>
          </p:cNvSpPr>
          <p:nvPr>
            <p:ph type="ftr"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800"/>
          </a:p>
          <a:p>
            <a:pPr>
              <a:spcBef>
                <a:spcPct val="0"/>
              </a:spcBef>
              <a:buFontTx/>
              <a:buNone/>
            </a:pPr>
            <a:endParaRPr lang="en-US" altLang="en-US" sz="800" b="0">
              <a:latin typeface="Tahoma" panose="020B0604030504040204" pitchFamily="34" charset="0"/>
            </a:endParaRPr>
          </a:p>
          <a:p>
            <a:pPr>
              <a:spcBef>
                <a:spcPct val="0"/>
              </a:spcBef>
              <a:buFontTx/>
              <a:buNone/>
            </a:pPr>
            <a:endParaRPr lang="en-US" altLang="en-US" sz="800">
              <a:latin typeface="Tahoma" panose="020B0604030504040204" pitchFamily="34" charset="0"/>
            </a:endParaRPr>
          </a:p>
          <a:p>
            <a:pPr>
              <a:spcBef>
                <a:spcPct val="0"/>
              </a:spcBef>
              <a:buFontTx/>
              <a:buNone/>
            </a:pPr>
            <a:r>
              <a:rPr lang="en-US" altLang="en-US" sz="800">
                <a:latin typeface="Tahoma" panose="020B0604030504040204" pitchFamily="34" charset="0"/>
              </a:rPr>
              <a:t>© A+ Computer Science  -  www.apluscompsci.com</a:t>
            </a:r>
          </a:p>
        </p:txBody>
      </p:sp>
      <p:sp>
        <p:nvSpPr>
          <p:cNvPr id="74755" name="Text Box 3">
            <a:extLst>
              <a:ext uri="{FF2B5EF4-FFF2-40B4-BE49-F238E27FC236}">
                <a16:creationId xmlns:a16="http://schemas.microsoft.com/office/drawing/2014/main" id="{E32A3C29-4039-472B-A630-2E35B243542B}"/>
              </a:ext>
            </a:extLst>
          </p:cNvPr>
          <p:cNvSpPr txBox="1">
            <a:spLocks noChangeArrowheads="1"/>
          </p:cNvSpPr>
          <p:nvPr/>
        </p:nvSpPr>
        <p:spPr bwMode="auto">
          <a:xfrm>
            <a:off x="457200" y="1066800"/>
            <a:ext cx="8686800" cy="56938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800" dirty="0" err="1">
                <a:latin typeface="Tahoma" panose="020B0604030504040204" pitchFamily="34" charset="0"/>
              </a:rPr>
              <a:t>ArrayList</a:t>
            </a:r>
            <a:r>
              <a:rPr lang="en-US" altLang="en-US" sz="2800" dirty="0">
                <a:latin typeface="Tahoma" panose="020B0604030504040204" pitchFamily="34" charset="0"/>
              </a:rPr>
              <a:t>&lt;String&gt; words;</a:t>
            </a:r>
          </a:p>
          <a:p>
            <a:pPr>
              <a:spcBef>
                <a:spcPct val="0"/>
              </a:spcBef>
              <a:buFontTx/>
              <a:buNone/>
            </a:pPr>
            <a:r>
              <a:rPr lang="en-US" altLang="en-US" sz="2800" dirty="0">
                <a:latin typeface="Tahoma" panose="020B0604030504040204" pitchFamily="34" charset="0"/>
              </a:rPr>
              <a:t>words = new </a:t>
            </a:r>
            <a:r>
              <a:rPr lang="en-US" altLang="en-US" sz="2800" dirty="0" err="1">
                <a:latin typeface="Tahoma" panose="020B0604030504040204" pitchFamily="34" charset="0"/>
              </a:rPr>
              <a:t>ArrayList</a:t>
            </a:r>
            <a:r>
              <a:rPr lang="en-US" altLang="en-US" sz="2800" dirty="0">
                <a:latin typeface="Tahoma" panose="020B0604030504040204" pitchFamily="34" charset="0"/>
              </a:rPr>
              <a:t>&lt;String&gt;();</a:t>
            </a:r>
          </a:p>
          <a:p>
            <a:pPr>
              <a:spcBef>
                <a:spcPct val="0"/>
              </a:spcBef>
              <a:buFontTx/>
              <a:buNone/>
            </a:pPr>
            <a:endParaRPr lang="en-US" altLang="en-US" sz="2800" dirty="0">
              <a:latin typeface="Tahoma" panose="020B0604030504040204" pitchFamily="34" charset="0"/>
            </a:endParaRPr>
          </a:p>
          <a:p>
            <a:pPr>
              <a:spcBef>
                <a:spcPct val="0"/>
              </a:spcBef>
              <a:buFontTx/>
              <a:buNone/>
            </a:pPr>
            <a:r>
              <a:rPr lang="en-US" altLang="en-US" sz="2800" dirty="0" err="1">
                <a:latin typeface="Tahoma" panose="020B0604030504040204" pitchFamily="34" charset="0"/>
              </a:rPr>
              <a:t>words.add</a:t>
            </a:r>
            <a:r>
              <a:rPr lang="en-US" altLang="en-US" sz="2800" dirty="0">
                <a:latin typeface="Tahoma" panose="020B0604030504040204" pitchFamily="34" charset="0"/>
              </a:rPr>
              <a:t>("at");</a:t>
            </a:r>
          </a:p>
          <a:p>
            <a:pPr>
              <a:spcBef>
                <a:spcPct val="0"/>
              </a:spcBef>
              <a:buFontTx/>
              <a:buNone/>
            </a:pPr>
            <a:r>
              <a:rPr lang="en-US" altLang="en-US" sz="2800" dirty="0" err="1">
                <a:latin typeface="Tahoma" panose="020B0604030504040204" pitchFamily="34" charset="0"/>
              </a:rPr>
              <a:t>words.add</a:t>
            </a:r>
            <a:r>
              <a:rPr lang="en-US" altLang="en-US" sz="2800" dirty="0">
                <a:latin typeface="Tahoma" panose="020B0604030504040204" pitchFamily="34" charset="0"/>
              </a:rPr>
              <a:t>("is");</a:t>
            </a:r>
          </a:p>
          <a:p>
            <a:pPr>
              <a:spcBef>
                <a:spcPct val="0"/>
              </a:spcBef>
              <a:buFontTx/>
              <a:buNone/>
            </a:pPr>
            <a:r>
              <a:rPr lang="en-US" altLang="en-US" sz="2800" dirty="0" err="1">
                <a:latin typeface="Tahoma" panose="020B0604030504040204" pitchFamily="34" charset="0"/>
              </a:rPr>
              <a:t>words.add</a:t>
            </a:r>
            <a:r>
              <a:rPr lang="en-US" altLang="en-US" sz="2800" dirty="0">
                <a:latin typeface="Tahoma" panose="020B0604030504040204" pitchFamily="34" charset="0"/>
              </a:rPr>
              <a:t>("of");</a:t>
            </a:r>
          </a:p>
          <a:p>
            <a:pPr>
              <a:spcBef>
                <a:spcPct val="0"/>
              </a:spcBef>
              <a:buFontTx/>
              <a:buNone/>
            </a:pPr>
            <a:endParaRPr lang="en-US" altLang="en-US" sz="2800" dirty="0">
              <a:latin typeface="Tahoma" panose="020B0604030504040204" pitchFamily="34" charset="0"/>
            </a:endParaRPr>
          </a:p>
          <a:p>
            <a:pPr>
              <a:spcBef>
                <a:spcPct val="0"/>
              </a:spcBef>
              <a:buFontTx/>
              <a:buNone/>
            </a:pPr>
            <a:r>
              <a:rPr lang="en-US" altLang="en-US" sz="2800" dirty="0">
                <a:latin typeface="Tahoma" panose="020B0604030504040204" pitchFamily="34" charset="0"/>
              </a:rPr>
              <a:t>Iterator&lt;String&gt; it = </a:t>
            </a:r>
            <a:r>
              <a:rPr lang="en-US" altLang="en-US" sz="2800" dirty="0" err="1">
                <a:latin typeface="Tahoma" panose="020B0604030504040204" pitchFamily="34" charset="0"/>
              </a:rPr>
              <a:t>words.iterator</a:t>
            </a:r>
            <a:r>
              <a:rPr lang="en-US" altLang="en-US" sz="2800" dirty="0">
                <a:latin typeface="Tahoma" panose="020B0604030504040204" pitchFamily="34" charset="0"/>
              </a:rPr>
              <a:t>();</a:t>
            </a:r>
          </a:p>
          <a:p>
            <a:pPr>
              <a:spcBef>
                <a:spcPct val="0"/>
              </a:spcBef>
              <a:buNone/>
              <a:tabLst>
                <a:tab pos="4175125" algn="l"/>
              </a:tabLst>
            </a:pPr>
            <a:r>
              <a:rPr lang="en-US" altLang="en-US" sz="2800" dirty="0">
                <a:latin typeface="Tahoma" panose="020B0604030504040204" pitchFamily="34" charset="0"/>
              </a:rPr>
              <a:t> 	</a:t>
            </a:r>
            <a:r>
              <a:rPr lang="en-US" altLang="en-US" sz="2800" dirty="0" err="1">
                <a:solidFill>
                  <a:schemeClr val="accent6">
                    <a:lumMod val="75000"/>
                  </a:schemeClr>
                </a:solidFill>
                <a:latin typeface="Tahoma" panose="020B0604030504040204" pitchFamily="34" charset="0"/>
              </a:rPr>
              <a:t>curr</a:t>
            </a:r>
            <a:r>
              <a:rPr lang="en-US" altLang="en-US" sz="2800" dirty="0">
                <a:solidFill>
                  <a:schemeClr val="accent6">
                    <a:lumMod val="75000"/>
                  </a:schemeClr>
                </a:solidFill>
                <a:latin typeface="Tahoma" panose="020B0604030504040204" pitchFamily="34" charset="0"/>
              </a:rPr>
              <a:t> = </a:t>
            </a:r>
            <a:r>
              <a:rPr lang="en-US" altLang="en-US" sz="2800" i="1" dirty="0">
                <a:solidFill>
                  <a:schemeClr val="accent6">
                    <a:lumMod val="75000"/>
                  </a:schemeClr>
                </a:solidFill>
                <a:latin typeface="Tahoma" panose="020B0604030504040204" pitchFamily="34" charset="0"/>
              </a:rPr>
              <a:t>null</a:t>
            </a:r>
            <a:r>
              <a:rPr lang="en-US" altLang="en-US" sz="2800" dirty="0">
                <a:solidFill>
                  <a:schemeClr val="accent6">
                    <a:lumMod val="75000"/>
                  </a:schemeClr>
                </a:solidFill>
                <a:latin typeface="Tahoma" panose="020B0604030504040204" pitchFamily="34" charset="0"/>
              </a:rPr>
              <a:t>, next = “at”</a:t>
            </a:r>
          </a:p>
          <a:p>
            <a:pPr>
              <a:spcBef>
                <a:spcPct val="0"/>
              </a:spcBef>
              <a:buFontTx/>
              <a:buNone/>
              <a:tabLst>
                <a:tab pos="4175125" algn="l"/>
              </a:tabLst>
            </a:pPr>
            <a:r>
              <a:rPr lang="en-US" altLang="en-US" sz="2800" dirty="0" err="1">
                <a:latin typeface="Tahoma" panose="020B0604030504040204" pitchFamily="34" charset="0"/>
              </a:rPr>
              <a:t>out.println</a:t>
            </a:r>
            <a:r>
              <a:rPr lang="en-US" altLang="en-US" sz="2800" dirty="0">
                <a:latin typeface="Tahoma" panose="020B0604030504040204" pitchFamily="34" charset="0"/>
              </a:rPr>
              <a:t>(</a:t>
            </a:r>
            <a:r>
              <a:rPr lang="en-US" altLang="en-US" sz="2800" dirty="0" err="1">
                <a:latin typeface="Tahoma" panose="020B0604030504040204" pitchFamily="34" charset="0"/>
              </a:rPr>
              <a:t>it.next</a:t>
            </a:r>
            <a:r>
              <a:rPr lang="en-US" altLang="en-US" sz="2800" dirty="0">
                <a:latin typeface="Tahoma" panose="020B0604030504040204" pitchFamily="34" charset="0"/>
              </a:rPr>
              <a:t>()); 	</a:t>
            </a:r>
            <a:r>
              <a:rPr lang="en-US" altLang="en-US" sz="2800" dirty="0" err="1">
                <a:solidFill>
                  <a:schemeClr val="accent6">
                    <a:lumMod val="75000"/>
                  </a:schemeClr>
                </a:solidFill>
                <a:latin typeface="Tahoma" panose="020B0604030504040204" pitchFamily="34" charset="0"/>
              </a:rPr>
              <a:t>curr</a:t>
            </a:r>
            <a:r>
              <a:rPr lang="en-US" altLang="en-US" sz="2800" dirty="0">
                <a:solidFill>
                  <a:schemeClr val="accent6">
                    <a:lumMod val="75000"/>
                  </a:schemeClr>
                </a:solidFill>
                <a:latin typeface="Tahoma" panose="020B0604030504040204" pitchFamily="34" charset="0"/>
              </a:rPr>
              <a:t> = “at”, next = “is”</a:t>
            </a:r>
          </a:p>
          <a:p>
            <a:pPr>
              <a:spcBef>
                <a:spcPct val="0"/>
              </a:spcBef>
              <a:buFontTx/>
              <a:buNone/>
              <a:tabLst>
                <a:tab pos="4175125" algn="l"/>
              </a:tabLst>
            </a:pPr>
            <a:r>
              <a:rPr lang="en-US" altLang="en-US" sz="2800" dirty="0" err="1">
                <a:latin typeface="Tahoma" panose="020B0604030504040204" pitchFamily="34" charset="0"/>
              </a:rPr>
              <a:t>it.remove</a:t>
            </a:r>
            <a:r>
              <a:rPr lang="en-US" altLang="en-US" sz="2800" dirty="0">
                <a:latin typeface="Tahoma" panose="020B0604030504040204" pitchFamily="34" charset="0"/>
              </a:rPr>
              <a:t>();                   </a:t>
            </a:r>
            <a:r>
              <a:rPr lang="en-US" altLang="en-US" sz="2800" dirty="0" err="1">
                <a:solidFill>
                  <a:schemeClr val="accent6">
                    <a:lumMod val="75000"/>
                  </a:schemeClr>
                </a:solidFill>
                <a:latin typeface="Tahoma" panose="020B0604030504040204" pitchFamily="34" charset="0"/>
              </a:rPr>
              <a:t>curr</a:t>
            </a:r>
            <a:r>
              <a:rPr lang="en-US" altLang="en-US" sz="2800" dirty="0">
                <a:solidFill>
                  <a:schemeClr val="accent6">
                    <a:lumMod val="75000"/>
                  </a:schemeClr>
                </a:solidFill>
                <a:latin typeface="Tahoma" panose="020B0604030504040204" pitchFamily="34" charset="0"/>
              </a:rPr>
              <a:t> = </a:t>
            </a:r>
            <a:r>
              <a:rPr lang="en-US" altLang="en-US" sz="2800" i="1" dirty="0">
                <a:solidFill>
                  <a:schemeClr val="accent6">
                    <a:lumMod val="75000"/>
                  </a:schemeClr>
                </a:solidFill>
                <a:latin typeface="Tahoma" panose="020B0604030504040204" pitchFamily="34" charset="0"/>
              </a:rPr>
              <a:t>null</a:t>
            </a:r>
            <a:r>
              <a:rPr lang="en-US" altLang="en-US" sz="2800" dirty="0">
                <a:solidFill>
                  <a:schemeClr val="accent6">
                    <a:lumMod val="75000"/>
                  </a:schemeClr>
                </a:solidFill>
                <a:latin typeface="Tahoma" panose="020B0604030504040204" pitchFamily="34" charset="0"/>
              </a:rPr>
              <a:t>, next = “is”</a:t>
            </a:r>
          </a:p>
          <a:p>
            <a:pPr>
              <a:spcBef>
                <a:spcPct val="0"/>
              </a:spcBef>
              <a:buFontTx/>
              <a:buNone/>
              <a:tabLst>
                <a:tab pos="4175125" algn="l"/>
              </a:tabLst>
            </a:pPr>
            <a:r>
              <a:rPr lang="en-US" altLang="en-US" sz="2800" dirty="0" err="1">
                <a:solidFill>
                  <a:srgbClr val="FF0000"/>
                </a:solidFill>
                <a:latin typeface="Tahoma" panose="020B0604030504040204" pitchFamily="34" charset="0"/>
              </a:rPr>
              <a:t>it.remove</a:t>
            </a:r>
            <a:r>
              <a:rPr lang="en-US" altLang="en-US" sz="2800" dirty="0">
                <a:solidFill>
                  <a:srgbClr val="FF0000"/>
                </a:solidFill>
                <a:latin typeface="Tahoma" panose="020B0604030504040204" pitchFamily="34" charset="0"/>
              </a:rPr>
              <a:t>();                 </a:t>
            </a:r>
          </a:p>
          <a:p>
            <a:pPr>
              <a:spcBef>
                <a:spcPct val="0"/>
              </a:spcBef>
              <a:buFontTx/>
              <a:buNone/>
            </a:pPr>
            <a:endParaRPr lang="en-US" altLang="en-US" sz="2800" dirty="0">
              <a:latin typeface="Tahoma" panose="020B0604030504040204" pitchFamily="34" charset="0"/>
            </a:endParaRPr>
          </a:p>
        </p:txBody>
      </p:sp>
      <p:sp>
        <p:nvSpPr>
          <p:cNvPr id="74756" name="Text Box 4">
            <a:extLst>
              <a:ext uri="{FF2B5EF4-FFF2-40B4-BE49-F238E27FC236}">
                <a16:creationId xmlns:a16="http://schemas.microsoft.com/office/drawing/2014/main" id="{B30AFD9D-6E5B-4769-A3CD-3E079BBA229D}"/>
              </a:ext>
            </a:extLst>
          </p:cNvPr>
          <p:cNvSpPr txBox="1">
            <a:spLocks noChangeArrowheads="1"/>
          </p:cNvSpPr>
          <p:nvPr/>
        </p:nvSpPr>
        <p:spPr bwMode="auto">
          <a:xfrm>
            <a:off x="7010400" y="1447800"/>
            <a:ext cx="1905000" cy="1811338"/>
          </a:xfrm>
          <a:prstGeom prst="rect">
            <a:avLst/>
          </a:prstGeom>
          <a:noFill/>
          <a:ln w="12700">
            <a:solidFill>
              <a:srgbClr val="9933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50000"/>
              </a:spcBef>
              <a:buFontTx/>
              <a:buNone/>
            </a:pPr>
            <a:r>
              <a:rPr lang="en-US" altLang="en-US" u="sng">
                <a:solidFill>
                  <a:srgbClr val="FF0000"/>
                </a:solidFill>
                <a:latin typeface="Tahoma" panose="020B0604030504040204" pitchFamily="34" charset="0"/>
              </a:rPr>
              <a:t>OUTPUT</a:t>
            </a:r>
          </a:p>
          <a:p>
            <a:pPr>
              <a:spcBef>
                <a:spcPct val="50000"/>
              </a:spcBef>
              <a:buFontTx/>
              <a:buNone/>
            </a:pPr>
            <a:r>
              <a:rPr lang="en-US" altLang="en-US">
                <a:latin typeface="Tahoma" panose="020B0604030504040204" pitchFamily="34" charset="0"/>
              </a:rPr>
              <a:t>at</a:t>
            </a:r>
            <a:br>
              <a:rPr lang="en-US" altLang="en-US">
                <a:latin typeface="Tahoma" panose="020B0604030504040204" pitchFamily="34" charset="0"/>
              </a:rPr>
            </a:br>
            <a:r>
              <a:rPr lang="en-US" altLang="en-US" i="1">
                <a:solidFill>
                  <a:srgbClr val="FF0000"/>
                </a:solidFill>
                <a:latin typeface="Tahoma" panose="020B0604030504040204" pitchFamily="34" charset="0"/>
              </a:rPr>
              <a:t>error</a:t>
            </a:r>
          </a:p>
        </p:txBody>
      </p:sp>
      <p:sp>
        <p:nvSpPr>
          <p:cNvPr id="74757" name="WordArt 5">
            <a:extLst>
              <a:ext uri="{FF2B5EF4-FFF2-40B4-BE49-F238E27FC236}">
                <a16:creationId xmlns:a16="http://schemas.microsoft.com/office/drawing/2014/main" id="{BB01AEC5-ED17-4FF3-86C1-108C7E5DFFDA}"/>
              </a:ext>
            </a:extLst>
          </p:cNvPr>
          <p:cNvSpPr>
            <a:spLocks noChangeArrowheads="1" noChangeShapeType="1" noTextEdit="1"/>
          </p:cNvSpPr>
          <p:nvPr/>
        </p:nvSpPr>
        <p:spPr bwMode="auto">
          <a:xfrm>
            <a:off x="1447800" y="381000"/>
            <a:ext cx="6324600" cy="533400"/>
          </a:xfrm>
          <a:prstGeom prst="rect">
            <a:avLst/>
          </a:prstGeom>
        </p:spPr>
        <p:txBody>
          <a:bodyPr wrap="none" fromWordArt="1">
            <a:prstTxWarp prst="textPlain">
              <a:avLst>
                <a:gd name="adj" fmla="val 50000"/>
              </a:avLst>
            </a:prstTxWarp>
          </a:bodyPr>
          <a:lstStyle/>
          <a:p>
            <a:pPr algn="ctr"/>
            <a:r>
              <a:rPr lang="en-US" sz="3600" kern="10">
                <a:ln w="9525">
                  <a:solidFill>
                    <a:srgbClr val="FFFF00"/>
                  </a:solidFill>
                  <a:round/>
                  <a:headEnd type="none" w="sm" len="sm"/>
                  <a:tailEnd type="none" w="sm" len="sm"/>
                </a:ln>
                <a:solidFill>
                  <a:srgbClr val="0000FF"/>
                </a:solidFill>
                <a:effectLst>
                  <a:outerShdw dist="35921" dir="2700000" algn="ctr" rotWithShape="0">
                    <a:srgbClr val="C0C0C0">
                      <a:alpha val="79999"/>
                    </a:srgbClr>
                  </a:outerShdw>
                </a:effectLst>
                <a:latin typeface="Impact" panose="020B0806030902050204" pitchFamily="34" charset="0"/>
              </a:rPr>
              <a:t>remove()</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Footer Placeholder 3">
            <a:extLst>
              <a:ext uri="{FF2B5EF4-FFF2-40B4-BE49-F238E27FC236}">
                <a16:creationId xmlns:a16="http://schemas.microsoft.com/office/drawing/2014/main" id="{8FE75760-13BD-41D7-86E2-F7F592EC259C}"/>
              </a:ext>
            </a:extLst>
          </p:cNvPr>
          <p:cNvSpPr>
            <a:spLocks noGrp="1"/>
          </p:cNvSpPr>
          <p:nvPr>
            <p:ph type="ftr"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800"/>
          </a:p>
          <a:p>
            <a:pPr>
              <a:spcBef>
                <a:spcPct val="0"/>
              </a:spcBef>
              <a:buFontTx/>
              <a:buNone/>
            </a:pPr>
            <a:endParaRPr lang="en-US" altLang="en-US" sz="800" b="0">
              <a:latin typeface="Tahoma" panose="020B0604030504040204" pitchFamily="34" charset="0"/>
            </a:endParaRPr>
          </a:p>
          <a:p>
            <a:pPr>
              <a:spcBef>
                <a:spcPct val="0"/>
              </a:spcBef>
              <a:buFontTx/>
              <a:buNone/>
            </a:pPr>
            <a:endParaRPr lang="en-US" altLang="en-US" sz="800">
              <a:latin typeface="Tahoma" panose="020B0604030504040204" pitchFamily="34" charset="0"/>
            </a:endParaRPr>
          </a:p>
          <a:p>
            <a:pPr>
              <a:spcBef>
                <a:spcPct val="0"/>
              </a:spcBef>
              <a:buFontTx/>
              <a:buNone/>
            </a:pPr>
            <a:r>
              <a:rPr lang="en-US" altLang="en-US" sz="800">
                <a:latin typeface="Tahoma" panose="020B0604030504040204" pitchFamily="34" charset="0"/>
              </a:rPr>
              <a:t>© A+ Computer Science  -  www.apluscompsci.com</a:t>
            </a:r>
          </a:p>
        </p:txBody>
      </p:sp>
      <p:sp>
        <p:nvSpPr>
          <p:cNvPr id="76803" name="Text Box 3">
            <a:extLst>
              <a:ext uri="{FF2B5EF4-FFF2-40B4-BE49-F238E27FC236}">
                <a16:creationId xmlns:a16="http://schemas.microsoft.com/office/drawing/2014/main" id="{0C0FF613-6FF0-47EE-973D-4ED06D79555B}"/>
              </a:ext>
            </a:extLst>
          </p:cNvPr>
          <p:cNvSpPr txBox="1">
            <a:spLocks noChangeArrowheads="1"/>
          </p:cNvSpPr>
          <p:nvPr/>
        </p:nvSpPr>
        <p:spPr bwMode="auto">
          <a:xfrm>
            <a:off x="762000" y="4114800"/>
            <a:ext cx="54927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4000">
                <a:latin typeface="Tahoma" panose="020B0604030504040204" pitchFamily="34" charset="0"/>
              </a:rPr>
              <a:t>it</a:t>
            </a:r>
          </a:p>
        </p:txBody>
      </p:sp>
      <p:sp>
        <p:nvSpPr>
          <p:cNvPr id="76804" name="Line 4">
            <a:extLst>
              <a:ext uri="{FF2B5EF4-FFF2-40B4-BE49-F238E27FC236}">
                <a16:creationId xmlns:a16="http://schemas.microsoft.com/office/drawing/2014/main" id="{40EF8CD6-BBE9-4DB7-B957-176AFF87A887}"/>
              </a:ext>
            </a:extLst>
          </p:cNvPr>
          <p:cNvSpPr>
            <a:spLocks noChangeShapeType="1"/>
          </p:cNvSpPr>
          <p:nvPr/>
        </p:nvSpPr>
        <p:spPr bwMode="auto">
          <a:xfrm flipV="1">
            <a:off x="990600" y="3124200"/>
            <a:ext cx="304800" cy="990600"/>
          </a:xfrm>
          <a:prstGeom prst="line">
            <a:avLst/>
          </a:prstGeom>
          <a:noFill/>
          <a:ln w="508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6805" name="Text Box 13">
            <a:extLst>
              <a:ext uri="{FF2B5EF4-FFF2-40B4-BE49-F238E27FC236}">
                <a16:creationId xmlns:a16="http://schemas.microsoft.com/office/drawing/2014/main" id="{1D19A8EB-BDF7-45AF-8C3A-A0A365785553}"/>
              </a:ext>
            </a:extLst>
          </p:cNvPr>
          <p:cNvSpPr txBox="1">
            <a:spLocks noChangeArrowheads="1"/>
          </p:cNvSpPr>
          <p:nvPr/>
        </p:nvSpPr>
        <p:spPr bwMode="auto">
          <a:xfrm>
            <a:off x="1752600" y="1447800"/>
            <a:ext cx="9652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4000">
                <a:latin typeface="Tahoma" panose="020B0604030504040204" pitchFamily="34" charset="0"/>
              </a:rPr>
              <a:t>list</a:t>
            </a:r>
          </a:p>
        </p:txBody>
      </p:sp>
      <p:sp>
        <p:nvSpPr>
          <p:cNvPr id="76806" name="WordArt 18">
            <a:extLst>
              <a:ext uri="{FF2B5EF4-FFF2-40B4-BE49-F238E27FC236}">
                <a16:creationId xmlns:a16="http://schemas.microsoft.com/office/drawing/2014/main" id="{B8746008-C69F-4F00-B767-FC41C703C508}"/>
              </a:ext>
            </a:extLst>
          </p:cNvPr>
          <p:cNvSpPr>
            <a:spLocks noChangeArrowheads="1" noChangeShapeType="1" noTextEdit="1"/>
          </p:cNvSpPr>
          <p:nvPr/>
        </p:nvSpPr>
        <p:spPr bwMode="auto">
          <a:xfrm>
            <a:off x="1447800" y="381000"/>
            <a:ext cx="6324600" cy="533400"/>
          </a:xfrm>
          <a:prstGeom prst="rect">
            <a:avLst/>
          </a:prstGeom>
        </p:spPr>
        <p:txBody>
          <a:bodyPr wrap="none" fromWordArt="1">
            <a:prstTxWarp prst="textPlain">
              <a:avLst>
                <a:gd name="adj" fmla="val 50000"/>
              </a:avLst>
            </a:prstTxWarp>
          </a:bodyPr>
          <a:lstStyle/>
          <a:p>
            <a:pPr algn="ctr"/>
            <a:r>
              <a:rPr lang="en-US" sz="3600" kern="10">
                <a:ln w="9525">
                  <a:solidFill>
                    <a:srgbClr val="FFFF00"/>
                  </a:solidFill>
                  <a:round/>
                  <a:headEnd type="none" w="sm" len="sm"/>
                  <a:tailEnd type="none" w="sm" len="sm"/>
                </a:ln>
                <a:solidFill>
                  <a:srgbClr val="0000FF"/>
                </a:solidFill>
                <a:effectLst>
                  <a:outerShdw dist="35921" dir="2700000" algn="ctr" rotWithShape="0">
                    <a:srgbClr val="C0C0C0">
                      <a:alpha val="79999"/>
                    </a:srgbClr>
                  </a:outerShdw>
                </a:effectLst>
                <a:latin typeface="Impact" panose="020B0806030902050204" pitchFamily="34" charset="0"/>
              </a:rPr>
              <a:t>remove()</a:t>
            </a:r>
          </a:p>
        </p:txBody>
      </p:sp>
      <p:sp>
        <p:nvSpPr>
          <p:cNvPr id="76807" name="Rectangle 20">
            <a:extLst>
              <a:ext uri="{FF2B5EF4-FFF2-40B4-BE49-F238E27FC236}">
                <a16:creationId xmlns:a16="http://schemas.microsoft.com/office/drawing/2014/main" id="{1DA7872A-12DD-44B7-8640-5A7CB296E89D}"/>
              </a:ext>
            </a:extLst>
          </p:cNvPr>
          <p:cNvSpPr>
            <a:spLocks noChangeArrowheads="1"/>
          </p:cNvSpPr>
          <p:nvPr/>
        </p:nvSpPr>
        <p:spPr bwMode="auto">
          <a:xfrm>
            <a:off x="1371600" y="2209800"/>
            <a:ext cx="1143000" cy="914400"/>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3600">
                <a:latin typeface="Tahoma" panose="020B0604030504040204" pitchFamily="34" charset="0"/>
              </a:rPr>
              <a:t>at</a:t>
            </a:r>
          </a:p>
        </p:txBody>
      </p:sp>
      <p:sp>
        <p:nvSpPr>
          <p:cNvPr id="76808" name="Rectangle 21">
            <a:extLst>
              <a:ext uri="{FF2B5EF4-FFF2-40B4-BE49-F238E27FC236}">
                <a16:creationId xmlns:a16="http://schemas.microsoft.com/office/drawing/2014/main" id="{E223BF1A-0065-4FFF-AE02-65AE2487C65E}"/>
              </a:ext>
            </a:extLst>
          </p:cNvPr>
          <p:cNvSpPr>
            <a:spLocks noChangeArrowheads="1"/>
          </p:cNvSpPr>
          <p:nvPr/>
        </p:nvSpPr>
        <p:spPr bwMode="auto">
          <a:xfrm>
            <a:off x="2743200" y="2209800"/>
            <a:ext cx="1143000" cy="914400"/>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3600">
                <a:latin typeface="Tahoma" panose="020B0604030504040204" pitchFamily="34" charset="0"/>
              </a:rPr>
              <a:t>is</a:t>
            </a:r>
          </a:p>
        </p:txBody>
      </p:sp>
      <p:sp>
        <p:nvSpPr>
          <p:cNvPr id="76809" name="Rectangle 22">
            <a:extLst>
              <a:ext uri="{FF2B5EF4-FFF2-40B4-BE49-F238E27FC236}">
                <a16:creationId xmlns:a16="http://schemas.microsoft.com/office/drawing/2014/main" id="{43E000B9-216B-419B-B64E-D4155362BF63}"/>
              </a:ext>
            </a:extLst>
          </p:cNvPr>
          <p:cNvSpPr>
            <a:spLocks noChangeArrowheads="1"/>
          </p:cNvSpPr>
          <p:nvPr/>
        </p:nvSpPr>
        <p:spPr bwMode="auto">
          <a:xfrm>
            <a:off x="4114800" y="2209800"/>
            <a:ext cx="1143000" cy="914400"/>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3600">
                <a:latin typeface="Tahoma" panose="020B0604030504040204" pitchFamily="34" charset="0"/>
              </a:rPr>
              <a:t>of</a:t>
            </a:r>
          </a:p>
        </p:txBody>
      </p:sp>
      <p:sp>
        <p:nvSpPr>
          <p:cNvPr id="76810" name="Rectangle 23">
            <a:extLst>
              <a:ext uri="{FF2B5EF4-FFF2-40B4-BE49-F238E27FC236}">
                <a16:creationId xmlns:a16="http://schemas.microsoft.com/office/drawing/2014/main" id="{2E95A666-441C-44F9-8E56-286226806933}"/>
              </a:ext>
            </a:extLst>
          </p:cNvPr>
          <p:cNvSpPr>
            <a:spLocks noChangeArrowheads="1"/>
          </p:cNvSpPr>
          <p:nvPr/>
        </p:nvSpPr>
        <p:spPr bwMode="auto">
          <a:xfrm>
            <a:off x="5486400" y="2209800"/>
            <a:ext cx="1143000" cy="914400"/>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3600">
                <a:latin typeface="Tahoma" panose="020B0604030504040204" pitchFamily="34" charset="0"/>
              </a:rPr>
              <a:t>us</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Footer Placeholder 3">
            <a:extLst>
              <a:ext uri="{FF2B5EF4-FFF2-40B4-BE49-F238E27FC236}">
                <a16:creationId xmlns:a16="http://schemas.microsoft.com/office/drawing/2014/main" id="{CF066F98-A171-4B92-A506-8634364E2A92}"/>
              </a:ext>
            </a:extLst>
          </p:cNvPr>
          <p:cNvSpPr>
            <a:spLocks noGrp="1"/>
          </p:cNvSpPr>
          <p:nvPr>
            <p:ph type="ftr"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800"/>
          </a:p>
          <a:p>
            <a:pPr>
              <a:spcBef>
                <a:spcPct val="0"/>
              </a:spcBef>
              <a:buFontTx/>
              <a:buNone/>
            </a:pPr>
            <a:endParaRPr lang="en-US" altLang="en-US" sz="800" b="0">
              <a:latin typeface="Tahoma" panose="020B0604030504040204" pitchFamily="34" charset="0"/>
            </a:endParaRPr>
          </a:p>
          <a:p>
            <a:pPr>
              <a:spcBef>
                <a:spcPct val="0"/>
              </a:spcBef>
              <a:buFontTx/>
              <a:buNone/>
            </a:pPr>
            <a:endParaRPr lang="en-US" altLang="en-US" sz="800">
              <a:latin typeface="Tahoma" panose="020B0604030504040204" pitchFamily="34" charset="0"/>
            </a:endParaRPr>
          </a:p>
          <a:p>
            <a:pPr>
              <a:spcBef>
                <a:spcPct val="0"/>
              </a:spcBef>
              <a:buFontTx/>
              <a:buNone/>
            </a:pPr>
            <a:r>
              <a:rPr lang="en-US" altLang="en-US" sz="800">
                <a:latin typeface="Tahoma" panose="020B0604030504040204" pitchFamily="34" charset="0"/>
              </a:rPr>
              <a:t>© A+ Computer Science  -  www.apluscompsci.com</a:t>
            </a:r>
          </a:p>
        </p:txBody>
      </p:sp>
      <p:sp>
        <p:nvSpPr>
          <p:cNvPr id="78851" name="Text Box 2">
            <a:extLst>
              <a:ext uri="{FF2B5EF4-FFF2-40B4-BE49-F238E27FC236}">
                <a16:creationId xmlns:a16="http://schemas.microsoft.com/office/drawing/2014/main" id="{D98FF28D-6E3C-4ECF-BA6C-B72A79FFFB1F}"/>
              </a:ext>
            </a:extLst>
          </p:cNvPr>
          <p:cNvSpPr txBox="1">
            <a:spLocks noChangeArrowheads="1"/>
          </p:cNvSpPr>
          <p:nvPr/>
        </p:nvSpPr>
        <p:spPr bwMode="auto">
          <a:xfrm>
            <a:off x="1371600" y="1905000"/>
            <a:ext cx="1841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2800">
              <a:latin typeface="Tahoma" panose="020B0604030504040204" pitchFamily="34" charset="0"/>
            </a:endParaRPr>
          </a:p>
        </p:txBody>
      </p:sp>
      <p:sp>
        <p:nvSpPr>
          <p:cNvPr id="78852" name="Text Box 3">
            <a:extLst>
              <a:ext uri="{FF2B5EF4-FFF2-40B4-BE49-F238E27FC236}">
                <a16:creationId xmlns:a16="http://schemas.microsoft.com/office/drawing/2014/main" id="{6915D699-A487-40DD-BDC7-7E9D5AEE3375}"/>
              </a:ext>
            </a:extLst>
          </p:cNvPr>
          <p:cNvSpPr txBox="1">
            <a:spLocks noChangeArrowheads="1"/>
          </p:cNvSpPr>
          <p:nvPr/>
        </p:nvSpPr>
        <p:spPr bwMode="auto">
          <a:xfrm>
            <a:off x="2057400" y="4038600"/>
            <a:ext cx="54927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4000">
                <a:latin typeface="Tahoma" panose="020B0604030504040204" pitchFamily="34" charset="0"/>
              </a:rPr>
              <a:t>it</a:t>
            </a:r>
          </a:p>
        </p:txBody>
      </p:sp>
      <p:sp>
        <p:nvSpPr>
          <p:cNvPr id="78853" name="Line 4">
            <a:extLst>
              <a:ext uri="{FF2B5EF4-FFF2-40B4-BE49-F238E27FC236}">
                <a16:creationId xmlns:a16="http://schemas.microsoft.com/office/drawing/2014/main" id="{1BB5BFFE-F817-4C8F-918F-BC3EDB7CACD0}"/>
              </a:ext>
            </a:extLst>
          </p:cNvPr>
          <p:cNvSpPr>
            <a:spLocks noChangeShapeType="1"/>
          </p:cNvSpPr>
          <p:nvPr/>
        </p:nvSpPr>
        <p:spPr bwMode="auto">
          <a:xfrm flipV="1">
            <a:off x="2362200" y="3124200"/>
            <a:ext cx="304800" cy="990600"/>
          </a:xfrm>
          <a:prstGeom prst="line">
            <a:avLst/>
          </a:prstGeom>
          <a:noFill/>
          <a:ln w="508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8854" name="Text Box 10">
            <a:extLst>
              <a:ext uri="{FF2B5EF4-FFF2-40B4-BE49-F238E27FC236}">
                <a16:creationId xmlns:a16="http://schemas.microsoft.com/office/drawing/2014/main" id="{F78C0176-80B0-41A8-BCA5-6F58057E2BCC}"/>
              </a:ext>
            </a:extLst>
          </p:cNvPr>
          <p:cNvSpPr txBox="1">
            <a:spLocks noChangeArrowheads="1"/>
          </p:cNvSpPr>
          <p:nvPr/>
        </p:nvSpPr>
        <p:spPr bwMode="auto">
          <a:xfrm>
            <a:off x="1600200" y="4876800"/>
            <a:ext cx="7086600" cy="823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50000"/>
              </a:spcBef>
              <a:buFontTx/>
              <a:buNone/>
            </a:pPr>
            <a:r>
              <a:rPr lang="en-US" altLang="en-US" sz="2800">
                <a:latin typeface="Tahoma" panose="020B0604030504040204" pitchFamily="34" charset="0"/>
              </a:rPr>
              <a:t>it.next();</a:t>
            </a:r>
            <a:br>
              <a:rPr lang="en-US" altLang="en-US" sz="2800">
                <a:latin typeface="Tahoma" panose="020B0604030504040204" pitchFamily="34" charset="0"/>
              </a:rPr>
            </a:br>
            <a:endParaRPr lang="en-US" altLang="en-US" sz="2000">
              <a:solidFill>
                <a:schemeClr val="accent2"/>
              </a:solidFill>
              <a:latin typeface="Tahoma" panose="020B0604030504040204" pitchFamily="34" charset="0"/>
            </a:endParaRPr>
          </a:p>
        </p:txBody>
      </p:sp>
      <p:sp>
        <p:nvSpPr>
          <p:cNvPr id="78855" name="Text Box 11">
            <a:extLst>
              <a:ext uri="{FF2B5EF4-FFF2-40B4-BE49-F238E27FC236}">
                <a16:creationId xmlns:a16="http://schemas.microsoft.com/office/drawing/2014/main" id="{E3F39143-0DD4-4031-8728-B04FE1157A48}"/>
              </a:ext>
            </a:extLst>
          </p:cNvPr>
          <p:cNvSpPr txBox="1">
            <a:spLocks noChangeArrowheads="1"/>
          </p:cNvSpPr>
          <p:nvPr/>
        </p:nvSpPr>
        <p:spPr bwMode="auto">
          <a:xfrm>
            <a:off x="1752600" y="1447800"/>
            <a:ext cx="9652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4000">
                <a:latin typeface="Tahoma" panose="020B0604030504040204" pitchFamily="34" charset="0"/>
              </a:rPr>
              <a:t>list</a:t>
            </a:r>
          </a:p>
        </p:txBody>
      </p:sp>
      <p:sp>
        <p:nvSpPr>
          <p:cNvPr id="78856" name="WordArt 13">
            <a:extLst>
              <a:ext uri="{FF2B5EF4-FFF2-40B4-BE49-F238E27FC236}">
                <a16:creationId xmlns:a16="http://schemas.microsoft.com/office/drawing/2014/main" id="{49871F6B-0238-4463-9907-FBA32E6F5309}"/>
              </a:ext>
            </a:extLst>
          </p:cNvPr>
          <p:cNvSpPr>
            <a:spLocks noChangeArrowheads="1" noChangeShapeType="1" noTextEdit="1"/>
          </p:cNvSpPr>
          <p:nvPr/>
        </p:nvSpPr>
        <p:spPr bwMode="auto">
          <a:xfrm>
            <a:off x="1447800" y="381000"/>
            <a:ext cx="6324600" cy="533400"/>
          </a:xfrm>
          <a:prstGeom prst="rect">
            <a:avLst/>
          </a:prstGeom>
        </p:spPr>
        <p:txBody>
          <a:bodyPr wrap="none" fromWordArt="1">
            <a:prstTxWarp prst="textPlain">
              <a:avLst>
                <a:gd name="adj" fmla="val 50000"/>
              </a:avLst>
            </a:prstTxWarp>
          </a:bodyPr>
          <a:lstStyle/>
          <a:p>
            <a:pPr algn="ctr"/>
            <a:r>
              <a:rPr lang="en-US" sz="3600" kern="10">
                <a:ln w="9525">
                  <a:solidFill>
                    <a:srgbClr val="FFFF00"/>
                  </a:solidFill>
                  <a:round/>
                  <a:headEnd type="none" w="sm" len="sm"/>
                  <a:tailEnd type="none" w="sm" len="sm"/>
                </a:ln>
                <a:solidFill>
                  <a:srgbClr val="0000FF"/>
                </a:solidFill>
                <a:effectLst>
                  <a:outerShdw dist="35921" dir="2700000" algn="ctr" rotWithShape="0">
                    <a:srgbClr val="C0C0C0">
                      <a:alpha val="79999"/>
                    </a:srgbClr>
                  </a:outerShdw>
                </a:effectLst>
                <a:latin typeface="Impact" panose="020B0806030902050204" pitchFamily="34" charset="0"/>
              </a:rPr>
              <a:t>remove()</a:t>
            </a:r>
          </a:p>
        </p:txBody>
      </p:sp>
      <p:sp>
        <p:nvSpPr>
          <p:cNvPr id="78857" name="Text Box 16">
            <a:extLst>
              <a:ext uri="{FF2B5EF4-FFF2-40B4-BE49-F238E27FC236}">
                <a16:creationId xmlns:a16="http://schemas.microsoft.com/office/drawing/2014/main" id="{B9450EE5-B99B-4716-8D9E-3A1E85612E76}"/>
              </a:ext>
            </a:extLst>
          </p:cNvPr>
          <p:cNvSpPr txBox="1">
            <a:spLocks noChangeArrowheads="1"/>
          </p:cNvSpPr>
          <p:nvPr/>
        </p:nvSpPr>
        <p:spPr bwMode="auto">
          <a:xfrm>
            <a:off x="4800600" y="4800600"/>
            <a:ext cx="3505200" cy="1016000"/>
          </a:xfrm>
          <a:prstGeom prst="rect">
            <a:avLst/>
          </a:prstGeom>
          <a:noFill/>
          <a:ln w="952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50000"/>
              </a:spcBef>
              <a:buFontTx/>
              <a:buNone/>
            </a:pPr>
            <a:r>
              <a:rPr lang="en-US" altLang="en-US" sz="2000">
                <a:solidFill>
                  <a:schemeClr val="accent2"/>
                </a:solidFill>
                <a:latin typeface="Tahoma" panose="020B0604030504040204" pitchFamily="34" charset="0"/>
              </a:rPr>
              <a:t>next moves the iterator up one spot and returns a  reference to the 1</a:t>
            </a:r>
            <a:r>
              <a:rPr lang="en-US" altLang="en-US" sz="2000" baseline="30000">
                <a:solidFill>
                  <a:schemeClr val="accent2"/>
                </a:solidFill>
                <a:latin typeface="Tahoma" panose="020B0604030504040204" pitchFamily="34" charset="0"/>
              </a:rPr>
              <a:t>st</a:t>
            </a:r>
            <a:r>
              <a:rPr lang="en-US" altLang="en-US" sz="2000">
                <a:solidFill>
                  <a:schemeClr val="accent2"/>
                </a:solidFill>
                <a:latin typeface="Tahoma" panose="020B0604030504040204" pitchFamily="34" charset="0"/>
              </a:rPr>
              <a:t> item.</a:t>
            </a:r>
            <a:endParaRPr lang="en-US" altLang="en-US" sz="2000">
              <a:latin typeface="Tahoma" panose="020B0604030504040204" pitchFamily="34" charset="0"/>
            </a:endParaRPr>
          </a:p>
        </p:txBody>
      </p:sp>
      <p:sp>
        <p:nvSpPr>
          <p:cNvPr id="78858" name="Rectangle 17">
            <a:extLst>
              <a:ext uri="{FF2B5EF4-FFF2-40B4-BE49-F238E27FC236}">
                <a16:creationId xmlns:a16="http://schemas.microsoft.com/office/drawing/2014/main" id="{AFC82538-6D72-43D8-8DCA-BBE534C46D49}"/>
              </a:ext>
            </a:extLst>
          </p:cNvPr>
          <p:cNvSpPr>
            <a:spLocks noChangeArrowheads="1"/>
          </p:cNvSpPr>
          <p:nvPr/>
        </p:nvSpPr>
        <p:spPr bwMode="auto">
          <a:xfrm>
            <a:off x="1371600" y="2209800"/>
            <a:ext cx="1143000" cy="914400"/>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3600">
                <a:latin typeface="Tahoma" panose="020B0604030504040204" pitchFamily="34" charset="0"/>
              </a:rPr>
              <a:t>at</a:t>
            </a:r>
          </a:p>
        </p:txBody>
      </p:sp>
      <p:sp>
        <p:nvSpPr>
          <p:cNvPr id="78859" name="Rectangle 18">
            <a:extLst>
              <a:ext uri="{FF2B5EF4-FFF2-40B4-BE49-F238E27FC236}">
                <a16:creationId xmlns:a16="http://schemas.microsoft.com/office/drawing/2014/main" id="{A0DF4167-8B7E-4DFC-9A9C-FE4AD48FF958}"/>
              </a:ext>
            </a:extLst>
          </p:cNvPr>
          <p:cNvSpPr>
            <a:spLocks noChangeArrowheads="1"/>
          </p:cNvSpPr>
          <p:nvPr/>
        </p:nvSpPr>
        <p:spPr bwMode="auto">
          <a:xfrm>
            <a:off x="2743200" y="2209800"/>
            <a:ext cx="1143000" cy="914400"/>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3600">
                <a:latin typeface="Tahoma" panose="020B0604030504040204" pitchFamily="34" charset="0"/>
              </a:rPr>
              <a:t>is</a:t>
            </a:r>
          </a:p>
        </p:txBody>
      </p:sp>
      <p:sp>
        <p:nvSpPr>
          <p:cNvPr id="78860" name="Rectangle 19">
            <a:extLst>
              <a:ext uri="{FF2B5EF4-FFF2-40B4-BE49-F238E27FC236}">
                <a16:creationId xmlns:a16="http://schemas.microsoft.com/office/drawing/2014/main" id="{3A82A39F-0373-4109-83D0-F86BF3249257}"/>
              </a:ext>
            </a:extLst>
          </p:cNvPr>
          <p:cNvSpPr>
            <a:spLocks noChangeArrowheads="1"/>
          </p:cNvSpPr>
          <p:nvPr/>
        </p:nvSpPr>
        <p:spPr bwMode="auto">
          <a:xfrm>
            <a:off x="4114800" y="2209800"/>
            <a:ext cx="1143000" cy="914400"/>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3600">
                <a:latin typeface="Tahoma" panose="020B0604030504040204" pitchFamily="34" charset="0"/>
              </a:rPr>
              <a:t>of</a:t>
            </a:r>
          </a:p>
        </p:txBody>
      </p:sp>
      <p:sp>
        <p:nvSpPr>
          <p:cNvPr id="78861" name="Rectangle 20">
            <a:extLst>
              <a:ext uri="{FF2B5EF4-FFF2-40B4-BE49-F238E27FC236}">
                <a16:creationId xmlns:a16="http://schemas.microsoft.com/office/drawing/2014/main" id="{40A4DDF6-51D9-4B5F-B0C3-B4D7091DA25D}"/>
              </a:ext>
            </a:extLst>
          </p:cNvPr>
          <p:cNvSpPr>
            <a:spLocks noChangeArrowheads="1"/>
          </p:cNvSpPr>
          <p:nvPr/>
        </p:nvSpPr>
        <p:spPr bwMode="auto">
          <a:xfrm>
            <a:off x="5486400" y="2209800"/>
            <a:ext cx="1143000" cy="914400"/>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3600">
                <a:latin typeface="Tahoma" panose="020B0604030504040204" pitchFamily="34" charset="0"/>
              </a:rPr>
              <a:t>us</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Footer Placeholder 3">
            <a:extLst>
              <a:ext uri="{FF2B5EF4-FFF2-40B4-BE49-F238E27FC236}">
                <a16:creationId xmlns:a16="http://schemas.microsoft.com/office/drawing/2014/main" id="{05FBEDAD-CC7F-41A2-8B7B-ECBB3C91876D}"/>
              </a:ext>
            </a:extLst>
          </p:cNvPr>
          <p:cNvSpPr>
            <a:spLocks noGrp="1"/>
          </p:cNvSpPr>
          <p:nvPr>
            <p:ph type="ftr"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800"/>
          </a:p>
          <a:p>
            <a:pPr>
              <a:spcBef>
                <a:spcPct val="0"/>
              </a:spcBef>
              <a:buFontTx/>
              <a:buNone/>
            </a:pPr>
            <a:endParaRPr lang="en-US" altLang="en-US" sz="800" b="0">
              <a:latin typeface="Tahoma" panose="020B0604030504040204" pitchFamily="34" charset="0"/>
            </a:endParaRPr>
          </a:p>
          <a:p>
            <a:pPr>
              <a:spcBef>
                <a:spcPct val="0"/>
              </a:spcBef>
              <a:buFontTx/>
              <a:buNone/>
            </a:pPr>
            <a:endParaRPr lang="en-US" altLang="en-US" sz="800">
              <a:latin typeface="Tahoma" panose="020B0604030504040204" pitchFamily="34" charset="0"/>
            </a:endParaRPr>
          </a:p>
          <a:p>
            <a:pPr>
              <a:spcBef>
                <a:spcPct val="0"/>
              </a:spcBef>
              <a:buFontTx/>
              <a:buNone/>
            </a:pPr>
            <a:r>
              <a:rPr lang="en-US" altLang="en-US" sz="800">
                <a:latin typeface="Tahoma" panose="020B0604030504040204" pitchFamily="34" charset="0"/>
              </a:rPr>
              <a:t>© A+ Computer Science  -  www.apluscompsci.com</a:t>
            </a:r>
          </a:p>
        </p:txBody>
      </p:sp>
      <p:sp>
        <p:nvSpPr>
          <p:cNvPr id="80899" name="Text Box 3">
            <a:extLst>
              <a:ext uri="{FF2B5EF4-FFF2-40B4-BE49-F238E27FC236}">
                <a16:creationId xmlns:a16="http://schemas.microsoft.com/office/drawing/2014/main" id="{7375CC94-C096-405E-9DEF-F248CD0C7D8E}"/>
              </a:ext>
            </a:extLst>
          </p:cNvPr>
          <p:cNvSpPr txBox="1">
            <a:spLocks noChangeArrowheads="1"/>
          </p:cNvSpPr>
          <p:nvPr/>
        </p:nvSpPr>
        <p:spPr bwMode="auto">
          <a:xfrm>
            <a:off x="2057400" y="4038600"/>
            <a:ext cx="54927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4000">
                <a:latin typeface="Tahoma" panose="020B0604030504040204" pitchFamily="34" charset="0"/>
              </a:rPr>
              <a:t>it</a:t>
            </a:r>
          </a:p>
        </p:txBody>
      </p:sp>
      <p:sp>
        <p:nvSpPr>
          <p:cNvPr id="80900" name="Line 4">
            <a:extLst>
              <a:ext uri="{FF2B5EF4-FFF2-40B4-BE49-F238E27FC236}">
                <a16:creationId xmlns:a16="http://schemas.microsoft.com/office/drawing/2014/main" id="{1E10E886-237A-4BC4-AFBF-D4F1EDDCFCB1}"/>
              </a:ext>
            </a:extLst>
          </p:cNvPr>
          <p:cNvSpPr>
            <a:spLocks noChangeShapeType="1"/>
          </p:cNvSpPr>
          <p:nvPr/>
        </p:nvSpPr>
        <p:spPr bwMode="auto">
          <a:xfrm flipV="1">
            <a:off x="2362200" y="3124200"/>
            <a:ext cx="304800" cy="990600"/>
          </a:xfrm>
          <a:prstGeom prst="line">
            <a:avLst/>
          </a:prstGeom>
          <a:noFill/>
          <a:ln w="508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0901" name="Text Box 10">
            <a:extLst>
              <a:ext uri="{FF2B5EF4-FFF2-40B4-BE49-F238E27FC236}">
                <a16:creationId xmlns:a16="http://schemas.microsoft.com/office/drawing/2014/main" id="{44E28335-AD60-45D9-9AAE-DB9076CBBFAB}"/>
              </a:ext>
            </a:extLst>
          </p:cNvPr>
          <p:cNvSpPr txBox="1">
            <a:spLocks noChangeArrowheads="1"/>
          </p:cNvSpPr>
          <p:nvPr/>
        </p:nvSpPr>
        <p:spPr bwMode="auto">
          <a:xfrm>
            <a:off x="1600200" y="4876800"/>
            <a:ext cx="6553200" cy="823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50000"/>
              </a:spcBef>
              <a:buFontTx/>
              <a:buNone/>
            </a:pPr>
            <a:r>
              <a:rPr lang="en-US" altLang="en-US" sz="2800">
                <a:latin typeface="Tahoma" panose="020B0604030504040204" pitchFamily="34" charset="0"/>
              </a:rPr>
              <a:t>it.remove();</a:t>
            </a:r>
            <a:br>
              <a:rPr lang="en-US" altLang="en-US" sz="2800">
                <a:latin typeface="Tahoma" panose="020B0604030504040204" pitchFamily="34" charset="0"/>
              </a:rPr>
            </a:br>
            <a:endParaRPr lang="en-US" altLang="en-US" sz="2000">
              <a:latin typeface="Tahoma" panose="020B0604030504040204" pitchFamily="34" charset="0"/>
            </a:endParaRPr>
          </a:p>
        </p:txBody>
      </p:sp>
      <p:sp>
        <p:nvSpPr>
          <p:cNvPr id="80902" name="Text Box 11">
            <a:extLst>
              <a:ext uri="{FF2B5EF4-FFF2-40B4-BE49-F238E27FC236}">
                <a16:creationId xmlns:a16="http://schemas.microsoft.com/office/drawing/2014/main" id="{E2774DF7-97E4-4E4C-B7F6-AA53FF2EDEF7}"/>
              </a:ext>
            </a:extLst>
          </p:cNvPr>
          <p:cNvSpPr txBox="1">
            <a:spLocks noChangeArrowheads="1"/>
          </p:cNvSpPr>
          <p:nvPr/>
        </p:nvSpPr>
        <p:spPr bwMode="auto">
          <a:xfrm>
            <a:off x="2743200" y="1447800"/>
            <a:ext cx="9652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4000">
                <a:latin typeface="Tahoma" panose="020B0604030504040204" pitchFamily="34" charset="0"/>
              </a:rPr>
              <a:t>list</a:t>
            </a:r>
          </a:p>
        </p:txBody>
      </p:sp>
      <p:sp>
        <p:nvSpPr>
          <p:cNvPr id="80903" name="WordArt 13">
            <a:extLst>
              <a:ext uri="{FF2B5EF4-FFF2-40B4-BE49-F238E27FC236}">
                <a16:creationId xmlns:a16="http://schemas.microsoft.com/office/drawing/2014/main" id="{CADAB930-09F5-4424-86B1-E5C758795EE4}"/>
              </a:ext>
            </a:extLst>
          </p:cNvPr>
          <p:cNvSpPr>
            <a:spLocks noChangeArrowheads="1" noChangeShapeType="1" noTextEdit="1"/>
          </p:cNvSpPr>
          <p:nvPr/>
        </p:nvSpPr>
        <p:spPr bwMode="auto">
          <a:xfrm>
            <a:off x="1447800" y="381000"/>
            <a:ext cx="6324600" cy="533400"/>
          </a:xfrm>
          <a:prstGeom prst="rect">
            <a:avLst/>
          </a:prstGeom>
        </p:spPr>
        <p:txBody>
          <a:bodyPr wrap="none" fromWordArt="1">
            <a:prstTxWarp prst="textPlain">
              <a:avLst>
                <a:gd name="adj" fmla="val 50000"/>
              </a:avLst>
            </a:prstTxWarp>
          </a:bodyPr>
          <a:lstStyle/>
          <a:p>
            <a:pPr algn="ctr"/>
            <a:r>
              <a:rPr lang="en-US" sz="3600" kern="10">
                <a:ln w="9525">
                  <a:solidFill>
                    <a:srgbClr val="FFFF00"/>
                  </a:solidFill>
                  <a:round/>
                  <a:headEnd type="none" w="sm" len="sm"/>
                  <a:tailEnd type="none" w="sm" len="sm"/>
                </a:ln>
                <a:solidFill>
                  <a:srgbClr val="0000FF"/>
                </a:solidFill>
                <a:effectLst>
                  <a:outerShdw dist="35921" dir="2700000" algn="ctr" rotWithShape="0">
                    <a:srgbClr val="C0C0C0">
                      <a:alpha val="79999"/>
                    </a:srgbClr>
                  </a:outerShdw>
                </a:effectLst>
                <a:latin typeface="Impact" panose="020B0806030902050204" pitchFamily="34" charset="0"/>
              </a:rPr>
              <a:t>remove()</a:t>
            </a:r>
          </a:p>
        </p:txBody>
      </p:sp>
      <p:sp>
        <p:nvSpPr>
          <p:cNvPr id="80904" name="Text Box 16">
            <a:extLst>
              <a:ext uri="{FF2B5EF4-FFF2-40B4-BE49-F238E27FC236}">
                <a16:creationId xmlns:a16="http://schemas.microsoft.com/office/drawing/2014/main" id="{F592DB72-CD5A-4B52-96CB-7AFF62D8D464}"/>
              </a:ext>
            </a:extLst>
          </p:cNvPr>
          <p:cNvSpPr txBox="1">
            <a:spLocks noChangeArrowheads="1"/>
          </p:cNvSpPr>
          <p:nvPr/>
        </p:nvSpPr>
        <p:spPr bwMode="auto">
          <a:xfrm>
            <a:off x="4800600" y="4800600"/>
            <a:ext cx="3733800" cy="1016000"/>
          </a:xfrm>
          <a:prstGeom prst="rect">
            <a:avLst/>
          </a:prstGeom>
          <a:noFill/>
          <a:ln w="952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50000"/>
              </a:spcBef>
              <a:buFontTx/>
              <a:buNone/>
            </a:pPr>
            <a:r>
              <a:rPr lang="en-US" altLang="en-US" sz="2000">
                <a:solidFill>
                  <a:schemeClr val="accent2"/>
                </a:solidFill>
                <a:latin typeface="Tahoma" panose="020B0604030504040204" pitchFamily="34" charset="0"/>
              </a:rPr>
              <a:t>remove always modifies the last reference returned by next.</a:t>
            </a:r>
            <a:endParaRPr lang="en-US" altLang="en-US" sz="2000">
              <a:latin typeface="Tahoma" panose="020B0604030504040204" pitchFamily="34" charset="0"/>
            </a:endParaRPr>
          </a:p>
        </p:txBody>
      </p:sp>
      <p:sp>
        <p:nvSpPr>
          <p:cNvPr id="80905" name="Rectangle 18">
            <a:extLst>
              <a:ext uri="{FF2B5EF4-FFF2-40B4-BE49-F238E27FC236}">
                <a16:creationId xmlns:a16="http://schemas.microsoft.com/office/drawing/2014/main" id="{4168E235-ED6D-4F81-9512-2CEE3441962B}"/>
              </a:ext>
            </a:extLst>
          </p:cNvPr>
          <p:cNvSpPr>
            <a:spLocks noChangeArrowheads="1"/>
          </p:cNvSpPr>
          <p:nvPr/>
        </p:nvSpPr>
        <p:spPr bwMode="auto">
          <a:xfrm>
            <a:off x="2743200" y="2209800"/>
            <a:ext cx="1143000" cy="914400"/>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3600">
                <a:latin typeface="Tahoma" panose="020B0604030504040204" pitchFamily="34" charset="0"/>
              </a:rPr>
              <a:t>is</a:t>
            </a:r>
          </a:p>
        </p:txBody>
      </p:sp>
      <p:sp>
        <p:nvSpPr>
          <p:cNvPr id="80906" name="Rectangle 19">
            <a:extLst>
              <a:ext uri="{FF2B5EF4-FFF2-40B4-BE49-F238E27FC236}">
                <a16:creationId xmlns:a16="http://schemas.microsoft.com/office/drawing/2014/main" id="{6DC95094-3C64-4EAD-9BAD-A503960246A9}"/>
              </a:ext>
            </a:extLst>
          </p:cNvPr>
          <p:cNvSpPr>
            <a:spLocks noChangeArrowheads="1"/>
          </p:cNvSpPr>
          <p:nvPr/>
        </p:nvSpPr>
        <p:spPr bwMode="auto">
          <a:xfrm>
            <a:off x="4114800" y="2209800"/>
            <a:ext cx="1143000" cy="914400"/>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3600">
                <a:latin typeface="Tahoma" panose="020B0604030504040204" pitchFamily="34" charset="0"/>
              </a:rPr>
              <a:t>of</a:t>
            </a:r>
          </a:p>
        </p:txBody>
      </p:sp>
      <p:sp>
        <p:nvSpPr>
          <p:cNvPr id="80907" name="Rectangle 20">
            <a:extLst>
              <a:ext uri="{FF2B5EF4-FFF2-40B4-BE49-F238E27FC236}">
                <a16:creationId xmlns:a16="http://schemas.microsoft.com/office/drawing/2014/main" id="{ABA2AFB3-B261-4EDF-82A8-1DE0E6A5CE15}"/>
              </a:ext>
            </a:extLst>
          </p:cNvPr>
          <p:cNvSpPr>
            <a:spLocks noChangeArrowheads="1"/>
          </p:cNvSpPr>
          <p:nvPr/>
        </p:nvSpPr>
        <p:spPr bwMode="auto">
          <a:xfrm>
            <a:off x="5486400" y="2209800"/>
            <a:ext cx="1143000" cy="914400"/>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3600">
                <a:latin typeface="Tahoma" panose="020B0604030504040204" pitchFamily="34" charset="0"/>
              </a:rPr>
              <a:t>us</a:t>
            </a:r>
          </a:p>
        </p:txBody>
      </p:sp>
      <p:sp>
        <p:nvSpPr>
          <p:cNvPr id="80908" name="Rectangle 21">
            <a:extLst>
              <a:ext uri="{FF2B5EF4-FFF2-40B4-BE49-F238E27FC236}">
                <a16:creationId xmlns:a16="http://schemas.microsoft.com/office/drawing/2014/main" id="{1325EF35-71D7-4016-BA69-3214547110A1}"/>
              </a:ext>
            </a:extLst>
          </p:cNvPr>
          <p:cNvSpPr>
            <a:spLocks noChangeArrowheads="1"/>
          </p:cNvSpPr>
          <p:nvPr/>
        </p:nvSpPr>
        <p:spPr bwMode="auto">
          <a:xfrm>
            <a:off x="1371600" y="2209800"/>
            <a:ext cx="1143000" cy="914400"/>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3600">
                <a:latin typeface="Tahoma" panose="020B0604030504040204" pitchFamily="34" charset="0"/>
              </a:rPr>
              <a:t>at</a:t>
            </a:r>
          </a:p>
        </p:txBody>
      </p:sp>
      <p:sp>
        <p:nvSpPr>
          <p:cNvPr id="80909" name="Line 22">
            <a:extLst>
              <a:ext uri="{FF2B5EF4-FFF2-40B4-BE49-F238E27FC236}">
                <a16:creationId xmlns:a16="http://schemas.microsoft.com/office/drawing/2014/main" id="{E32E4888-E01D-43BF-93A7-22B67DF32CC3}"/>
              </a:ext>
            </a:extLst>
          </p:cNvPr>
          <p:cNvSpPr>
            <a:spLocks noChangeShapeType="1"/>
          </p:cNvSpPr>
          <p:nvPr/>
        </p:nvSpPr>
        <p:spPr bwMode="auto">
          <a:xfrm>
            <a:off x="1371600" y="2209800"/>
            <a:ext cx="1143000" cy="914400"/>
          </a:xfrm>
          <a:prstGeom prst="line">
            <a:avLst/>
          </a:prstGeom>
          <a:noFill/>
          <a:ln w="508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0910" name="Line 23">
            <a:extLst>
              <a:ext uri="{FF2B5EF4-FFF2-40B4-BE49-F238E27FC236}">
                <a16:creationId xmlns:a16="http://schemas.microsoft.com/office/drawing/2014/main" id="{5E0EF723-3AFB-4766-9674-28265BD47290}"/>
              </a:ext>
            </a:extLst>
          </p:cNvPr>
          <p:cNvSpPr>
            <a:spLocks noChangeShapeType="1"/>
          </p:cNvSpPr>
          <p:nvPr/>
        </p:nvSpPr>
        <p:spPr bwMode="auto">
          <a:xfrm flipH="1">
            <a:off x="1371600" y="2209800"/>
            <a:ext cx="1143000" cy="914400"/>
          </a:xfrm>
          <a:prstGeom prst="line">
            <a:avLst/>
          </a:prstGeom>
          <a:noFill/>
          <a:ln w="508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Footer Placeholder 3">
            <a:extLst>
              <a:ext uri="{FF2B5EF4-FFF2-40B4-BE49-F238E27FC236}">
                <a16:creationId xmlns:a16="http://schemas.microsoft.com/office/drawing/2014/main" id="{4C10D119-6AC6-40D6-8012-40E304624DA8}"/>
              </a:ext>
            </a:extLst>
          </p:cNvPr>
          <p:cNvSpPr>
            <a:spLocks noGrp="1"/>
          </p:cNvSpPr>
          <p:nvPr>
            <p:ph type="ftr"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800"/>
          </a:p>
          <a:p>
            <a:pPr>
              <a:spcBef>
                <a:spcPct val="0"/>
              </a:spcBef>
              <a:buFontTx/>
              <a:buNone/>
            </a:pPr>
            <a:endParaRPr lang="en-US" altLang="en-US" sz="800" b="0">
              <a:latin typeface="Tahoma" panose="020B0604030504040204" pitchFamily="34" charset="0"/>
            </a:endParaRPr>
          </a:p>
          <a:p>
            <a:pPr>
              <a:spcBef>
                <a:spcPct val="0"/>
              </a:spcBef>
              <a:buFontTx/>
              <a:buNone/>
            </a:pPr>
            <a:endParaRPr lang="en-US" altLang="en-US" sz="800">
              <a:latin typeface="Tahoma" panose="020B0604030504040204" pitchFamily="34" charset="0"/>
            </a:endParaRPr>
          </a:p>
          <a:p>
            <a:pPr>
              <a:spcBef>
                <a:spcPct val="0"/>
              </a:spcBef>
              <a:buFontTx/>
              <a:buNone/>
            </a:pPr>
            <a:r>
              <a:rPr lang="en-US" altLang="en-US" sz="800">
                <a:latin typeface="Tahoma" panose="020B0604030504040204" pitchFamily="34" charset="0"/>
              </a:rPr>
              <a:t>© A+ Computer Science  -  www.apluscompsci.com</a:t>
            </a:r>
          </a:p>
        </p:txBody>
      </p:sp>
      <p:sp>
        <p:nvSpPr>
          <p:cNvPr id="12291" name="Text Box 2">
            <a:extLst>
              <a:ext uri="{FF2B5EF4-FFF2-40B4-BE49-F238E27FC236}">
                <a16:creationId xmlns:a16="http://schemas.microsoft.com/office/drawing/2014/main" id="{A741C7E8-2AA6-4EF9-9D37-3E00149119AD}"/>
              </a:ext>
            </a:extLst>
          </p:cNvPr>
          <p:cNvSpPr txBox="1">
            <a:spLocks noChangeArrowheads="1"/>
          </p:cNvSpPr>
          <p:nvPr/>
        </p:nvSpPr>
        <p:spPr bwMode="auto">
          <a:xfrm>
            <a:off x="914400" y="1905000"/>
            <a:ext cx="7416800"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800">
                <a:latin typeface="Tahoma" panose="020B0604030504040204" pitchFamily="34" charset="0"/>
              </a:rPr>
              <a:t>String x = "Chuck";</a:t>
            </a:r>
          </a:p>
          <a:p>
            <a:pPr>
              <a:spcBef>
                <a:spcPct val="0"/>
              </a:spcBef>
              <a:buFontTx/>
              <a:buNone/>
            </a:pPr>
            <a:r>
              <a:rPr lang="en-US" altLang="en-US" sz="2800">
                <a:latin typeface="Tahoma" panose="020B0604030504040204" pitchFamily="34" charset="0"/>
              </a:rPr>
              <a:t>String y = "Chuck";</a:t>
            </a:r>
            <a:br>
              <a:rPr lang="en-US" altLang="en-US" sz="2800">
                <a:latin typeface="Tahoma" panose="020B0604030504040204" pitchFamily="34" charset="0"/>
              </a:rPr>
            </a:br>
            <a:endParaRPr lang="en-US" altLang="en-US" sz="2800">
              <a:latin typeface="Tahoma" panose="020B0604030504040204" pitchFamily="34" charset="0"/>
            </a:endParaRPr>
          </a:p>
          <a:p>
            <a:pPr>
              <a:spcBef>
                <a:spcPct val="0"/>
              </a:spcBef>
              <a:buFontTx/>
              <a:buNone/>
            </a:pPr>
            <a:r>
              <a:rPr lang="en-US" altLang="en-US" sz="2800">
                <a:latin typeface="Tahoma" panose="020B0604030504040204" pitchFamily="34" charset="0"/>
              </a:rPr>
              <a:t>x and y store the same memory address.</a:t>
            </a:r>
          </a:p>
        </p:txBody>
      </p:sp>
      <p:sp>
        <p:nvSpPr>
          <p:cNvPr id="12292" name="Rectangle 3">
            <a:extLst>
              <a:ext uri="{FF2B5EF4-FFF2-40B4-BE49-F238E27FC236}">
                <a16:creationId xmlns:a16="http://schemas.microsoft.com/office/drawing/2014/main" id="{93D1B9F6-7CF1-4EEB-8316-B674D2632377}"/>
              </a:ext>
            </a:extLst>
          </p:cNvPr>
          <p:cNvSpPr>
            <a:spLocks noChangeArrowheads="1"/>
          </p:cNvSpPr>
          <p:nvPr/>
        </p:nvSpPr>
        <p:spPr bwMode="auto">
          <a:xfrm>
            <a:off x="2743200" y="4953000"/>
            <a:ext cx="3276600" cy="838200"/>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a:latin typeface="Tahoma" panose="020B0604030504040204" pitchFamily="34" charset="0"/>
              </a:rPr>
              <a:t>"Chuck"</a:t>
            </a:r>
          </a:p>
        </p:txBody>
      </p:sp>
      <p:sp>
        <p:nvSpPr>
          <p:cNvPr id="12293" name="Text Box 4">
            <a:extLst>
              <a:ext uri="{FF2B5EF4-FFF2-40B4-BE49-F238E27FC236}">
                <a16:creationId xmlns:a16="http://schemas.microsoft.com/office/drawing/2014/main" id="{4601CB6B-3EDF-4131-90A7-2FD085AB9D77}"/>
              </a:ext>
            </a:extLst>
          </p:cNvPr>
          <p:cNvSpPr txBox="1">
            <a:spLocks noChangeArrowheads="1"/>
          </p:cNvSpPr>
          <p:nvPr/>
        </p:nvSpPr>
        <p:spPr bwMode="auto">
          <a:xfrm>
            <a:off x="838200" y="4038600"/>
            <a:ext cx="490538"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4000">
                <a:latin typeface="Tahoma" panose="020B0604030504040204" pitchFamily="34" charset="0"/>
              </a:rPr>
              <a:t>x</a:t>
            </a:r>
          </a:p>
        </p:txBody>
      </p:sp>
      <p:sp>
        <p:nvSpPr>
          <p:cNvPr id="12294" name="Text Box 5">
            <a:extLst>
              <a:ext uri="{FF2B5EF4-FFF2-40B4-BE49-F238E27FC236}">
                <a16:creationId xmlns:a16="http://schemas.microsoft.com/office/drawing/2014/main" id="{688A6CA5-54D7-4A74-A462-A8669337DB8F}"/>
              </a:ext>
            </a:extLst>
          </p:cNvPr>
          <p:cNvSpPr txBox="1">
            <a:spLocks noChangeArrowheads="1"/>
          </p:cNvSpPr>
          <p:nvPr/>
        </p:nvSpPr>
        <p:spPr bwMode="auto">
          <a:xfrm>
            <a:off x="7391400" y="3962400"/>
            <a:ext cx="47625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4000">
                <a:latin typeface="Tahoma" panose="020B0604030504040204" pitchFamily="34" charset="0"/>
              </a:rPr>
              <a:t>y</a:t>
            </a:r>
          </a:p>
        </p:txBody>
      </p:sp>
      <p:sp>
        <p:nvSpPr>
          <p:cNvPr id="12295" name="Line 6">
            <a:extLst>
              <a:ext uri="{FF2B5EF4-FFF2-40B4-BE49-F238E27FC236}">
                <a16:creationId xmlns:a16="http://schemas.microsoft.com/office/drawing/2014/main" id="{A243FDE4-4263-4571-889F-211E8487B124}"/>
              </a:ext>
            </a:extLst>
          </p:cNvPr>
          <p:cNvSpPr>
            <a:spLocks noChangeShapeType="1"/>
          </p:cNvSpPr>
          <p:nvPr/>
        </p:nvSpPr>
        <p:spPr bwMode="auto">
          <a:xfrm>
            <a:off x="1828800" y="4876800"/>
            <a:ext cx="762000" cy="533400"/>
          </a:xfrm>
          <a:prstGeom prst="line">
            <a:avLst/>
          </a:prstGeom>
          <a:noFill/>
          <a:ln w="508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296" name="Line 7">
            <a:extLst>
              <a:ext uri="{FF2B5EF4-FFF2-40B4-BE49-F238E27FC236}">
                <a16:creationId xmlns:a16="http://schemas.microsoft.com/office/drawing/2014/main" id="{791E1E6A-87E2-4841-886C-A4A90EF3AAD1}"/>
              </a:ext>
            </a:extLst>
          </p:cNvPr>
          <p:cNvSpPr>
            <a:spLocks noChangeShapeType="1"/>
          </p:cNvSpPr>
          <p:nvPr/>
        </p:nvSpPr>
        <p:spPr bwMode="auto">
          <a:xfrm flipH="1">
            <a:off x="6248400" y="4800600"/>
            <a:ext cx="914400" cy="381000"/>
          </a:xfrm>
          <a:prstGeom prst="line">
            <a:avLst/>
          </a:prstGeom>
          <a:noFill/>
          <a:ln w="508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297" name="WordArt 8">
            <a:extLst>
              <a:ext uri="{FF2B5EF4-FFF2-40B4-BE49-F238E27FC236}">
                <a16:creationId xmlns:a16="http://schemas.microsoft.com/office/drawing/2014/main" id="{A06A93F8-AF01-4E70-9F9F-B5E3991002ED}"/>
              </a:ext>
            </a:extLst>
          </p:cNvPr>
          <p:cNvSpPr>
            <a:spLocks noChangeArrowheads="1" noChangeShapeType="1" noTextEdit="1"/>
          </p:cNvSpPr>
          <p:nvPr/>
        </p:nvSpPr>
        <p:spPr bwMode="auto">
          <a:xfrm>
            <a:off x="1066800" y="457200"/>
            <a:ext cx="6477000" cy="762000"/>
          </a:xfrm>
          <a:prstGeom prst="rect">
            <a:avLst/>
          </a:prstGeom>
        </p:spPr>
        <p:txBody>
          <a:bodyPr wrap="none" fromWordArt="1">
            <a:prstTxWarp prst="textPlain">
              <a:avLst>
                <a:gd name="adj" fmla="val 50000"/>
              </a:avLst>
            </a:prstTxWarp>
          </a:bodyPr>
          <a:lstStyle/>
          <a:p>
            <a:pPr algn="ctr"/>
            <a:r>
              <a:rPr lang="en-US" sz="3600" kern="10">
                <a:ln w="9525">
                  <a:solidFill>
                    <a:srgbClr val="FFFF00"/>
                  </a:solidFill>
                  <a:round/>
                  <a:headEnd type="none" w="sm" len="sm"/>
                  <a:tailEnd type="none" w="sm" len="sm"/>
                </a:ln>
                <a:solidFill>
                  <a:srgbClr val="0000FF"/>
                </a:solidFill>
                <a:effectLst>
                  <a:outerShdw dist="35921" dir="2700000" algn="ctr" rotWithShape="0">
                    <a:srgbClr val="C0C0C0">
                      <a:alpha val="79999"/>
                    </a:srgbClr>
                  </a:outerShdw>
                </a:effectLst>
                <a:latin typeface="Impact" panose="020B0806030902050204" pitchFamily="34" charset="0"/>
              </a:rPr>
              <a:t>References</a:t>
            </a:r>
          </a:p>
        </p:txBody>
      </p:sp>
      <p:sp>
        <p:nvSpPr>
          <p:cNvPr id="12298" name="Text Box 9">
            <a:extLst>
              <a:ext uri="{FF2B5EF4-FFF2-40B4-BE49-F238E27FC236}">
                <a16:creationId xmlns:a16="http://schemas.microsoft.com/office/drawing/2014/main" id="{2BE50322-8BAC-465B-A393-BD3C9FA6F2B2}"/>
              </a:ext>
            </a:extLst>
          </p:cNvPr>
          <p:cNvSpPr txBox="1">
            <a:spLocks noChangeArrowheads="1"/>
          </p:cNvSpPr>
          <p:nvPr/>
        </p:nvSpPr>
        <p:spPr bwMode="auto">
          <a:xfrm>
            <a:off x="1371600" y="4419600"/>
            <a:ext cx="1066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50000"/>
              </a:spcBef>
              <a:buFontTx/>
              <a:buNone/>
            </a:pPr>
            <a:endParaRPr lang="en-US" altLang="en-US" sz="2800">
              <a:latin typeface="Tahoma" panose="020B0604030504040204" pitchFamily="34" charset="0"/>
            </a:endParaRPr>
          </a:p>
        </p:txBody>
      </p:sp>
      <p:sp>
        <p:nvSpPr>
          <p:cNvPr id="12299" name="Text Box 10">
            <a:extLst>
              <a:ext uri="{FF2B5EF4-FFF2-40B4-BE49-F238E27FC236}">
                <a16:creationId xmlns:a16="http://schemas.microsoft.com/office/drawing/2014/main" id="{94202093-26AF-4DBA-B1A5-80AF004A4A8F}"/>
              </a:ext>
            </a:extLst>
          </p:cNvPr>
          <p:cNvSpPr txBox="1">
            <a:spLocks noChangeArrowheads="1"/>
          </p:cNvSpPr>
          <p:nvPr/>
        </p:nvSpPr>
        <p:spPr bwMode="auto">
          <a:xfrm>
            <a:off x="762000" y="4648200"/>
            <a:ext cx="8382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50000"/>
              </a:spcBef>
              <a:buFontTx/>
              <a:buNone/>
            </a:pPr>
            <a:r>
              <a:rPr lang="en-US" altLang="en-US" sz="1400">
                <a:solidFill>
                  <a:srgbClr val="0000FF"/>
                </a:solidFill>
                <a:latin typeface="Tahoma" panose="020B0604030504040204" pitchFamily="34" charset="0"/>
              </a:rPr>
              <a:t>0x2B7</a:t>
            </a:r>
          </a:p>
        </p:txBody>
      </p:sp>
      <p:sp>
        <p:nvSpPr>
          <p:cNvPr id="12300" name="Text Box 11">
            <a:extLst>
              <a:ext uri="{FF2B5EF4-FFF2-40B4-BE49-F238E27FC236}">
                <a16:creationId xmlns:a16="http://schemas.microsoft.com/office/drawing/2014/main" id="{FEAE005F-77BD-4E7D-970D-0810996A4DBD}"/>
              </a:ext>
            </a:extLst>
          </p:cNvPr>
          <p:cNvSpPr txBox="1">
            <a:spLocks noChangeArrowheads="1"/>
          </p:cNvSpPr>
          <p:nvPr/>
        </p:nvSpPr>
        <p:spPr bwMode="auto">
          <a:xfrm>
            <a:off x="3886200" y="4572000"/>
            <a:ext cx="8382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50000"/>
              </a:spcBef>
              <a:buFontTx/>
              <a:buNone/>
            </a:pPr>
            <a:r>
              <a:rPr lang="en-US" altLang="en-US" sz="1400">
                <a:solidFill>
                  <a:srgbClr val="0000FF"/>
                </a:solidFill>
                <a:latin typeface="Tahoma" panose="020B0604030504040204" pitchFamily="34" charset="0"/>
              </a:rPr>
              <a:t>0x2B7</a:t>
            </a:r>
          </a:p>
        </p:txBody>
      </p:sp>
      <p:sp>
        <p:nvSpPr>
          <p:cNvPr id="12301" name="Text Box 12">
            <a:extLst>
              <a:ext uri="{FF2B5EF4-FFF2-40B4-BE49-F238E27FC236}">
                <a16:creationId xmlns:a16="http://schemas.microsoft.com/office/drawing/2014/main" id="{8322FD36-AC18-482E-BBE8-0B44D298DFFE}"/>
              </a:ext>
            </a:extLst>
          </p:cNvPr>
          <p:cNvSpPr txBox="1">
            <a:spLocks noChangeArrowheads="1"/>
          </p:cNvSpPr>
          <p:nvPr/>
        </p:nvSpPr>
        <p:spPr bwMode="auto">
          <a:xfrm>
            <a:off x="7239000" y="4572000"/>
            <a:ext cx="8382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50000"/>
              </a:spcBef>
              <a:buFontTx/>
              <a:buNone/>
            </a:pPr>
            <a:r>
              <a:rPr lang="en-US" altLang="en-US" sz="1400">
                <a:solidFill>
                  <a:srgbClr val="0000FF"/>
                </a:solidFill>
                <a:latin typeface="Tahoma" panose="020B0604030504040204" pitchFamily="34" charset="0"/>
              </a:rPr>
              <a:t>0x2B7</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Footer Placeholder 3">
            <a:extLst>
              <a:ext uri="{FF2B5EF4-FFF2-40B4-BE49-F238E27FC236}">
                <a16:creationId xmlns:a16="http://schemas.microsoft.com/office/drawing/2014/main" id="{21870656-E8A8-4D4E-BF75-C24F72C69D24}"/>
              </a:ext>
            </a:extLst>
          </p:cNvPr>
          <p:cNvSpPr>
            <a:spLocks noGrp="1"/>
          </p:cNvSpPr>
          <p:nvPr>
            <p:ph type="ftr"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800"/>
          </a:p>
          <a:p>
            <a:pPr>
              <a:spcBef>
                <a:spcPct val="0"/>
              </a:spcBef>
              <a:buFontTx/>
              <a:buNone/>
            </a:pPr>
            <a:endParaRPr lang="en-US" altLang="en-US" sz="800" b="0">
              <a:latin typeface="Tahoma" panose="020B0604030504040204" pitchFamily="34" charset="0"/>
            </a:endParaRPr>
          </a:p>
          <a:p>
            <a:pPr>
              <a:spcBef>
                <a:spcPct val="0"/>
              </a:spcBef>
              <a:buFontTx/>
              <a:buNone/>
            </a:pPr>
            <a:endParaRPr lang="en-US" altLang="en-US" sz="800">
              <a:latin typeface="Tahoma" panose="020B0604030504040204" pitchFamily="34" charset="0"/>
            </a:endParaRPr>
          </a:p>
          <a:p>
            <a:pPr>
              <a:spcBef>
                <a:spcPct val="0"/>
              </a:spcBef>
              <a:buFontTx/>
              <a:buNone/>
            </a:pPr>
            <a:r>
              <a:rPr lang="en-US" altLang="en-US" sz="800">
                <a:latin typeface="Tahoma" panose="020B0604030504040204" pitchFamily="34" charset="0"/>
              </a:rPr>
              <a:t>© A+ Computer Science  -  www.apluscompsci.com</a:t>
            </a:r>
          </a:p>
        </p:txBody>
      </p:sp>
      <p:sp>
        <p:nvSpPr>
          <p:cNvPr id="82947" name="Text Box 2">
            <a:extLst>
              <a:ext uri="{FF2B5EF4-FFF2-40B4-BE49-F238E27FC236}">
                <a16:creationId xmlns:a16="http://schemas.microsoft.com/office/drawing/2014/main" id="{67869B2B-DC0F-4CC8-9CB2-6D6C1B021BF0}"/>
              </a:ext>
            </a:extLst>
          </p:cNvPr>
          <p:cNvSpPr txBox="1">
            <a:spLocks noChangeArrowheads="1"/>
          </p:cNvSpPr>
          <p:nvPr/>
        </p:nvSpPr>
        <p:spPr bwMode="auto">
          <a:xfrm>
            <a:off x="1371600" y="1905000"/>
            <a:ext cx="1841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2800">
              <a:latin typeface="Tahoma" panose="020B0604030504040204" pitchFamily="34" charset="0"/>
            </a:endParaRPr>
          </a:p>
        </p:txBody>
      </p:sp>
      <p:sp>
        <p:nvSpPr>
          <p:cNvPr id="82948" name="Text Box 3">
            <a:extLst>
              <a:ext uri="{FF2B5EF4-FFF2-40B4-BE49-F238E27FC236}">
                <a16:creationId xmlns:a16="http://schemas.microsoft.com/office/drawing/2014/main" id="{D23893FD-EB41-47C7-9127-6B4DF34890A8}"/>
              </a:ext>
            </a:extLst>
          </p:cNvPr>
          <p:cNvSpPr txBox="1">
            <a:spLocks noChangeArrowheads="1"/>
          </p:cNvSpPr>
          <p:nvPr/>
        </p:nvSpPr>
        <p:spPr bwMode="auto">
          <a:xfrm>
            <a:off x="2057400" y="4038600"/>
            <a:ext cx="54927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4000">
                <a:latin typeface="Tahoma" panose="020B0604030504040204" pitchFamily="34" charset="0"/>
              </a:rPr>
              <a:t>it</a:t>
            </a:r>
          </a:p>
        </p:txBody>
      </p:sp>
      <p:sp>
        <p:nvSpPr>
          <p:cNvPr id="82949" name="Line 4">
            <a:extLst>
              <a:ext uri="{FF2B5EF4-FFF2-40B4-BE49-F238E27FC236}">
                <a16:creationId xmlns:a16="http://schemas.microsoft.com/office/drawing/2014/main" id="{2B349634-5F2E-4B76-B12A-B47CDB535E08}"/>
              </a:ext>
            </a:extLst>
          </p:cNvPr>
          <p:cNvSpPr>
            <a:spLocks noChangeShapeType="1"/>
          </p:cNvSpPr>
          <p:nvPr/>
        </p:nvSpPr>
        <p:spPr bwMode="auto">
          <a:xfrm flipV="1">
            <a:off x="2362200" y="3124200"/>
            <a:ext cx="304800" cy="990600"/>
          </a:xfrm>
          <a:prstGeom prst="line">
            <a:avLst/>
          </a:prstGeom>
          <a:noFill/>
          <a:ln w="508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950" name="Text Box 10">
            <a:extLst>
              <a:ext uri="{FF2B5EF4-FFF2-40B4-BE49-F238E27FC236}">
                <a16:creationId xmlns:a16="http://schemas.microsoft.com/office/drawing/2014/main" id="{45F8E29E-1478-4E9E-8809-3CE7B115F8CF}"/>
              </a:ext>
            </a:extLst>
          </p:cNvPr>
          <p:cNvSpPr txBox="1">
            <a:spLocks noChangeArrowheads="1"/>
          </p:cNvSpPr>
          <p:nvPr/>
        </p:nvSpPr>
        <p:spPr bwMode="auto">
          <a:xfrm>
            <a:off x="1600200" y="4876800"/>
            <a:ext cx="7162800" cy="823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50000"/>
              </a:spcBef>
              <a:buFontTx/>
              <a:buNone/>
            </a:pPr>
            <a:r>
              <a:rPr lang="en-US" altLang="en-US" sz="2800">
                <a:latin typeface="Tahoma" panose="020B0604030504040204" pitchFamily="34" charset="0"/>
              </a:rPr>
              <a:t>it.remove();</a:t>
            </a:r>
            <a:br>
              <a:rPr lang="en-US" altLang="en-US" sz="2800">
                <a:latin typeface="Tahoma" panose="020B0604030504040204" pitchFamily="34" charset="0"/>
              </a:rPr>
            </a:br>
            <a:endParaRPr lang="en-US" altLang="en-US" sz="2000">
              <a:solidFill>
                <a:schemeClr val="accent2"/>
              </a:solidFill>
              <a:latin typeface="Tahoma" panose="020B0604030504040204" pitchFamily="34" charset="0"/>
            </a:endParaRPr>
          </a:p>
        </p:txBody>
      </p:sp>
      <p:sp>
        <p:nvSpPr>
          <p:cNvPr id="82951" name="Text Box 11">
            <a:extLst>
              <a:ext uri="{FF2B5EF4-FFF2-40B4-BE49-F238E27FC236}">
                <a16:creationId xmlns:a16="http://schemas.microsoft.com/office/drawing/2014/main" id="{939807CE-BD97-4FCB-B4FC-F216AAC4253C}"/>
              </a:ext>
            </a:extLst>
          </p:cNvPr>
          <p:cNvSpPr txBox="1">
            <a:spLocks noChangeArrowheads="1"/>
          </p:cNvSpPr>
          <p:nvPr/>
        </p:nvSpPr>
        <p:spPr bwMode="auto">
          <a:xfrm>
            <a:off x="2743200" y="1447800"/>
            <a:ext cx="9652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4000">
                <a:latin typeface="Tahoma" panose="020B0604030504040204" pitchFamily="34" charset="0"/>
              </a:rPr>
              <a:t>list</a:t>
            </a:r>
          </a:p>
        </p:txBody>
      </p:sp>
      <p:sp>
        <p:nvSpPr>
          <p:cNvPr id="82952" name="WordArt 12">
            <a:extLst>
              <a:ext uri="{FF2B5EF4-FFF2-40B4-BE49-F238E27FC236}">
                <a16:creationId xmlns:a16="http://schemas.microsoft.com/office/drawing/2014/main" id="{926AF868-B4DB-407D-A289-C7E238E8F6AF}"/>
              </a:ext>
            </a:extLst>
          </p:cNvPr>
          <p:cNvSpPr>
            <a:spLocks noChangeArrowheads="1" noChangeShapeType="1" noTextEdit="1"/>
          </p:cNvSpPr>
          <p:nvPr/>
        </p:nvSpPr>
        <p:spPr bwMode="auto">
          <a:xfrm>
            <a:off x="1447800" y="381000"/>
            <a:ext cx="6324600" cy="533400"/>
          </a:xfrm>
          <a:prstGeom prst="rect">
            <a:avLst/>
          </a:prstGeom>
        </p:spPr>
        <p:txBody>
          <a:bodyPr wrap="none" fromWordArt="1">
            <a:prstTxWarp prst="textPlain">
              <a:avLst>
                <a:gd name="adj" fmla="val 50000"/>
              </a:avLst>
            </a:prstTxWarp>
          </a:bodyPr>
          <a:lstStyle/>
          <a:p>
            <a:pPr algn="ctr"/>
            <a:r>
              <a:rPr lang="en-US" sz="3600" kern="10">
                <a:ln w="9525">
                  <a:solidFill>
                    <a:srgbClr val="FFFF00"/>
                  </a:solidFill>
                  <a:round/>
                  <a:headEnd type="none" w="sm" len="sm"/>
                  <a:tailEnd type="none" w="sm" len="sm"/>
                </a:ln>
                <a:solidFill>
                  <a:srgbClr val="0000FF"/>
                </a:solidFill>
                <a:effectLst>
                  <a:outerShdw dist="35921" dir="2700000" algn="ctr" rotWithShape="0">
                    <a:srgbClr val="C0C0C0">
                      <a:alpha val="79999"/>
                    </a:srgbClr>
                  </a:outerShdw>
                </a:effectLst>
                <a:latin typeface="Impact" panose="020B0806030902050204" pitchFamily="34" charset="0"/>
              </a:rPr>
              <a:t>remove()</a:t>
            </a:r>
          </a:p>
        </p:txBody>
      </p:sp>
      <p:sp>
        <p:nvSpPr>
          <p:cNvPr id="82953" name="Text Box 14">
            <a:extLst>
              <a:ext uri="{FF2B5EF4-FFF2-40B4-BE49-F238E27FC236}">
                <a16:creationId xmlns:a16="http://schemas.microsoft.com/office/drawing/2014/main" id="{F2091168-059A-43EA-9371-011484BF984D}"/>
              </a:ext>
            </a:extLst>
          </p:cNvPr>
          <p:cNvSpPr txBox="1">
            <a:spLocks noChangeArrowheads="1"/>
          </p:cNvSpPr>
          <p:nvPr/>
        </p:nvSpPr>
        <p:spPr bwMode="auto">
          <a:xfrm>
            <a:off x="4381502" y="3657600"/>
            <a:ext cx="4191000" cy="1569660"/>
          </a:xfrm>
          <a:prstGeom prst="rect">
            <a:avLst/>
          </a:prstGeom>
          <a:noFill/>
          <a:ln w="952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50000"/>
              </a:spcBef>
              <a:buFontTx/>
              <a:buNone/>
            </a:pPr>
            <a:r>
              <a:rPr lang="en-US" altLang="en-US" sz="2400" dirty="0">
                <a:solidFill>
                  <a:schemeClr val="accent2"/>
                </a:solidFill>
                <a:latin typeface="Tahoma" panose="020B0604030504040204" pitchFamily="34" charset="0"/>
              </a:rPr>
              <a:t>remove call blows up because there was no call to next; thus, there was no reference to modify.</a:t>
            </a:r>
          </a:p>
        </p:txBody>
      </p:sp>
      <p:sp>
        <p:nvSpPr>
          <p:cNvPr id="82954" name="Rectangle 16">
            <a:extLst>
              <a:ext uri="{FF2B5EF4-FFF2-40B4-BE49-F238E27FC236}">
                <a16:creationId xmlns:a16="http://schemas.microsoft.com/office/drawing/2014/main" id="{95E33999-4207-4A49-8F94-D37427CDE035}"/>
              </a:ext>
            </a:extLst>
          </p:cNvPr>
          <p:cNvSpPr>
            <a:spLocks noChangeArrowheads="1"/>
          </p:cNvSpPr>
          <p:nvPr/>
        </p:nvSpPr>
        <p:spPr bwMode="auto">
          <a:xfrm>
            <a:off x="2743200" y="2209800"/>
            <a:ext cx="1143000" cy="914400"/>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3600">
                <a:latin typeface="Tahoma" panose="020B0604030504040204" pitchFamily="34" charset="0"/>
              </a:rPr>
              <a:t>is</a:t>
            </a:r>
          </a:p>
        </p:txBody>
      </p:sp>
      <p:sp>
        <p:nvSpPr>
          <p:cNvPr id="82955" name="Rectangle 17">
            <a:extLst>
              <a:ext uri="{FF2B5EF4-FFF2-40B4-BE49-F238E27FC236}">
                <a16:creationId xmlns:a16="http://schemas.microsoft.com/office/drawing/2014/main" id="{945F88BD-C8B2-4040-BB04-41314A5DC81F}"/>
              </a:ext>
            </a:extLst>
          </p:cNvPr>
          <p:cNvSpPr>
            <a:spLocks noChangeArrowheads="1"/>
          </p:cNvSpPr>
          <p:nvPr/>
        </p:nvSpPr>
        <p:spPr bwMode="auto">
          <a:xfrm>
            <a:off x="4114800" y="2209800"/>
            <a:ext cx="1143000" cy="914400"/>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3600">
                <a:latin typeface="Tahoma" panose="020B0604030504040204" pitchFamily="34" charset="0"/>
              </a:rPr>
              <a:t>of</a:t>
            </a:r>
          </a:p>
        </p:txBody>
      </p:sp>
      <p:sp>
        <p:nvSpPr>
          <p:cNvPr id="82956" name="Rectangle 18">
            <a:extLst>
              <a:ext uri="{FF2B5EF4-FFF2-40B4-BE49-F238E27FC236}">
                <a16:creationId xmlns:a16="http://schemas.microsoft.com/office/drawing/2014/main" id="{2B4D588D-E513-4BA3-B7AC-78010CE763EF}"/>
              </a:ext>
            </a:extLst>
          </p:cNvPr>
          <p:cNvSpPr>
            <a:spLocks noChangeArrowheads="1"/>
          </p:cNvSpPr>
          <p:nvPr/>
        </p:nvSpPr>
        <p:spPr bwMode="auto">
          <a:xfrm>
            <a:off x="5486400" y="2209800"/>
            <a:ext cx="1143000" cy="914400"/>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3600">
                <a:latin typeface="Tahoma" panose="020B0604030504040204" pitchFamily="34" charset="0"/>
              </a:rPr>
              <a:t>us</a:t>
            </a:r>
          </a:p>
        </p:txBody>
      </p:sp>
      <p:sp>
        <p:nvSpPr>
          <p:cNvPr id="82957" name="Line 20">
            <a:extLst>
              <a:ext uri="{FF2B5EF4-FFF2-40B4-BE49-F238E27FC236}">
                <a16:creationId xmlns:a16="http://schemas.microsoft.com/office/drawing/2014/main" id="{9AC184E2-63C6-4E55-BC29-AC1884C19905}"/>
              </a:ext>
            </a:extLst>
          </p:cNvPr>
          <p:cNvSpPr>
            <a:spLocks noChangeShapeType="1"/>
          </p:cNvSpPr>
          <p:nvPr/>
        </p:nvSpPr>
        <p:spPr bwMode="auto">
          <a:xfrm>
            <a:off x="1371600" y="2209800"/>
            <a:ext cx="1143000" cy="914400"/>
          </a:xfrm>
          <a:prstGeom prst="line">
            <a:avLst/>
          </a:prstGeom>
          <a:noFill/>
          <a:ln w="508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958" name="Line 21">
            <a:extLst>
              <a:ext uri="{FF2B5EF4-FFF2-40B4-BE49-F238E27FC236}">
                <a16:creationId xmlns:a16="http://schemas.microsoft.com/office/drawing/2014/main" id="{F727E749-8854-40F7-ACB1-46EC4394F8BD}"/>
              </a:ext>
            </a:extLst>
          </p:cNvPr>
          <p:cNvSpPr>
            <a:spLocks noChangeShapeType="1"/>
          </p:cNvSpPr>
          <p:nvPr/>
        </p:nvSpPr>
        <p:spPr bwMode="auto">
          <a:xfrm flipH="1">
            <a:off x="1371600" y="2209800"/>
            <a:ext cx="1143000" cy="914400"/>
          </a:xfrm>
          <a:prstGeom prst="line">
            <a:avLst/>
          </a:prstGeom>
          <a:noFill/>
          <a:ln w="508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 name="Text Box 14">
            <a:extLst>
              <a:ext uri="{FF2B5EF4-FFF2-40B4-BE49-F238E27FC236}">
                <a16:creationId xmlns:a16="http://schemas.microsoft.com/office/drawing/2014/main" id="{CAE4625A-F2F7-7AB0-D43A-0383690D0029}"/>
              </a:ext>
            </a:extLst>
          </p:cNvPr>
          <p:cNvSpPr txBox="1">
            <a:spLocks noChangeArrowheads="1"/>
          </p:cNvSpPr>
          <p:nvPr/>
        </p:nvSpPr>
        <p:spPr bwMode="auto">
          <a:xfrm>
            <a:off x="943264" y="5867400"/>
            <a:ext cx="7162800" cy="523220"/>
          </a:xfrm>
          <a:prstGeom prst="rect">
            <a:avLst/>
          </a:prstGeom>
          <a:noFill/>
          <a:ln w="952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50000"/>
              </a:spcBef>
              <a:buFontTx/>
              <a:buNone/>
            </a:pPr>
            <a:r>
              <a:rPr lang="en-US" altLang="en-US" sz="2800" dirty="0">
                <a:solidFill>
                  <a:srgbClr val="C00000"/>
                </a:solidFill>
                <a:latin typeface="Tahoma" panose="020B0604030504040204" pitchFamily="34" charset="0"/>
              </a:rPr>
              <a:t>Throws an </a:t>
            </a:r>
            <a:r>
              <a:rPr lang="en-US" altLang="en-US" sz="2800" dirty="0" err="1">
                <a:solidFill>
                  <a:srgbClr val="C00000"/>
                </a:solidFill>
                <a:latin typeface="Tahoma" panose="020B0604030504040204" pitchFamily="34" charset="0"/>
              </a:rPr>
              <a:t>IllegalStateException</a:t>
            </a:r>
            <a:endParaRPr lang="en-US" altLang="en-US" sz="2800" dirty="0">
              <a:solidFill>
                <a:srgbClr val="C00000"/>
              </a:solidFill>
              <a:latin typeface="Tahoma" panose="020B0604030504040204" pitchFamily="34" charset="0"/>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4F602E6-7EB1-4E28-93B1-F9CDC333AF77}"/>
              </a:ext>
            </a:extLst>
          </p:cNvPr>
          <p:cNvSpPr txBox="1"/>
          <p:nvPr/>
        </p:nvSpPr>
        <p:spPr>
          <a:xfrm>
            <a:off x="473762" y="609600"/>
            <a:ext cx="8517838" cy="646331"/>
          </a:xfrm>
          <a:prstGeom prst="rect">
            <a:avLst/>
          </a:prstGeom>
          <a:noFill/>
        </p:spPr>
        <p:txBody>
          <a:bodyPr wrap="square" rtlCol="0">
            <a:spAutoFit/>
          </a:bodyPr>
          <a:lstStyle/>
          <a:p>
            <a:pPr algn="ctr"/>
            <a:r>
              <a:rPr lang="en-US" sz="3600" cap="small" dirty="0"/>
              <a:t>An iterator doesn’t store anything!</a:t>
            </a:r>
          </a:p>
        </p:txBody>
      </p:sp>
      <p:sp>
        <p:nvSpPr>
          <p:cNvPr id="5" name="TextBox 4">
            <a:extLst>
              <a:ext uri="{FF2B5EF4-FFF2-40B4-BE49-F238E27FC236}">
                <a16:creationId xmlns:a16="http://schemas.microsoft.com/office/drawing/2014/main" id="{55D41919-5357-401B-8364-8A7A34FF98D3}"/>
              </a:ext>
            </a:extLst>
          </p:cNvPr>
          <p:cNvSpPr txBox="1"/>
          <p:nvPr/>
        </p:nvSpPr>
        <p:spPr>
          <a:xfrm>
            <a:off x="1219200" y="1676400"/>
            <a:ext cx="6705600" cy="3818738"/>
          </a:xfrm>
          <a:prstGeom prst="rect">
            <a:avLst/>
          </a:prstGeom>
          <a:noFill/>
        </p:spPr>
        <p:txBody>
          <a:bodyPr wrap="square">
            <a:spAutoFit/>
          </a:bodyPr>
          <a:lstStyle/>
          <a:p>
            <a:pPr algn="ctr">
              <a:lnSpc>
                <a:spcPct val="114000"/>
              </a:lnSpc>
            </a:pPr>
            <a:r>
              <a:rPr lang="en-US" sz="3600" dirty="0"/>
              <a:t>When you make an iterator, it’s not storing a separate copy of the list. It simply manages the list for you and </a:t>
            </a:r>
            <a:r>
              <a:rPr lang="en-US" sz="3600" u="sng" dirty="0"/>
              <a:t>expects you to use it exclusively</a:t>
            </a:r>
            <a:r>
              <a:rPr lang="en-US" sz="3600" dirty="0"/>
              <a:t>. </a:t>
            </a:r>
          </a:p>
        </p:txBody>
      </p:sp>
    </p:spTree>
    <p:extLst>
      <p:ext uri="{BB962C8B-B14F-4D97-AF65-F5344CB8AC3E}">
        <p14:creationId xmlns:p14="http://schemas.microsoft.com/office/powerpoint/2010/main" val="84115509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Footer Placeholder 3">
            <a:extLst>
              <a:ext uri="{FF2B5EF4-FFF2-40B4-BE49-F238E27FC236}">
                <a16:creationId xmlns:a16="http://schemas.microsoft.com/office/drawing/2014/main" id="{FCB7F311-7728-4AB2-BEA1-DC53850D1E06}"/>
              </a:ext>
            </a:extLst>
          </p:cNvPr>
          <p:cNvSpPr>
            <a:spLocks noGrp="1"/>
          </p:cNvSpPr>
          <p:nvPr>
            <p:ph type="ftr"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800"/>
          </a:p>
          <a:p>
            <a:pPr>
              <a:spcBef>
                <a:spcPct val="0"/>
              </a:spcBef>
              <a:buFontTx/>
              <a:buNone/>
            </a:pPr>
            <a:endParaRPr lang="en-US" altLang="en-US" sz="800" b="0">
              <a:latin typeface="Tahoma" panose="020B0604030504040204" pitchFamily="34" charset="0"/>
            </a:endParaRPr>
          </a:p>
          <a:p>
            <a:pPr>
              <a:spcBef>
                <a:spcPct val="0"/>
              </a:spcBef>
              <a:buFontTx/>
              <a:buNone/>
            </a:pPr>
            <a:endParaRPr lang="en-US" altLang="en-US" sz="800">
              <a:latin typeface="Tahoma" panose="020B0604030504040204" pitchFamily="34" charset="0"/>
            </a:endParaRPr>
          </a:p>
          <a:p>
            <a:pPr>
              <a:spcBef>
                <a:spcPct val="0"/>
              </a:spcBef>
              <a:buFontTx/>
              <a:buNone/>
            </a:pPr>
            <a:r>
              <a:rPr lang="en-US" altLang="en-US" sz="800">
                <a:latin typeface="Tahoma" panose="020B0604030504040204" pitchFamily="34" charset="0"/>
              </a:rPr>
              <a:t>© A+ Computer Science  -  www.apluscompsci.com</a:t>
            </a:r>
          </a:p>
        </p:txBody>
      </p:sp>
      <p:sp>
        <p:nvSpPr>
          <p:cNvPr id="84995" name="Text Box 3">
            <a:extLst>
              <a:ext uri="{FF2B5EF4-FFF2-40B4-BE49-F238E27FC236}">
                <a16:creationId xmlns:a16="http://schemas.microsoft.com/office/drawing/2014/main" id="{CD34171E-7195-4651-ABD5-43BE8ADD64CD}"/>
              </a:ext>
            </a:extLst>
          </p:cNvPr>
          <p:cNvSpPr txBox="1">
            <a:spLocks noChangeArrowheads="1"/>
          </p:cNvSpPr>
          <p:nvPr/>
        </p:nvSpPr>
        <p:spPr bwMode="auto">
          <a:xfrm>
            <a:off x="457200" y="1066800"/>
            <a:ext cx="7696200" cy="5262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800">
                <a:latin typeface="Tahoma" panose="020B0604030504040204" pitchFamily="34" charset="0"/>
              </a:rPr>
              <a:t>ArrayList&lt;String&gt; words;</a:t>
            </a:r>
          </a:p>
          <a:p>
            <a:pPr>
              <a:spcBef>
                <a:spcPct val="0"/>
              </a:spcBef>
              <a:buFontTx/>
              <a:buNone/>
            </a:pPr>
            <a:r>
              <a:rPr lang="en-US" altLang="en-US" sz="2800">
                <a:latin typeface="Tahoma" panose="020B0604030504040204" pitchFamily="34" charset="0"/>
              </a:rPr>
              <a:t>words = new ArrayList&lt;String&gt;();</a:t>
            </a:r>
          </a:p>
          <a:p>
            <a:pPr>
              <a:spcBef>
                <a:spcPct val="0"/>
              </a:spcBef>
              <a:buFontTx/>
              <a:buNone/>
            </a:pPr>
            <a:endParaRPr lang="en-US" altLang="en-US" sz="2800">
              <a:latin typeface="Tahoma" panose="020B0604030504040204" pitchFamily="34" charset="0"/>
            </a:endParaRPr>
          </a:p>
          <a:p>
            <a:pPr>
              <a:spcBef>
                <a:spcPct val="0"/>
              </a:spcBef>
              <a:buFontTx/>
              <a:buNone/>
            </a:pPr>
            <a:r>
              <a:rPr lang="en-US" altLang="en-US" sz="2800">
                <a:latin typeface="Tahoma" panose="020B0604030504040204" pitchFamily="34" charset="0"/>
              </a:rPr>
              <a:t>words.add("at");</a:t>
            </a:r>
          </a:p>
          <a:p>
            <a:pPr>
              <a:spcBef>
                <a:spcPct val="0"/>
              </a:spcBef>
              <a:buFontTx/>
              <a:buNone/>
            </a:pPr>
            <a:r>
              <a:rPr lang="en-US" altLang="en-US" sz="2800">
                <a:latin typeface="Tahoma" panose="020B0604030504040204" pitchFamily="34" charset="0"/>
              </a:rPr>
              <a:t>words.add("is");</a:t>
            </a:r>
          </a:p>
          <a:p>
            <a:pPr>
              <a:spcBef>
                <a:spcPct val="0"/>
              </a:spcBef>
              <a:buFontTx/>
              <a:buNone/>
            </a:pPr>
            <a:r>
              <a:rPr lang="en-US" altLang="en-US" sz="2800">
                <a:latin typeface="Tahoma" panose="020B0604030504040204" pitchFamily="34" charset="0"/>
              </a:rPr>
              <a:t>words.add("of");</a:t>
            </a:r>
          </a:p>
          <a:p>
            <a:pPr>
              <a:spcBef>
                <a:spcPct val="0"/>
              </a:spcBef>
              <a:buFontTx/>
              <a:buNone/>
            </a:pPr>
            <a:endParaRPr lang="en-US" altLang="en-US" sz="2800">
              <a:latin typeface="Tahoma" panose="020B0604030504040204" pitchFamily="34" charset="0"/>
            </a:endParaRPr>
          </a:p>
          <a:p>
            <a:pPr>
              <a:spcBef>
                <a:spcPct val="0"/>
              </a:spcBef>
              <a:buFontTx/>
              <a:buNone/>
            </a:pPr>
            <a:r>
              <a:rPr lang="en-US" altLang="en-US" sz="2800">
                <a:latin typeface="Tahoma" panose="020B0604030504040204" pitchFamily="34" charset="0"/>
              </a:rPr>
              <a:t>Iterator&lt;String&gt; it = words.iterator();</a:t>
            </a:r>
          </a:p>
          <a:p>
            <a:pPr>
              <a:spcBef>
                <a:spcPct val="0"/>
              </a:spcBef>
              <a:buFontTx/>
              <a:buNone/>
            </a:pPr>
            <a:r>
              <a:rPr lang="en-US" altLang="en-US" sz="2800">
                <a:latin typeface="Tahoma" panose="020B0604030504040204" pitchFamily="34" charset="0"/>
              </a:rPr>
              <a:t>System.out.println(it.next());</a:t>
            </a:r>
          </a:p>
          <a:p>
            <a:pPr>
              <a:spcBef>
                <a:spcPct val="0"/>
              </a:spcBef>
              <a:buFontTx/>
              <a:buNone/>
            </a:pPr>
            <a:r>
              <a:rPr lang="en-US" altLang="en-US" sz="2800">
                <a:solidFill>
                  <a:srgbClr val="FF0000"/>
                </a:solidFill>
                <a:latin typeface="Tahoma" panose="020B0604030504040204" pitchFamily="34" charset="0"/>
              </a:rPr>
              <a:t>words.remove(1);</a:t>
            </a:r>
          </a:p>
          <a:p>
            <a:pPr>
              <a:spcBef>
                <a:spcPct val="0"/>
              </a:spcBef>
              <a:buFontTx/>
              <a:buNone/>
            </a:pPr>
            <a:r>
              <a:rPr lang="en-US" altLang="en-US" sz="2800">
                <a:solidFill>
                  <a:srgbClr val="C00000"/>
                </a:solidFill>
                <a:latin typeface="Tahoma" panose="020B0604030504040204" pitchFamily="34" charset="0"/>
              </a:rPr>
              <a:t>System.out.println(it.next());</a:t>
            </a:r>
          </a:p>
          <a:p>
            <a:pPr>
              <a:spcBef>
                <a:spcPct val="0"/>
              </a:spcBef>
              <a:buFontTx/>
              <a:buNone/>
            </a:pPr>
            <a:endParaRPr lang="en-US" altLang="en-US" sz="2800">
              <a:latin typeface="Tahoma" panose="020B0604030504040204" pitchFamily="34" charset="0"/>
            </a:endParaRPr>
          </a:p>
        </p:txBody>
      </p:sp>
      <p:sp>
        <p:nvSpPr>
          <p:cNvPr id="84996" name="Text Box 4">
            <a:extLst>
              <a:ext uri="{FF2B5EF4-FFF2-40B4-BE49-F238E27FC236}">
                <a16:creationId xmlns:a16="http://schemas.microsoft.com/office/drawing/2014/main" id="{37853CD4-4456-4EE0-8756-6BA229CF6A51}"/>
              </a:ext>
            </a:extLst>
          </p:cNvPr>
          <p:cNvSpPr txBox="1">
            <a:spLocks noChangeArrowheads="1"/>
          </p:cNvSpPr>
          <p:nvPr/>
        </p:nvSpPr>
        <p:spPr bwMode="auto">
          <a:xfrm>
            <a:off x="6858000" y="2057400"/>
            <a:ext cx="1905000" cy="1811338"/>
          </a:xfrm>
          <a:prstGeom prst="rect">
            <a:avLst/>
          </a:prstGeom>
          <a:noFill/>
          <a:ln w="12700">
            <a:solidFill>
              <a:srgbClr val="9933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50000"/>
              </a:spcBef>
              <a:buFontTx/>
              <a:buNone/>
            </a:pPr>
            <a:r>
              <a:rPr lang="en-US" altLang="en-US" u="sng" dirty="0">
                <a:solidFill>
                  <a:srgbClr val="0000CC"/>
                </a:solidFill>
                <a:latin typeface="Tahoma" panose="020B0604030504040204" pitchFamily="34" charset="0"/>
              </a:rPr>
              <a:t>OUTPUT</a:t>
            </a:r>
          </a:p>
          <a:p>
            <a:pPr>
              <a:spcBef>
                <a:spcPct val="50000"/>
              </a:spcBef>
              <a:buFontTx/>
              <a:buNone/>
            </a:pPr>
            <a:r>
              <a:rPr lang="en-US" altLang="en-US" dirty="0">
                <a:latin typeface="Tahoma" panose="020B0604030504040204" pitchFamily="34" charset="0"/>
              </a:rPr>
              <a:t>at</a:t>
            </a:r>
            <a:br>
              <a:rPr lang="en-US" altLang="en-US" dirty="0">
                <a:latin typeface="Tahoma" panose="020B0604030504040204" pitchFamily="34" charset="0"/>
              </a:rPr>
            </a:br>
            <a:r>
              <a:rPr lang="en-US" altLang="en-US" i="1" dirty="0">
                <a:solidFill>
                  <a:srgbClr val="FF0000"/>
                </a:solidFill>
                <a:latin typeface="Tahoma" panose="020B0604030504040204" pitchFamily="34" charset="0"/>
              </a:rPr>
              <a:t>error</a:t>
            </a:r>
          </a:p>
        </p:txBody>
      </p:sp>
      <p:sp>
        <p:nvSpPr>
          <p:cNvPr id="84997" name="WordArt 5">
            <a:extLst>
              <a:ext uri="{FF2B5EF4-FFF2-40B4-BE49-F238E27FC236}">
                <a16:creationId xmlns:a16="http://schemas.microsoft.com/office/drawing/2014/main" id="{A3A7F2B6-67A5-4600-B210-8275C57D6E66}"/>
              </a:ext>
            </a:extLst>
          </p:cNvPr>
          <p:cNvSpPr>
            <a:spLocks noChangeArrowheads="1" noChangeShapeType="1" noTextEdit="1"/>
          </p:cNvSpPr>
          <p:nvPr/>
        </p:nvSpPr>
        <p:spPr bwMode="auto">
          <a:xfrm>
            <a:off x="1447800" y="381000"/>
            <a:ext cx="6324600" cy="533400"/>
          </a:xfrm>
          <a:prstGeom prst="rect">
            <a:avLst/>
          </a:prstGeom>
        </p:spPr>
        <p:txBody>
          <a:bodyPr wrap="none" fromWordArt="1">
            <a:prstTxWarp prst="textPlain">
              <a:avLst>
                <a:gd name="adj" fmla="val 50000"/>
              </a:avLst>
            </a:prstTxWarp>
          </a:bodyPr>
          <a:lstStyle/>
          <a:p>
            <a:pPr algn="ctr"/>
            <a:r>
              <a:rPr lang="en-US" sz="3600" kern="10">
                <a:ln w="9525">
                  <a:solidFill>
                    <a:srgbClr val="FFFF00"/>
                  </a:solidFill>
                  <a:round/>
                  <a:headEnd type="none" w="sm" len="sm"/>
                  <a:tailEnd type="none" w="sm" len="sm"/>
                </a:ln>
                <a:solidFill>
                  <a:srgbClr val="0000FF"/>
                </a:solidFill>
                <a:effectLst>
                  <a:outerShdw dist="35921" dir="2700000" algn="ctr" rotWithShape="0">
                    <a:srgbClr val="C0C0C0">
                      <a:alpha val="79999"/>
                    </a:srgbClr>
                  </a:outerShdw>
                </a:effectLst>
                <a:latin typeface="Impact" panose="020B0806030902050204" pitchFamily="34" charset="0"/>
              </a:rPr>
              <a:t>ConcurrentModificationException</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Footer Placeholder 3">
            <a:extLst>
              <a:ext uri="{FF2B5EF4-FFF2-40B4-BE49-F238E27FC236}">
                <a16:creationId xmlns:a16="http://schemas.microsoft.com/office/drawing/2014/main" id="{E8D01600-C6CD-4683-ACB5-780EB888229E}"/>
              </a:ext>
            </a:extLst>
          </p:cNvPr>
          <p:cNvSpPr>
            <a:spLocks noGrp="1"/>
          </p:cNvSpPr>
          <p:nvPr>
            <p:ph type="ftr"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800"/>
          </a:p>
          <a:p>
            <a:pPr>
              <a:spcBef>
                <a:spcPct val="0"/>
              </a:spcBef>
              <a:buFontTx/>
              <a:buNone/>
            </a:pPr>
            <a:endParaRPr lang="en-US" altLang="en-US" sz="800" b="0">
              <a:latin typeface="Tahoma" panose="020B0604030504040204" pitchFamily="34" charset="0"/>
            </a:endParaRPr>
          </a:p>
          <a:p>
            <a:pPr>
              <a:spcBef>
                <a:spcPct val="0"/>
              </a:spcBef>
              <a:buFontTx/>
              <a:buNone/>
            </a:pPr>
            <a:endParaRPr lang="en-US" altLang="en-US" sz="800">
              <a:latin typeface="Tahoma" panose="020B0604030504040204" pitchFamily="34" charset="0"/>
            </a:endParaRPr>
          </a:p>
          <a:p>
            <a:pPr>
              <a:spcBef>
                <a:spcPct val="0"/>
              </a:spcBef>
              <a:buFontTx/>
              <a:buNone/>
            </a:pPr>
            <a:r>
              <a:rPr lang="en-US" altLang="en-US" sz="800">
                <a:latin typeface="Tahoma" panose="020B0604030504040204" pitchFamily="34" charset="0"/>
              </a:rPr>
              <a:t>© A+ Computer Science  -  www.apluscompsci.com</a:t>
            </a:r>
          </a:p>
        </p:txBody>
      </p:sp>
      <p:sp>
        <p:nvSpPr>
          <p:cNvPr id="87043" name="Text Box 3">
            <a:extLst>
              <a:ext uri="{FF2B5EF4-FFF2-40B4-BE49-F238E27FC236}">
                <a16:creationId xmlns:a16="http://schemas.microsoft.com/office/drawing/2014/main" id="{07ACC9E7-83D3-41C8-8D4E-ED28B840FE6D}"/>
              </a:ext>
            </a:extLst>
          </p:cNvPr>
          <p:cNvSpPr txBox="1">
            <a:spLocks noChangeArrowheads="1"/>
          </p:cNvSpPr>
          <p:nvPr/>
        </p:nvSpPr>
        <p:spPr bwMode="auto">
          <a:xfrm>
            <a:off x="457200" y="1695450"/>
            <a:ext cx="7696200" cy="4400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800" dirty="0" err="1">
                <a:latin typeface="Tahoma" panose="020B0604030504040204" pitchFamily="34" charset="0"/>
              </a:rPr>
              <a:t>ArrayList</a:t>
            </a:r>
            <a:r>
              <a:rPr lang="en-US" altLang="en-US" sz="2800" dirty="0">
                <a:latin typeface="Tahoma" panose="020B0604030504040204" pitchFamily="34" charset="0"/>
              </a:rPr>
              <a:t>&lt;String&gt; words;</a:t>
            </a:r>
          </a:p>
          <a:p>
            <a:pPr>
              <a:spcBef>
                <a:spcPct val="0"/>
              </a:spcBef>
              <a:buFontTx/>
              <a:buNone/>
            </a:pPr>
            <a:r>
              <a:rPr lang="en-US" altLang="en-US" sz="2800" dirty="0">
                <a:latin typeface="Tahoma" panose="020B0604030504040204" pitchFamily="34" charset="0"/>
              </a:rPr>
              <a:t>words = new </a:t>
            </a:r>
            <a:r>
              <a:rPr lang="en-US" altLang="en-US" sz="2800" dirty="0" err="1">
                <a:latin typeface="Tahoma" panose="020B0604030504040204" pitchFamily="34" charset="0"/>
              </a:rPr>
              <a:t>ArrayList</a:t>
            </a:r>
            <a:r>
              <a:rPr lang="en-US" altLang="en-US" sz="2800" dirty="0">
                <a:latin typeface="Tahoma" panose="020B0604030504040204" pitchFamily="34" charset="0"/>
              </a:rPr>
              <a:t>&lt;String&gt;();</a:t>
            </a:r>
          </a:p>
          <a:p>
            <a:pPr>
              <a:spcBef>
                <a:spcPct val="0"/>
              </a:spcBef>
              <a:buFontTx/>
              <a:buNone/>
            </a:pPr>
            <a:endParaRPr lang="en-US" altLang="en-US" sz="2800" dirty="0">
              <a:latin typeface="Tahoma" panose="020B0604030504040204" pitchFamily="34" charset="0"/>
            </a:endParaRPr>
          </a:p>
          <a:p>
            <a:pPr>
              <a:spcBef>
                <a:spcPct val="0"/>
              </a:spcBef>
              <a:buFontTx/>
              <a:buNone/>
            </a:pPr>
            <a:r>
              <a:rPr lang="en-US" altLang="en-US" sz="2800" dirty="0" err="1">
                <a:latin typeface="Tahoma" panose="020B0604030504040204" pitchFamily="34" charset="0"/>
              </a:rPr>
              <a:t>words.add</a:t>
            </a:r>
            <a:r>
              <a:rPr lang="en-US" altLang="en-US" sz="2800" dirty="0">
                <a:latin typeface="Tahoma" panose="020B0604030504040204" pitchFamily="34" charset="0"/>
              </a:rPr>
              <a:t>("at");</a:t>
            </a:r>
          </a:p>
          <a:p>
            <a:pPr>
              <a:spcBef>
                <a:spcPct val="0"/>
              </a:spcBef>
              <a:buFontTx/>
              <a:buNone/>
            </a:pPr>
            <a:r>
              <a:rPr lang="en-US" altLang="en-US" sz="2800" dirty="0" err="1">
                <a:latin typeface="Tahoma" panose="020B0604030504040204" pitchFamily="34" charset="0"/>
              </a:rPr>
              <a:t>words.add</a:t>
            </a:r>
            <a:r>
              <a:rPr lang="en-US" altLang="en-US" sz="2800" dirty="0">
                <a:latin typeface="Tahoma" panose="020B0604030504040204" pitchFamily="34" charset="0"/>
              </a:rPr>
              <a:t>("is");</a:t>
            </a:r>
          </a:p>
          <a:p>
            <a:pPr>
              <a:spcBef>
                <a:spcPct val="0"/>
              </a:spcBef>
              <a:buFontTx/>
              <a:buNone/>
            </a:pPr>
            <a:r>
              <a:rPr lang="en-US" altLang="en-US" sz="2800" dirty="0" err="1">
                <a:latin typeface="Tahoma" panose="020B0604030504040204" pitchFamily="34" charset="0"/>
              </a:rPr>
              <a:t>words.add</a:t>
            </a:r>
            <a:r>
              <a:rPr lang="en-US" altLang="en-US" sz="2800" dirty="0">
                <a:latin typeface="Tahoma" panose="020B0604030504040204" pitchFamily="34" charset="0"/>
              </a:rPr>
              <a:t>("of");</a:t>
            </a:r>
          </a:p>
          <a:p>
            <a:pPr>
              <a:spcBef>
                <a:spcPct val="0"/>
              </a:spcBef>
              <a:buFontTx/>
              <a:buNone/>
            </a:pPr>
            <a:endParaRPr lang="en-US" altLang="en-US" sz="2800" dirty="0">
              <a:latin typeface="Tahoma" panose="020B0604030504040204" pitchFamily="34" charset="0"/>
            </a:endParaRPr>
          </a:p>
          <a:p>
            <a:pPr>
              <a:spcBef>
                <a:spcPct val="0"/>
              </a:spcBef>
              <a:buFontTx/>
              <a:buNone/>
            </a:pPr>
            <a:r>
              <a:rPr lang="en-US" altLang="en-US" sz="2800" dirty="0">
                <a:latin typeface="Tahoma" panose="020B0604030504040204" pitchFamily="34" charset="0"/>
              </a:rPr>
              <a:t>Iterator&lt;String&gt; it = </a:t>
            </a:r>
            <a:r>
              <a:rPr lang="en-US" altLang="en-US" sz="2800" dirty="0" err="1">
                <a:latin typeface="Tahoma" panose="020B0604030504040204" pitchFamily="34" charset="0"/>
              </a:rPr>
              <a:t>words.iterator</a:t>
            </a:r>
            <a:r>
              <a:rPr lang="en-US" altLang="en-US" sz="2800" dirty="0">
                <a:latin typeface="Tahoma" panose="020B0604030504040204" pitchFamily="34" charset="0"/>
              </a:rPr>
              <a:t>();</a:t>
            </a:r>
          </a:p>
          <a:p>
            <a:pPr>
              <a:spcBef>
                <a:spcPct val="0"/>
              </a:spcBef>
              <a:buFontTx/>
              <a:buNone/>
            </a:pPr>
            <a:r>
              <a:rPr lang="en-US" altLang="en-US" sz="2800" dirty="0" err="1">
                <a:latin typeface="Tahoma" panose="020B0604030504040204" pitchFamily="34" charset="0"/>
              </a:rPr>
              <a:t>System.out.println</a:t>
            </a:r>
            <a:r>
              <a:rPr lang="en-US" altLang="en-US" sz="2800" dirty="0">
                <a:latin typeface="Tahoma" panose="020B0604030504040204" pitchFamily="34" charset="0"/>
              </a:rPr>
              <a:t>(</a:t>
            </a:r>
            <a:r>
              <a:rPr lang="en-US" altLang="en-US" sz="2800" dirty="0" err="1">
                <a:latin typeface="Tahoma" panose="020B0604030504040204" pitchFamily="34" charset="0"/>
              </a:rPr>
              <a:t>it.next</a:t>
            </a:r>
            <a:r>
              <a:rPr lang="en-US" altLang="en-US" sz="2800" dirty="0">
                <a:latin typeface="Tahoma" panose="020B0604030504040204" pitchFamily="34" charset="0"/>
              </a:rPr>
              <a:t>());</a:t>
            </a:r>
          </a:p>
          <a:p>
            <a:pPr>
              <a:spcBef>
                <a:spcPct val="0"/>
              </a:spcBef>
              <a:buFontTx/>
              <a:buNone/>
            </a:pPr>
            <a:r>
              <a:rPr lang="en-US" altLang="en-US" sz="2800" dirty="0" err="1">
                <a:solidFill>
                  <a:srgbClr val="0000CC"/>
                </a:solidFill>
                <a:latin typeface="Tahoma" panose="020B0604030504040204" pitchFamily="34" charset="0"/>
              </a:rPr>
              <a:t>words.remove</a:t>
            </a:r>
            <a:r>
              <a:rPr lang="en-US" altLang="en-US" sz="2800" dirty="0">
                <a:solidFill>
                  <a:srgbClr val="0000CC"/>
                </a:solidFill>
                <a:latin typeface="Tahoma" panose="020B0604030504040204" pitchFamily="34" charset="0"/>
              </a:rPr>
              <a:t>(1);</a:t>
            </a:r>
          </a:p>
        </p:txBody>
      </p:sp>
      <p:sp>
        <p:nvSpPr>
          <p:cNvPr id="87044" name="Text Box 4">
            <a:extLst>
              <a:ext uri="{FF2B5EF4-FFF2-40B4-BE49-F238E27FC236}">
                <a16:creationId xmlns:a16="http://schemas.microsoft.com/office/drawing/2014/main" id="{BADF6BC9-E8C0-42B5-9C38-40EF7B0C28DE}"/>
              </a:ext>
            </a:extLst>
          </p:cNvPr>
          <p:cNvSpPr txBox="1">
            <a:spLocks noChangeArrowheads="1"/>
          </p:cNvSpPr>
          <p:nvPr/>
        </p:nvSpPr>
        <p:spPr bwMode="auto">
          <a:xfrm>
            <a:off x="7010400" y="2886075"/>
            <a:ext cx="1905000" cy="1323975"/>
          </a:xfrm>
          <a:prstGeom prst="rect">
            <a:avLst/>
          </a:prstGeom>
          <a:noFill/>
          <a:ln w="12700">
            <a:solidFill>
              <a:srgbClr val="9933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50000"/>
              </a:spcBef>
              <a:buFontTx/>
              <a:buNone/>
            </a:pPr>
            <a:r>
              <a:rPr lang="en-US" altLang="en-US" u="sng" dirty="0">
                <a:solidFill>
                  <a:srgbClr val="0000CC"/>
                </a:solidFill>
                <a:latin typeface="Tahoma" panose="020B0604030504040204" pitchFamily="34" charset="0"/>
              </a:rPr>
              <a:t>OUTPUT</a:t>
            </a:r>
          </a:p>
          <a:p>
            <a:pPr>
              <a:spcBef>
                <a:spcPct val="50000"/>
              </a:spcBef>
              <a:buFontTx/>
              <a:buNone/>
            </a:pPr>
            <a:r>
              <a:rPr lang="en-US" altLang="en-US" dirty="0">
                <a:latin typeface="Tahoma" panose="020B0604030504040204" pitchFamily="34" charset="0"/>
              </a:rPr>
              <a:t>at</a:t>
            </a:r>
          </a:p>
        </p:txBody>
      </p:sp>
      <p:sp>
        <p:nvSpPr>
          <p:cNvPr id="2" name="TextBox 1">
            <a:extLst>
              <a:ext uri="{FF2B5EF4-FFF2-40B4-BE49-F238E27FC236}">
                <a16:creationId xmlns:a16="http://schemas.microsoft.com/office/drawing/2014/main" id="{1C5F6706-1723-A47E-6651-A3E664A1BE7F}"/>
              </a:ext>
            </a:extLst>
          </p:cNvPr>
          <p:cNvSpPr txBox="1"/>
          <p:nvPr/>
        </p:nvSpPr>
        <p:spPr>
          <a:xfrm>
            <a:off x="1698457" y="174278"/>
            <a:ext cx="10227480" cy="707886"/>
          </a:xfrm>
          <a:prstGeom prst="rect">
            <a:avLst/>
          </a:prstGeom>
          <a:noFill/>
        </p:spPr>
        <p:txBody>
          <a:bodyPr wrap="none" rtlCol="0">
            <a:spAutoFit/>
          </a:bodyPr>
          <a:lstStyle/>
          <a:p>
            <a:r>
              <a:rPr lang="en-US" sz="4000" dirty="0">
                <a:solidFill>
                  <a:srgbClr val="336600"/>
                </a:solidFill>
              </a:rPr>
              <a:t>No error if you don’t use Iterator again</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Footer Placeholder 3">
            <a:extLst>
              <a:ext uri="{FF2B5EF4-FFF2-40B4-BE49-F238E27FC236}">
                <a16:creationId xmlns:a16="http://schemas.microsoft.com/office/drawing/2014/main" id="{091BAAEE-9FE5-40A2-8C0F-D0820F049170}"/>
              </a:ext>
            </a:extLst>
          </p:cNvPr>
          <p:cNvSpPr>
            <a:spLocks noGrp="1"/>
          </p:cNvSpPr>
          <p:nvPr>
            <p:ph type="ftr"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800"/>
          </a:p>
          <a:p>
            <a:pPr>
              <a:spcBef>
                <a:spcPct val="0"/>
              </a:spcBef>
              <a:buFontTx/>
              <a:buNone/>
            </a:pPr>
            <a:endParaRPr lang="en-US" altLang="en-US" sz="800" b="0">
              <a:latin typeface="Tahoma" panose="020B0604030504040204" pitchFamily="34" charset="0"/>
            </a:endParaRPr>
          </a:p>
          <a:p>
            <a:pPr>
              <a:spcBef>
                <a:spcPct val="0"/>
              </a:spcBef>
              <a:buFontTx/>
              <a:buNone/>
            </a:pPr>
            <a:endParaRPr lang="en-US" altLang="en-US" sz="800">
              <a:latin typeface="Tahoma" panose="020B0604030504040204" pitchFamily="34" charset="0"/>
            </a:endParaRPr>
          </a:p>
          <a:p>
            <a:pPr>
              <a:spcBef>
                <a:spcPct val="0"/>
              </a:spcBef>
              <a:buFontTx/>
              <a:buNone/>
            </a:pPr>
            <a:r>
              <a:rPr lang="en-US" altLang="en-US" sz="800">
                <a:latin typeface="Tahoma" panose="020B0604030504040204" pitchFamily="34" charset="0"/>
              </a:rPr>
              <a:t>© A+ Computer Science  -  www.apluscompsci.com</a:t>
            </a:r>
          </a:p>
        </p:txBody>
      </p:sp>
      <p:sp>
        <p:nvSpPr>
          <p:cNvPr id="89091" name="Text Box 3">
            <a:extLst>
              <a:ext uri="{FF2B5EF4-FFF2-40B4-BE49-F238E27FC236}">
                <a16:creationId xmlns:a16="http://schemas.microsoft.com/office/drawing/2014/main" id="{6ABBD15A-3B94-46B4-9609-2809AD622491}"/>
              </a:ext>
            </a:extLst>
          </p:cNvPr>
          <p:cNvSpPr txBox="1">
            <a:spLocks noChangeArrowheads="1"/>
          </p:cNvSpPr>
          <p:nvPr/>
        </p:nvSpPr>
        <p:spPr bwMode="auto">
          <a:xfrm>
            <a:off x="457200" y="1066800"/>
            <a:ext cx="7696200" cy="5262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800" dirty="0" err="1">
                <a:latin typeface="Tahoma" panose="020B0604030504040204" pitchFamily="34" charset="0"/>
              </a:rPr>
              <a:t>ArrayList</a:t>
            </a:r>
            <a:r>
              <a:rPr lang="en-US" altLang="en-US" sz="2800" dirty="0">
                <a:latin typeface="Tahoma" panose="020B0604030504040204" pitchFamily="34" charset="0"/>
              </a:rPr>
              <a:t>&lt;String&gt; words;</a:t>
            </a:r>
          </a:p>
          <a:p>
            <a:pPr>
              <a:spcBef>
                <a:spcPct val="0"/>
              </a:spcBef>
              <a:buFontTx/>
              <a:buNone/>
            </a:pPr>
            <a:r>
              <a:rPr lang="en-US" altLang="en-US" sz="2800" dirty="0">
                <a:latin typeface="Tahoma" panose="020B0604030504040204" pitchFamily="34" charset="0"/>
              </a:rPr>
              <a:t>words = new </a:t>
            </a:r>
            <a:r>
              <a:rPr lang="en-US" altLang="en-US" sz="2800" dirty="0" err="1">
                <a:latin typeface="Tahoma" panose="020B0604030504040204" pitchFamily="34" charset="0"/>
              </a:rPr>
              <a:t>ArrayList</a:t>
            </a:r>
            <a:r>
              <a:rPr lang="en-US" altLang="en-US" sz="2800" dirty="0">
                <a:latin typeface="Tahoma" panose="020B0604030504040204" pitchFamily="34" charset="0"/>
              </a:rPr>
              <a:t>&lt;String&gt;();</a:t>
            </a:r>
          </a:p>
          <a:p>
            <a:pPr>
              <a:spcBef>
                <a:spcPct val="0"/>
              </a:spcBef>
              <a:buFontTx/>
              <a:buNone/>
            </a:pPr>
            <a:endParaRPr lang="en-US" altLang="en-US" sz="1400" dirty="0">
              <a:latin typeface="Tahoma" panose="020B0604030504040204" pitchFamily="34" charset="0"/>
            </a:endParaRPr>
          </a:p>
          <a:p>
            <a:pPr>
              <a:spcBef>
                <a:spcPct val="0"/>
              </a:spcBef>
              <a:buFontTx/>
              <a:buNone/>
            </a:pPr>
            <a:r>
              <a:rPr lang="en-US" altLang="en-US" sz="2800" dirty="0" err="1">
                <a:latin typeface="Tahoma" panose="020B0604030504040204" pitchFamily="34" charset="0"/>
              </a:rPr>
              <a:t>words.add</a:t>
            </a:r>
            <a:r>
              <a:rPr lang="en-US" altLang="en-US" sz="2800" dirty="0">
                <a:latin typeface="Tahoma" panose="020B0604030504040204" pitchFamily="34" charset="0"/>
              </a:rPr>
              <a:t>("at");</a:t>
            </a:r>
          </a:p>
          <a:p>
            <a:pPr>
              <a:spcBef>
                <a:spcPct val="0"/>
              </a:spcBef>
              <a:buFontTx/>
              <a:buNone/>
            </a:pPr>
            <a:r>
              <a:rPr lang="en-US" altLang="en-US" sz="2800" dirty="0" err="1">
                <a:latin typeface="Tahoma" panose="020B0604030504040204" pitchFamily="34" charset="0"/>
              </a:rPr>
              <a:t>words.add</a:t>
            </a:r>
            <a:r>
              <a:rPr lang="en-US" altLang="en-US" sz="2800" dirty="0">
                <a:latin typeface="Tahoma" panose="020B0604030504040204" pitchFamily="34" charset="0"/>
              </a:rPr>
              <a:t>("is");</a:t>
            </a:r>
          </a:p>
          <a:p>
            <a:pPr>
              <a:spcBef>
                <a:spcPct val="0"/>
              </a:spcBef>
              <a:buFontTx/>
              <a:buNone/>
            </a:pPr>
            <a:r>
              <a:rPr lang="en-US" altLang="en-US" sz="2800" dirty="0" err="1">
                <a:latin typeface="Tahoma" panose="020B0604030504040204" pitchFamily="34" charset="0"/>
              </a:rPr>
              <a:t>words.add</a:t>
            </a:r>
            <a:r>
              <a:rPr lang="en-US" altLang="en-US" sz="2800" dirty="0">
                <a:latin typeface="Tahoma" panose="020B0604030504040204" pitchFamily="34" charset="0"/>
              </a:rPr>
              <a:t>("of");</a:t>
            </a:r>
          </a:p>
          <a:p>
            <a:pPr>
              <a:spcBef>
                <a:spcPct val="0"/>
              </a:spcBef>
              <a:buFontTx/>
              <a:buNone/>
            </a:pPr>
            <a:endParaRPr lang="en-US" altLang="en-US" sz="1400" dirty="0">
              <a:latin typeface="Tahoma" panose="020B0604030504040204" pitchFamily="34" charset="0"/>
            </a:endParaRPr>
          </a:p>
          <a:p>
            <a:pPr>
              <a:spcBef>
                <a:spcPct val="0"/>
              </a:spcBef>
              <a:buFontTx/>
              <a:buNone/>
            </a:pPr>
            <a:r>
              <a:rPr lang="en-US" altLang="en-US" sz="2800" dirty="0">
                <a:latin typeface="Tahoma" panose="020B0604030504040204" pitchFamily="34" charset="0"/>
              </a:rPr>
              <a:t>Iterator&lt;String&gt; it = </a:t>
            </a:r>
            <a:r>
              <a:rPr lang="en-US" altLang="en-US" sz="2800" dirty="0" err="1">
                <a:latin typeface="Tahoma" panose="020B0604030504040204" pitchFamily="34" charset="0"/>
              </a:rPr>
              <a:t>words.iterator</a:t>
            </a:r>
            <a:r>
              <a:rPr lang="en-US" altLang="en-US" sz="2800" dirty="0">
                <a:latin typeface="Tahoma" panose="020B0604030504040204" pitchFamily="34" charset="0"/>
              </a:rPr>
              <a:t>();</a:t>
            </a:r>
          </a:p>
          <a:p>
            <a:pPr>
              <a:spcBef>
                <a:spcPct val="0"/>
              </a:spcBef>
              <a:buFontTx/>
              <a:buNone/>
            </a:pPr>
            <a:r>
              <a:rPr lang="en-US" altLang="en-US" sz="2800" dirty="0" err="1">
                <a:latin typeface="Tahoma" panose="020B0604030504040204" pitchFamily="34" charset="0"/>
              </a:rPr>
              <a:t>System.out.println</a:t>
            </a:r>
            <a:r>
              <a:rPr lang="en-US" altLang="en-US" sz="2800" dirty="0">
                <a:latin typeface="Tahoma" panose="020B0604030504040204" pitchFamily="34" charset="0"/>
              </a:rPr>
              <a:t>(</a:t>
            </a:r>
            <a:r>
              <a:rPr lang="en-US" altLang="en-US" sz="2800" dirty="0" err="1">
                <a:latin typeface="Tahoma" panose="020B0604030504040204" pitchFamily="34" charset="0"/>
              </a:rPr>
              <a:t>it.next</a:t>
            </a:r>
            <a:r>
              <a:rPr lang="en-US" altLang="en-US" sz="2800" dirty="0">
                <a:latin typeface="Tahoma" panose="020B0604030504040204" pitchFamily="34" charset="0"/>
              </a:rPr>
              <a:t>());</a:t>
            </a:r>
          </a:p>
          <a:p>
            <a:pPr>
              <a:spcBef>
                <a:spcPct val="0"/>
              </a:spcBef>
              <a:buFontTx/>
              <a:buNone/>
            </a:pPr>
            <a:r>
              <a:rPr lang="en-US" altLang="en-US" sz="2800" dirty="0" err="1">
                <a:solidFill>
                  <a:srgbClr val="0000CC"/>
                </a:solidFill>
                <a:latin typeface="Tahoma" panose="020B0604030504040204" pitchFamily="34" charset="0"/>
              </a:rPr>
              <a:t>words.remove</a:t>
            </a:r>
            <a:r>
              <a:rPr lang="en-US" altLang="en-US" sz="2800" dirty="0">
                <a:solidFill>
                  <a:srgbClr val="0000CC"/>
                </a:solidFill>
                <a:latin typeface="Tahoma" panose="020B0604030504040204" pitchFamily="34" charset="0"/>
              </a:rPr>
              <a:t>(1);</a:t>
            </a:r>
          </a:p>
          <a:p>
            <a:pPr>
              <a:spcBef>
                <a:spcPct val="0"/>
              </a:spcBef>
              <a:buFontTx/>
              <a:buNone/>
            </a:pPr>
            <a:r>
              <a:rPr lang="en-US" altLang="en-US" sz="2800" dirty="0">
                <a:solidFill>
                  <a:srgbClr val="336600"/>
                </a:solidFill>
                <a:latin typeface="Tahoma" panose="020B0604030504040204" pitchFamily="34" charset="0"/>
              </a:rPr>
              <a:t>it = </a:t>
            </a:r>
            <a:r>
              <a:rPr lang="en-US" altLang="en-US" sz="2800" dirty="0" err="1">
                <a:solidFill>
                  <a:srgbClr val="336600"/>
                </a:solidFill>
                <a:latin typeface="Tahoma" panose="020B0604030504040204" pitchFamily="34" charset="0"/>
              </a:rPr>
              <a:t>words.iterator</a:t>
            </a:r>
            <a:r>
              <a:rPr lang="en-US" altLang="en-US" sz="2800" dirty="0">
                <a:solidFill>
                  <a:srgbClr val="336600"/>
                </a:solidFill>
                <a:latin typeface="Tahoma" panose="020B0604030504040204" pitchFamily="34" charset="0"/>
              </a:rPr>
              <a:t>();</a:t>
            </a:r>
          </a:p>
          <a:p>
            <a:pPr>
              <a:spcBef>
                <a:spcPct val="0"/>
              </a:spcBef>
              <a:buFontTx/>
              <a:buNone/>
            </a:pPr>
            <a:r>
              <a:rPr lang="en-US" altLang="en-US" sz="2800" dirty="0" err="1">
                <a:solidFill>
                  <a:srgbClr val="336600"/>
                </a:solidFill>
                <a:latin typeface="Tahoma" panose="020B0604030504040204" pitchFamily="34" charset="0"/>
              </a:rPr>
              <a:t>System.out.println</a:t>
            </a:r>
            <a:r>
              <a:rPr lang="en-US" altLang="en-US" sz="2800" dirty="0">
                <a:solidFill>
                  <a:srgbClr val="336600"/>
                </a:solidFill>
                <a:latin typeface="Tahoma" panose="020B0604030504040204" pitchFamily="34" charset="0"/>
              </a:rPr>
              <a:t>(</a:t>
            </a:r>
            <a:r>
              <a:rPr lang="en-US" altLang="en-US" sz="2800" dirty="0" err="1">
                <a:solidFill>
                  <a:srgbClr val="336600"/>
                </a:solidFill>
                <a:latin typeface="Tahoma" panose="020B0604030504040204" pitchFamily="34" charset="0"/>
              </a:rPr>
              <a:t>it.next</a:t>
            </a:r>
            <a:r>
              <a:rPr lang="en-US" altLang="en-US" sz="2800" dirty="0">
                <a:solidFill>
                  <a:srgbClr val="336600"/>
                </a:solidFill>
                <a:latin typeface="Tahoma" panose="020B0604030504040204" pitchFamily="34" charset="0"/>
              </a:rPr>
              <a:t>());</a:t>
            </a:r>
          </a:p>
          <a:p>
            <a:pPr>
              <a:spcBef>
                <a:spcPct val="0"/>
              </a:spcBef>
              <a:buFontTx/>
              <a:buNone/>
            </a:pPr>
            <a:r>
              <a:rPr lang="en-US" altLang="en-US" sz="2800" dirty="0" err="1">
                <a:solidFill>
                  <a:srgbClr val="336600"/>
                </a:solidFill>
                <a:latin typeface="Tahoma" panose="020B0604030504040204" pitchFamily="34" charset="0"/>
              </a:rPr>
              <a:t>System.out.println</a:t>
            </a:r>
            <a:r>
              <a:rPr lang="en-US" altLang="en-US" sz="2800" dirty="0">
                <a:solidFill>
                  <a:srgbClr val="336600"/>
                </a:solidFill>
                <a:latin typeface="Tahoma" panose="020B0604030504040204" pitchFamily="34" charset="0"/>
              </a:rPr>
              <a:t>(</a:t>
            </a:r>
            <a:r>
              <a:rPr lang="en-US" altLang="en-US" sz="2800" dirty="0" err="1">
                <a:solidFill>
                  <a:srgbClr val="336600"/>
                </a:solidFill>
                <a:latin typeface="Tahoma" panose="020B0604030504040204" pitchFamily="34" charset="0"/>
              </a:rPr>
              <a:t>it.next</a:t>
            </a:r>
            <a:r>
              <a:rPr lang="en-US" altLang="en-US" sz="2800" dirty="0">
                <a:solidFill>
                  <a:srgbClr val="336600"/>
                </a:solidFill>
                <a:latin typeface="Tahoma" panose="020B0604030504040204" pitchFamily="34" charset="0"/>
              </a:rPr>
              <a:t>());</a:t>
            </a:r>
          </a:p>
        </p:txBody>
      </p:sp>
      <p:sp>
        <p:nvSpPr>
          <p:cNvPr id="89092" name="Text Box 4">
            <a:extLst>
              <a:ext uri="{FF2B5EF4-FFF2-40B4-BE49-F238E27FC236}">
                <a16:creationId xmlns:a16="http://schemas.microsoft.com/office/drawing/2014/main" id="{E1D91ACB-E075-4FB4-B9CA-B9F921405761}"/>
              </a:ext>
            </a:extLst>
          </p:cNvPr>
          <p:cNvSpPr txBox="1">
            <a:spLocks noChangeArrowheads="1"/>
          </p:cNvSpPr>
          <p:nvPr/>
        </p:nvSpPr>
        <p:spPr bwMode="auto">
          <a:xfrm>
            <a:off x="6705600" y="4267200"/>
            <a:ext cx="1905000" cy="2308324"/>
          </a:xfrm>
          <a:prstGeom prst="rect">
            <a:avLst/>
          </a:prstGeom>
          <a:noFill/>
          <a:ln w="12700">
            <a:solidFill>
              <a:srgbClr val="9933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50000"/>
              </a:spcBef>
              <a:buFontTx/>
              <a:buNone/>
            </a:pPr>
            <a:r>
              <a:rPr lang="en-US" altLang="en-US" u="sng" dirty="0">
                <a:solidFill>
                  <a:srgbClr val="0000CC"/>
                </a:solidFill>
                <a:latin typeface="Tahoma" panose="020B0604030504040204" pitchFamily="34" charset="0"/>
              </a:rPr>
              <a:t>OUTPUT</a:t>
            </a:r>
          </a:p>
          <a:p>
            <a:pPr>
              <a:spcBef>
                <a:spcPct val="50000"/>
              </a:spcBef>
              <a:buFontTx/>
              <a:buNone/>
            </a:pPr>
            <a:r>
              <a:rPr lang="en-US" altLang="en-US" dirty="0">
                <a:latin typeface="Tahoma" panose="020B0604030504040204" pitchFamily="34" charset="0"/>
              </a:rPr>
              <a:t>at</a:t>
            </a:r>
            <a:br>
              <a:rPr lang="en-US" altLang="en-US" dirty="0">
                <a:latin typeface="Tahoma" panose="020B0604030504040204" pitchFamily="34" charset="0"/>
              </a:rPr>
            </a:br>
            <a:r>
              <a:rPr lang="en-US" altLang="en-US" dirty="0" err="1">
                <a:solidFill>
                  <a:srgbClr val="336600"/>
                </a:solidFill>
                <a:latin typeface="Tahoma" panose="020B0604030504040204" pitchFamily="34" charset="0"/>
              </a:rPr>
              <a:t>at</a:t>
            </a:r>
            <a:br>
              <a:rPr lang="en-US" altLang="en-US" dirty="0">
                <a:solidFill>
                  <a:srgbClr val="336600"/>
                </a:solidFill>
                <a:latin typeface="Tahoma" panose="020B0604030504040204" pitchFamily="34" charset="0"/>
              </a:rPr>
            </a:br>
            <a:r>
              <a:rPr lang="en-US" altLang="en-US" dirty="0">
                <a:solidFill>
                  <a:srgbClr val="336600"/>
                </a:solidFill>
                <a:latin typeface="Tahoma" panose="020B0604030504040204" pitchFamily="34" charset="0"/>
              </a:rPr>
              <a:t>of</a:t>
            </a:r>
          </a:p>
        </p:txBody>
      </p:sp>
      <p:sp>
        <p:nvSpPr>
          <p:cNvPr id="2" name="TextBox 1">
            <a:extLst>
              <a:ext uri="{FF2B5EF4-FFF2-40B4-BE49-F238E27FC236}">
                <a16:creationId xmlns:a16="http://schemas.microsoft.com/office/drawing/2014/main" id="{BFFDF3FB-9C4A-8679-F3CE-D8D08ECE3604}"/>
              </a:ext>
            </a:extLst>
          </p:cNvPr>
          <p:cNvSpPr txBox="1"/>
          <p:nvPr/>
        </p:nvSpPr>
        <p:spPr>
          <a:xfrm>
            <a:off x="1698457" y="174278"/>
            <a:ext cx="5747086" cy="707886"/>
          </a:xfrm>
          <a:prstGeom prst="rect">
            <a:avLst/>
          </a:prstGeom>
          <a:noFill/>
        </p:spPr>
        <p:txBody>
          <a:bodyPr wrap="none" rtlCol="0">
            <a:spAutoFit/>
          </a:bodyPr>
          <a:lstStyle/>
          <a:p>
            <a:r>
              <a:rPr lang="en-US" sz="4000" dirty="0">
                <a:solidFill>
                  <a:srgbClr val="336600"/>
                </a:solidFill>
              </a:rPr>
              <a:t>Okay … but not okay</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bg>
      <p:bgPr>
        <a:solidFill>
          <a:srgbClr val="FFDDFF"/>
        </a:solidFill>
        <a:effectLst/>
      </p:bgPr>
    </p:bg>
    <p:spTree>
      <p:nvGrpSpPr>
        <p:cNvPr id="1" name=""/>
        <p:cNvGrpSpPr/>
        <p:nvPr/>
      </p:nvGrpSpPr>
      <p:grpSpPr>
        <a:xfrm>
          <a:off x="0" y="0"/>
          <a:ext cx="0" cy="0"/>
          <a:chOff x="0" y="0"/>
          <a:chExt cx="0" cy="0"/>
        </a:xfrm>
      </p:grpSpPr>
      <p:sp>
        <p:nvSpPr>
          <p:cNvPr id="91138" name="Rectangle 2">
            <a:extLst>
              <a:ext uri="{FF2B5EF4-FFF2-40B4-BE49-F238E27FC236}">
                <a16:creationId xmlns:a16="http://schemas.microsoft.com/office/drawing/2014/main" id="{FE45A1D6-B398-4B7D-A699-AD1D1FC6CD54}"/>
              </a:ext>
            </a:extLst>
          </p:cNvPr>
          <p:cNvSpPr>
            <a:spLocks noChangeArrowheads="1"/>
          </p:cNvSpPr>
          <p:nvPr/>
        </p:nvSpPr>
        <p:spPr bwMode="auto">
          <a:xfrm>
            <a:off x="616974" y="1447800"/>
            <a:ext cx="8374626" cy="4524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b="0" dirty="0">
                <a:latin typeface="Tahoma" panose="020B0604030504040204" pitchFamily="34" charset="0"/>
              </a:rPr>
              <a:t>List &lt;String&gt;list = new </a:t>
            </a:r>
            <a:r>
              <a:rPr lang="en-US" altLang="en-US" b="0" dirty="0" err="1">
                <a:latin typeface="Tahoma" panose="020B0604030504040204" pitchFamily="34" charset="0"/>
              </a:rPr>
              <a:t>ArrayList</a:t>
            </a:r>
            <a:r>
              <a:rPr lang="en-US" altLang="en-US" b="0" dirty="0">
                <a:latin typeface="Tahoma" panose="020B0604030504040204" pitchFamily="34" charset="0"/>
              </a:rPr>
              <a:t>&lt;String&gt;(); </a:t>
            </a:r>
          </a:p>
          <a:p>
            <a:pPr>
              <a:spcBef>
                <a:spcPct val="0"/>
              </a:spcBef>
              <a:buFontTx/>
              <a:buNone/>
            </a:pPr>
            <a:r>
              <a:rPr lang="en-US" altLang="en-US" b="0" dirty="0" err="1">
                <a:latin typeface="Tahoma" panose="020B0604030504040204" pitchFamily="34" charset="0"/>
              </a:rPr>
              <a:t>list.add</a:t>
            </a:r>
            <a:r>
              <a:rPr lang="en-US" altLang="en-US" b="0" dirty="0">
                <a:latin typeface="Tahoma" panose="020B0604030504040204" pitchFamily="34" charset="0"/>
              </a:rPr>
              <a:t>("1"); </a:t>
            </a:r>
          </a:p>
          <a:p>
            <a:pPr>
              <a:spcBef>
                <a:spcPct val="0"/>
              </a:spcBef>
              <a:buFontTx/>
              <a:buNone/>
            </a:pPr>
            <a:r>
              <a:rPr lang="en-US" altLang="en-US" b="0" dirty="0" err="1">
                <a:latin typeface="Tahoma" panose="020B0604030504040204" pitchFamily="34" charset="0"/>
              </a:rPr>
              <a:t>list.add</a:t>
            </a:r>
            <a:r>
              <a:rPr lang="en-US" altLang="en-US" b="0" dirty="0">
                <a:latin typeface="Tahoma" panose="020B0604030504040204" pitchFamily="34" charset="0"/>
              </a:rPr>
              <a:t>("2"); </a:t>
            </a:r>
          </a:p>
          <a:p>
            <a:pPr>
              <a:spcBef>
                <a:spcPct val="0"/>
              </a:spcBef>
              <a:buFontTx/>
              <a:buNone/>
            </a:pPr>
            <a:r>
              <a:rPr lang="en-US" altLang="en-US" b="0" dirty="0" err="1">
                <a:latin typeface="Tahoma" panose="020B0604030504040204" pitchFamily="34" charset="0"/>
              </a:rPr>
              <a:t>list.add</a:t>
            </a:r>
            <a:r>
              <a:rPr lang="en-US" altLang="en-US" b="0" dirty="0">
                <a:latin typeface="Tahoma" panose="020B0604030504040204" pitchFamily="34" charset="0"/>
              </a:rPr>
              <a:t>("3"); </a:t>
            </a:r>
          </a:p>
          <a:p>
            <a:pPr>
              <a:spcBef>
                <a:spcPct val="0"/>
              </a:spcBef>
              <a:buFontTx/>
              <a:buNone/>
            </a:pPr>
            <a:r>
              <a:rPr lang="en-US" altLang="en-US" b="0" dirty="0">
                <a:latin typeface="Tahoma" panose="020B0604030504040204" pitchFamily="34" charset="0"/>
              </a:rPr>
              <a:t>Iterator &lt;String&gt;</a:t>
            </a:r>
            <a:r>
              <a:rPr lang="en-US" altLang="en-US" b="0" dirty="0" err="1">
                <a:latin typeface="Tahoma" panose="020B0604030504040204" pitchFamily="34" charset="0"/>
              </a:rPr>
              <a:t>iter</a:t>
            </a:r>
            <a:r>
              <a:rPr lang="en-US" altLang="en-US" b="0" dirty="0">
                <a:latin typeface="Tahoma" panose="020B0604030504040204" pitchFamily="34" charset="0"/>
              </a:rPr>
              <a:t> = </a:t>
            </a:r>
            <a:r>
              <a:rPr lang="en-US" altLang="en-US" b="0" dirty="0" err="1">
                <a:latin typeface="Tahoma" panose="020B0604030504040204" pitchFamily="34" charset="0"/>
              </a:rPr>
              <a:t>list.iterator</a:t>
            </a:r>
            <a:r>
              <a:rPr lang="en-US" altLang="en-US" b="0" dirty="0">
                <a:latin typeface="Tahoma" panose="020B0604030504040204" pitchFamily="34" charset="0"/>
              </a:rPr>
              <a:t> (); </a:t>
            </a:r>
          </a:p>
          <a:p>
            <a:pPr>
              <a:spcBef>
                <a:spcPct val="0"/>
              </a:spcBef>
              <a:buFontTx/>
              <a:buNone/>
            </a:pPr>
            <a:r>
              <a:rPr lang="en-US" altLang="en-US" b="0" dirty="0" err="1">
                <a:latin typeface="Tahoma" panose="020B0604030504040204" pitchFamily="34" charset="0"/>
              </a:rPr>
              <a:t>iter.remove</a:t>
            </a:r>
            <a:r>
              <a:rPr lang="en-US" altLang="en-US" b="0" dirty="0">
                <a:latin typeface="Tahoma" panose="020B0604030504040204" pitchFamily="34" charset="0"/>
              </a:rPr>
              <a:t>(); </a:t>
            </a:r>
          </a:p>
          <a:p>
            <a:pPr>
              <a:spcBef>
                <a:spcPct val="0"/>
              </a:spcBef>
              <a:buFontTx/>
              <a:buNone/>
            </a:pPr>
            <a:r>
              <a:rPr lang="en-US" altLang="en-US" b="0" dirty="0" err="1">
                <a:latin typeface="Tahoma" panose="020B0604030504040204" pitchFamily="34" charset="0"/>
              </a:rPr>
              <a:t>iter</a:t>
            </a:r>
            <a:r>
              <a:rPr lang="en-US" altLang="en-US" b="0" dirty="0">
                <a:latin typeface="Tahoma" panose="020B0604030504040204" pitchFamily="34" charset="0"/>
              </a:rPr>
              <a:t> = </a:t>
            </a:r>
            <a:r>
              <a:rPr lang="en-US" altLang="en-US" b="0" dirty="0" err="1">
                <a:latin typeface="Tahoma" panose="020B0604030504040204" pitchFamily="34" charset="0"/>
              </a:rPr>
              <a:t>list.iterator</a:t>
            </a:r>
            <a:r>
              <a:rPr lang="en-US" altLang="en-US" b="0" dirty="0">
                <a:latin typeface="Tahoma" panose="020B0604030504040204" pitchFamily="34" charset="0"/>
              </a:rPr>
              <a:t>(); </a:t>
            </a:r>
          </a:p>
          <a:p>
            <a:pPr>
              <a:spcBef>
                <a:spcPct val="0"/>
              </a:spcBef>
              <a:buFontTx/>
              <a:buNone/>
            </a:pPr>
            <a:r>
              <a:rPr lang="en-US" altLang="en-US" b="0" dirty="0">
                <a:latin typeface="Tahoma" panose="020B0604030504040204" pitchFamily="34" charset="0"/>
              </a:rPr>
              <a:t>while (</a:t>
            </a:r>
            <a:r>
              <a:rPr lang="en-US" altLang="en-US" b="0" dirty="0" err="1">
                <a:latin typeface="Tahoma" panose="020B0604030504040204" pitchFamily="34" charset="0"/>
              </a:rPr>
              <a:t>iter.hasNext</a:t>
            </a:r>
            <a:r>
              <a:rPr lang="en-US" altLang="en-US" b="0" dirty="0">
                <a:latin typeface="Tahoma" panose="020B0604030504040204" pitchFamily="34" charset="0"/>
              </a:rPr>
              <a:t>()) </a:t>
            </a:r>
          </a:p>
          <a:p>
            <a:pPr>
              <a:spcBef>
                <a:spcPct val="0"/>
              </a:spcBef>
              <a:buFontTx/>
              <a:buNone/>
            </a:pPr>
            <a:r>
              <a:rPr lang="en-US" altLang="en-US" b="0" dirty="0">
                <a:latin typeface="Tahoma" panose="020B0604030504040204" pitchFamily="34" charset="0"/>
              </a:rPr>
              <a:t>    </a:t>
            </a:r>
            <a:r>
              <a:rPr lang="en-US" altLang="en-US" b="0" dirty="0" err="1">
                <a:latin typeface="Tahoma" panose="020B0604030504040204" pitchFamily="34" charset="0"/>
              </a:rPr>
              <a:t>System.out.print</a:t>
            </a:r>
            <a:r>
              <a:rPr lang="en-US" altLang="en-US" b="0" dirty="0">
                <a:latin typeface="Tahoma" panose="020B0604030504040204" pitchFamily="34" charset="0"/>
              </a:rPr>
              <a:t>((String)</a:t>
            </a:r>
            <a:r>
              <a:rPr lang="en-US" altLang="en-US" b="0" dirty="0" err="1">
                <a:latin typeface="Tahoma" panose="020B0604030504040204" pitchFamily="34" charset="0"/>
              </a:rPr>
              <a:t>iter.next</a:t>
            </a:r>
            <a:r>
              <a:rPr lang="en-US" altLang="en-US" b="0" dirty="0">
                <a:latin typeface="Tahoma" panose="020B0604030504040204" pitchFamily="34" charset="0"/>
              </a:rPr>
              <a:t>()); </a:t>
            </a:r>
            <a:endParaRPr lang="en-US" altLang="en-US" dirty="0">
              <a:latin typeface="Tahoma" panose="020B0604030504040204" pitchFamily="34" charset="0"/>
            </a:endParaRPr>
          </a:p>
        </p:txBody>
      </p:sp>
      <p:sp>
        <p:nvSpPr>
          <p:cNvPr id="4" name="Rectangle 3">
            <a:extLst>
              <a:ext uri="{FF2B5EF4-FFF2-40B4-BE49-F238E27FC236}">
                <a16:creationId xmlns:a16="http://schemas.microsoft.com/office/drawing/2014/main" id="{295E5888-77BF-4B4B-BF08-AC3FCC13EAD9}"/>
              </a:ext>
            </a:extLst>
          </p:cNvPr>
          <p:cNvSpPr/>
          <p:nvPr/>
        </p:nvSpPr>
        <p:spPr>
          <a:xfrm>
            <a:off x="609600" y="323850"/>
            <a:ext cx="7391400" cy="523220"/>
          </a:xfrm>
          <a:prstGeom prst="rect">
            <a:avLst/>
          </a:prstGeom>
        </p:spPr>
        <p:txBody>
          <a:bodyPr>
            <a:spAutoFit/>
          </a:bodyPr>
          <a:lstStyle/>
          <a:p>
            <a:pPr>
              <a:defRPr/>
            </a:pPr>
            <a:r>
              <a:rPr lang="en-US" dirty="0"/>
              <a:t>What wrong with this?</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solidFill>
          <a:srgbClr val="FFDDFF"/>
        </a:solidFill>
        <a:effectLst/>
      </p:bgPr>
    </p:bg>
    <p:spTree>
      <p:nvGrpSpPr>
        <p:cNvPr id="1" name=""/>
        <p:cNvGrpSpPr/>
        <p:nvPr/>
      </p:nvGrpSpPr>
      <p:grpSpPr>
        <a:xfrm>
          <a:off x="0" y="0"/>
          <a:ext cx="0" cy="0"/>
          <a:chOff x="0" y="0"/>
          <a:chExt cx="0" cy="0"/>
        </a:xfrm>
      </p:grpSpPr>
      <p:sp>
        <p:nvSpPr>
          <p:cNvPr id="92162" name="Rectangle 2">
            <a:extLst>
              <a:ext uri="{FF2B5EF4-FFF2-40B4-BE49-F238E27FC236}">
                <a16:creationId xmlns:a16="http://schemas.microsoft.com/office/drawing/2014/main" id="{0D59FD6A-FA1D-4CA5-BC4B-32006F13FC6C}"/>
              </a:ext>
            </a:extLst>
          </p:cNvPr>
          <p:cNvSpPr>
            <a:spLocks noChangeArrowheads="1"/>
          </p:cNvSpPr>
          <p:nvPr/>
        </p:nvSpPr>
        <p:spPr bwMode="auto">
          <a:xfrm>
            <a:off x="342900" y="1600200"/>
            <a:ext cx="8458200" cy="4524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b="0" dirty="0">
                <a:latin typeface="Tahoma" panose="020B0604030504040204" pitchFamily="34" charset="0"/>
              </a:rPr>
              <a:t>List &lt;String&gt;list = new </a:t>
            </a:r>
            <a:r>
              <a:rPr lang="en-US" altLang="en-US" b="0" dirty="0" err="1">
                <a:latin typeface="Tahoma" panose="020B0604030504040204" pitchFamily="34" charset="0"/>
              </a:rPr>
              <a:t>ArrayList</a:t>
            </a:r>
            <a:r>
              <a:rPr lang="en-US" altLang="en-US" b="0" dirty="0">
                <a:latin typeface="Tahoma" panose="020B0604030504040204" pitchFamily="34" charset="0"/>
              </a:rPr>
              <a:t>&lt;String&gt;(); </a:t>
            </a:r>
          </a:p>
          <a:p>
            <a:pPr>
              <a:spcBef>
                <a:spcPct val="0"/>
              </a:spcBef>
              <a:buFontTx/>
              <a:buNone/>
            </a:pPr>
            <a:r>
              <a:rPr lang="en-US" altLang="en-US" b="0" dirty="0" err="1">
                <a:latin typeface="Tahoma" panose="020B0604030504040204" pitchFamily="34" charset="0"/>
              </a:rPr>
              <a:t>list.add</a:t>
            </a:r>
            <a:r>
              <a:rPr lang="en-US" altLang="en-US" b="0" dirty="0">
                <a:latin typeface="Tahoma" panose="020B0604030504040204" pitchFamily="34" charset="0"/>
              </a:rPr>
              <a:t>("1"); </a:t>
            </a:r>
          </a:p>
          <a:p>
            <a:pPr>
              <a:spcBef>
                <a:spcPct val="0"/>
              </a:spcBef>
              <a:buFontTx/>
              <a:buNone/>
            </a:pPr>
            <a:r>
              <a:rPr lang="en-US" altLang="en-US" b="0" dirty="0" err="1">
                <a:latin typeface="Tahoma" panose="020B0604030504040204" pitchFamily="34" charset="0"/>
              </a:rPr>
              <a:t>list.add</a:t>
            </a:r>
            <a:r>
              <a:rPr lang="en-US" altLang="en-US" b="0" dirty="0">
                <a:latin typeface="Tahoma" panose="020B0604030504040204" pitchFamily="34" charset="0"/>
              </a:rPr>
              <a:t>("2"); </a:t>
            </a:r>
          </a:p>
          <a:p>
            <a:pPr>
              <a:spcBef>
                <a:spcPct val="0"/>
              </a:spcBef>
              <a:buFontTx/>
              <a:buNone/>
            </a:pPr>
            <a:r>
              <a:rPr lang="en-US" altLang="en-US" b="0" dirty="0" err="1">
                <a:latin typeface="Tahoma" panose="020B0604030504040204" pitchFamily="34" charset="0"/>
              </a:rPr>
              <a:t>list.add</a:t>
            </a:r>
            <a:r>
              <a:rPr lang="en-US" altLang="en-US" b="0" dirty="0">
                <a:latin typeface="Tahoma" panose="020B0604030504040204" pitchFamily="34" charset="0"/>
              </a:rPr>
              <a:t>("3"); </a:t>
            </a:r>
          </a:p>
          <a:p>
            <a:pPr>
              <a:spcBef>
                <a:spcPct val="0"/>
              </a:spcBef>
              <a:buFontTx/>
              <a:buNone/>
            </a:pPr>
            <a:r>
              <a:rPr lang="en-US" altLang="en-US" b="0" dirty="0">
                <a:latin typeface="Tahoma" panose="020B0604030504040204" pitchFamily="34" charset="0"/>
              </a:rPr>
              <a:t>Iterator &lt;String&gt;</a:t>
            </a:r>
            <a:r>
              <a:rPr lang="en-US" altLang="en-US" b="0" dirty="0" err="1">
                <a:latin typeface="Tahoma" panose="020B0604030504040204" pitchFamily="34" charset="0"/>
              </a:rPr>
              <a:t>iter</a:t>
            </a:r>
            <a:r>
              <a:rPr lang="en-US" altLang="en-US" b="0" dirty="0">
                <a:latin typeface="Tahoma" panose="020B0604030504040204" pitchFamily="34" charset="0"/>
              </a:rPr>
              <a:t> = </a:t>
            </a:r>
            <a:r>
              <a:rPr lang="en-US" altLang="en-US" b="0" dirty="0" err="1">
                <a:latin typeface="Tahoma" panose="020B0604030504040204" pitchFamily="34" charset="0"/>
              </a:rPr>
              <a:t>list.iterator</a:t>
            </a:r>
            <a:r>
              <a:rPr lang="en-US" altLang="en-US" b="0" dirty="0">
                <a:latin typeface="Tahoma" panose="020B0604030504040204" pitchFamily="34" charset="0"/>
              </a:rPr>
              <a:t> (); </a:t>
            </a:r>
          </a:p>
          <a:p>
            <a:pPr>
              <a:spcBef>
                <a:spcPct val="0"/>
              </a:spcBef>
              <a:buFontTx/>
              <a:buNone/>
            </a:pPr>
            <a:r>
              <a:rPr lang="en-US" altLang="en-US" b="0" dirty="0" err="1">
                <a:solidFill>
                  <a:srgbClr val="FF0000"/>
                </a:solidFill>
                <a:latin typeface="Tahoma" panose="020B0604030504040204" pitchFamily="34" charset="0"/>
              </a:rPr>
              <a:t>iter.remove</a:t>
            </a:r>
            <a:r>
              <a:rPr lang="en-US" altLang="en-US" b="0" dirty="0">
                <a:solidFill>
                  <a:srgbClr val="FF0000"/>
                </a:solidFill>
                <a:latin typeface="Tahoma" panose="020B0604030504040204" pitchFamily="34" charset="0"/>
              </a:rPr>
              <a:t>(); </a:t>
            </a:r>
          </a:p>
          <a:p>
            <a:pPr>
              <a:spcBef>
                <a:spcPct val="0"/>
              </a:spcBef>
              <a:buFontTx/>
              <a:buNone/>
            </a:pPr>
            <a:r>
              <a:rPr lang="en-US" altLang="en-US" b="0" dirty="0" err="1">
                <a:latin typeface="Tahoma" panose="020B0604030504040204" pitchFamily="34" charset="0"/>
              </a:rPr>
              <a:t>iter</a:t>
            </a:r>
            <a:r>
              <a:rPr lang="en-US" altLang="en-US" b="0" dirty="0">
                <a:latin typeface="Tahoma" panose="020B0604030504040204" pitchFamily="34" charset="0"/>
              </a:rPr>
              <a:t> = </a:t>
            </a:r>
            <a:r>
              <a:rPr lang="en-US" altLang="en-US" b="0" dirty="0" err="1">
                <a:latin typeface="Tahoma" panose="020B0604030504040204" pitchFamily="34" charset="0"/>
              </a:rPr>
              <a:t>list.iterator</a:t>
            </a:r>
            <a:r>
              <a:rPr lang="en-US" altLang="en-US" b="0" dirty="0">
                <a:latin typeface="Tahoma" panose="020B0604030504040204" pitchFamily="34" charset="0"/>
              </a:rPr>
              <a:t>(); </a:t>
            </a:r>
          </a:p>
          <a:p>
            <a:pPr>
              <a:spcBef>
                <a:spcPct val="0"/>
              </a:spcBef>
              <a:buFontTx/>
              <a:buNone/>
            </a:pPr>
            <a:r>
              <a:rPr lang="en-US" altLang="en-US" b="0" dirty="0">
                <a:latin typeface="Tahoma" panose="020B0604030504040204" pitchFamily="34" charset="0"/>
              </a:rPr>
              <a:t>while (</a:t>
            </a:r>
            <a:r>
              <a:rPr lang="en-US" altLang="en-US" b="0" dirty="0" err="1">
                <a:latin typeface="Tahoma" panose="020B0604030504040204" pitchFamily="34" charset="0"/>
              </a:rPr>
              <a:t>iter.hasNext</a:t>
            </a:r>
            <a:r>
              <a:rPr lang="en-US" altLang="en-US" b="0" dirty="0">
                <a:latin typeface="Tahoma" panose="020B0604030504040204" pitchFamily="34" charset="0"/>
              </a:rPr>
              <a:t>()) </a:t>
            </a:r>
          </a:p>
          <a:p>
            <a:pPr>
              <a:spcBef>
                <a:spcPct val="0"/>
              </a:spcBef>
              <a:buFontTx/>
              <a:buNone/>
            </a:pPr>
            <a:r>
              <a:rPr lang="en-US" altLang="en-US" b="0" dirty="0">
                <a:latin typeface="Tahoma" panose="020B0604030504040204" pitchFamily="34" charset="0"/>
              </a:rPr>
              <a:t>    </a:t>
            </a:r>
            <a:r>
              <a:rPr lang="en-US" altLang="en-US" b="0" dirty="0" err="1">
                <a:latin typeface="Tahoma" panose="020B0604030504040204" pitchFamily="34" charset="0"/>
              </a:rPr>
              <a:t>System.out.print</a:t>
            </a:r>
            <a:r>
              <a:rPr lang="en-US" altLang="en-US" b="0" dirty="0">
                <a:latin typeface="Tahoma" panose="020B0604030504040204" pitchFamily="34" charset="0"/>
              </a:rPr>
              <a:t>((String)</a:t>
            </a:r>
            <a:r>
              <a:rPr lang="en-US" altLang="en-US" b="0" dirty="0" err="1">
                <a:latin typeface="Tahoma" panose="020B0604030504040204" pitchFamily="34" charset="0"/>
              </a:rPr>
              <a:t>iter.next</a:t>
            </a:r>
            <a:r>
              <a:rPr lang="en-US" altLang="en-US" b="0" dirty="0">
                <a:latin typeface="Tahoma" panose="020B0604030504040204" pitchFamily="34" charset="0"/>
              </a:rPr>
              <a:t>()); </a:t>
            </a:r>
            <a:endParaRPr lang="en-US" altLang="en-US" dirty="0">
              <a:latin typeface="Tahoma" panose="020B0604030504040204" pitchFamily="34" charset="0"/>
            </a:endParaRPr>
          </a:p>
        </p:txBody>
      </p:sp>
      <p:sp>
        <p:nvSpPr>
          <p:cNvPr id="4" name="Rectangle 3">
            <a:extLst>
              <a:ext uri="{FF2B5EF4-FFF2-40B4-BE49-F238E27FC236}">
                <a16:creationId xmlns:a16="http://schemas.microsoft.com/office/drawing/2014/main" id="{295E5888-77BF-4B4B-BF08-AC3FCC13EAD9}"/>
              </a:ext>
            </a:extLst>
          </p:cNvPr>
          <p:cNvSpPr/>
          <p:nvPr/>
        </p:nvSpPr>
        <p:spPr>
          <a:xfrm>
            <a:off x="609600" y="323850"/>
            <a:ext cx="7391400" cy="954107"/>
          </a:xfrm>
          <a:prstGeom prst="rect">
            <a:avLst/>
          </a:prstGeom>
        </p:spPr>
        <p:txBody>
          <a:bodyPr>
            <a:spAutoFit/>
          </a:bodyPr>
          <a:lstStyle/>
          <a:p>
            <a:pPr algn="ctr">
              <a:defRPr/>
            </a:pPr>
            <a:r>
              <a:rPr lang="en-US" dirty="0" err="1"/>
              <a:t>IllegalStateException</a:t>
            </a:r>
            <a:r>
              <a:rPr lang="en-US" dirty="0"/>
              <a:t> is thrown</a:t>
            </a:r>
          </a:p>
          <a:p>
            <a:pPr algn="ctr">
              <a:defRPr/>
            </a:pPr>
            <a:r>
              <a:rPr lang="en-US" dirty="0"/>
              <a:t>You must call next() before remove()!</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solidFill>
          <a:srgbClr val="FFCCFF"/>
        </a:solidFill>
        <a:effectLst/>
      </p:bgPr>
    </p:bg>
    <p:spTree>
      <p:nvGrpSpPr>
        <p:cNvPr id="1" name=""/>
        <p:cNvGrpSpPr/>
        <p:nvPr/>
      </p:nvGrpSpPr>
      <p:grpSpPr>
        <a:xfrm>
          <a:off x="0" y="0"/>
          <a:ext cx="0" cy="0"/>
          <a:chOff x="0" y="0"/>
          <a:chExt cx="0" cy="0"/>
        </a:xfrm>
      </p:grpSpPr>
      <p:sp>
        <p:nvSpPr>
          <p:cNvPr id="91138" name="Rectangle 2">
            <a:extLst>
              <a:ext uri="{FF2B5EF4-FFF2-40B4-BE49-F238E27FC236}">
                <a16:creationId xmlns:a16="http://schemas.microsoft.com/office/drawing/2014/main" id="{FE45A1D6-B398-4B7D-A699-AD1D1FC6CD54}"/>
              </a:ext>
            </a:extLst>
          </p:cNvPr>
          <p:cNvSpPr>
            <a:spLocks noChangeArrowheads="1"/>
          </p:cNvSpPr>
          <p:nvPr/>
        </p:nvSpPr>
        <p:spPr bwMode="auto">
          <a:xfrm>
            <a:off x="381000" y="1982788"/>
            <a:ext cx="8686800" cy="3416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sz="2400" b="1" i="0" dirty="0">
                <a:solidFill>
                  <a:srgbClr val="333333"/>
                </a:solidFill>
                <a:effectLst/>
                <a:latin typeface="Courier New" panose="02070309020205020404" pitchFamily="49" charset="0"/>
              </a:rPr>
              <a:t>int </a:t>
            </a:r>
            <a:r>
              <a:rPr lang="en-US" sz="2400" b="1" i="0" dirty="0" err="1">
                <a:solidFill>
                  <a:srgbClr val="333333"/>
                </a:solidFill>
                <a:effectLst/>
                <a:latin typeface="Courier New" panose="02070309020205020404" pitchFamily="49" charset="0"/>
              </a:rPr>
              <a:t>totalLengths</a:t>
            </a:r>
            <a:r>
              <a:rPr lang="en-US" sz="2400" b="1" i="0" dirty="0">
                <a:solidFill>
                  <a:srgbClr val="333333"/>
                </a:solidFill>
                <a:effectLst/>
                <a:latin typeface="Courier New" panose="02070309020205020404" pitchFamily="49" charset="0"/>
              </a:rPr>
              <a:t>(</a:t>
            </a:r>
            <a:r>
              <a:rPr lang="en-US" sz="2400" b="1" i="0" dirty="0" err="1">
                <a:solidFill>
                  <a:srgbClr val="333333"/>
                </a:solidFill>
                <a:effectLst/>
                <a:latin typeface="Courier New" panose="02070309020205020404" pitchFamily="49" charset="0"/>
              </a:rPr>
              <a:t>ArrayList</a:t>
            </a:r>
            <a:r>
              <a:rPr lang="en-US" sz="2400" b="1" i="0" dirty="0">
                <a:solidFill>
                  <a:srgbClr val="333333"/>
                </a:solidFill>
                <a:effectLst/>
                <a:latin typeface="Courier New" panose="02070309020205020404" pitchFamily="49" charset="0"/>
              </a:rPr>
              <a:t>&lt;String&gt; list) {</a:t>
            </a:r>
            <a:br>
              <a:rPr lang="en-US" sz="2400" b="1" i="0" dirty="0">
                <a:solidFill>
                  <a:srgbClr val="333333"/>
                </a:solidFill>
                <a:effectLst/>
                <a:latin typeface="Courier New" panose="02070309020205020404" pitchFamily="49" charset="0"/>
              </a:rPr>
            </a:br>
            <a:r>
              <a:rPr lang="en-US" sz="2400" b="1" i="0" dirty="0">
                <a:solidFill>
                  <a:srgbClr val="333333"/>
                </a:solidFill>
                <a:effectLst/>
                <a:latin typeface="Courier New" panose="02070309020205020404" pitchFamily="49" charset="0"/>
              </a:rPr>
              <a:t>   Iterator&lt;String&gt; </a:t>
            </a:r>
            <a:r>
              <a:rPr lang="en-US" sz="2400" b="1" i="0" dirty="0" err="1">
                <a:solidFill>
                  <a:srgbClr val="333333"/>
                </a:solidFill>
                <a:effectLst/>
                <a:latin typeface="Courier New" panose="02070309020205020404" pitchFamily="49" charset="0"/>
              </a:rPr>
              <a:t>iter</a:t>
            </a:r>
            <a:r>
              <a:rPr lang="en-US" sz="2400" b="1" i="0" dirty="0">
                <a:solidFill>
                  <a:srgbClr val="333333"/>
                </a:solidFill>
                <a:effectLst/>
                <a:latin typeface="Courier New" panose="02070309020205020404" pitchFamily="49" charset="0"/>
              </a:rPr>
              <a:t> = </a:t>
            </a:r>
            <a:r>
              <a:rPr lang="en-US" sz="2400" b="1" i="0" dirty="0" err="1">
                <a:solidFill>
                  <a:srgbClr val="333333"/>
                </a:solidFill>
                <a:effectLst/>
                <a:latin typeface="Courier New" panose="02070309020205020404" pitchFamily="49" charset="0"/>
              </a:rPr>
              <a:t>data.iterator</a:t>
            </a:r>
            <a:r>
              <a:rPr lang="en-US" sz="2400" b="1" i="0" dirty="0">
                <a:solidFill>
                  <a:srgbClr val="333333"/>
                </a:solidFill>
                <a:effectLst/>
                <a:latin typeface="Courier New" panose="02070309020205020404" pitchFamily="49" charset="0"/>
              </a:rPr>
              <a:t>();</a:t>
            </a:r>
            <a:br>
              <a:rPr lang="en-US" sz="2400" b="1" i="0" dirty="0">
                <a:solidFill>
                  <a:srgbClr val="333333"/>
                </a:solidFill>
                <a:effectLst/>
                <a:latin typeface="Courier New" panose="02070309020205020404" pitchFamily="49" charset="0"/>
              </a:rPr>
            </a:br>
            <a:r>
              <a:rPr lang="en-US" sz="2400" b="1" i="0" dirty="0">
                <a:solidFill>
                  <a:srgbClr val="333333"/>
                </a:solidFill>
                <a:effectLst/>
                <a:latin typeface="Courier New" panose="02070309020205020404" pitchFamily="49" charset="0"/>
              </a:rPr>
              <a:t>   int total = 0;</a:t>
            </a:r>
            <a:br>
              <a:rPr lang="en-US" sz="2400" b="1" i="0" dirty="0">
                <a:solidFill>
                  <a:srgbClr val="333333"/>
                </a:solidFill>
                <a:effectLst/>
                <a:latin typeface="Courier New" panose="02070309020205020404" pitchFamily="49" charset="0"/>
              </a:rPr>
            </a:br>
            <a:r>
              <a:rPr lang="en-US" sz="2400" b="1" i="0" dirty="0">
                <a:solidFill>
                  <a:srgbClr val="333333"/>
                </a:solidFill>
                <a:effectLst/>
                <a:latin typeface="Courier New" panose="02070309020205020404" pitchFamily="49" charset="0"/>
              </a:rPr>
              <a:t>   while (</a:t>
            </a:r>
            <a:r>
              <a:rPr lang="en-US" sz="2400" b="1" i="0" dirty="0" err="1">
                <a:solidFill>
                  <a:srgbClr val="333333"/>
                </a:solidFill>
                <a:effectLst/>
                <a:latin typeface="Courier New" panose="02070309020205020404" pitchFamily="49" charset="0"/>
              </a:rPr>
              <a:t>iter.hasNext</a:t>
            </a:r>
            <a:r>
              <a:rPr lang="en-US" sz="2400" b="1" i="0" dirty="0">
                <a:solidFill>
                  <a:srgbClr val="333333"/>
                </a:solidFill>
                <a:effectLst/>
                <a:latin typeface="Courier New" panose="02070309020205020404" pitchFamily="49" charset="0"/>
              </a:rPr>
              <a:t>()) {</a:t>
            </a:r>
            <a:br>
              <a:rPr lang="en-US" sz="2400" b="1" i="0" dirty="0">
                <a:solidFill>
                  <a:srgbClr val="333333"/>
                </a:solidFill>
                <a:effectLst/>
                <a:latin typeface="Courier New" panose="02070309020205020404" pitchFamily="49" charset="0"/>
              </a:rPr>
            </a:br>
            <a:r>
              <a:rPr lang="en-US" sz="2400" b="1" i="0" dirty="0">
                <a:solidFill>
                  <a:srgbClr val="333333"/>
                </a:solidFill>
                <a:effectLst/>
                <a:latin typeface="Courier New" panose="02070309020205020404" pitchFamily="49" charset="0"/>
              </a:rPr>
              <a:t>      if (</a:t>
            </a:r>
            <a:r>
              <a:rPr lang="en-US" sz="2400" b="1" i="0" dirty="0" err="1">
                <a:solidFill>
                  <a:srgbClr val="333333"/>
                </a:solidFill>
                <a:effectLst/>
                <a:latin typeface="Courier New" panose="02070309020205020404" pitchFamily="49" charset="0"/>
              </a:rPr>
              <a:t>iter.next</a:t>
            </a:r>
            <a:r>
              <a:rPr lang="en-US" sz="2400" b="1" i="0" dirty="0">
                <a:solidFill>
                  <a:srgbClr val="333333"/>
                </a:solidFill>
                <a:effectLst/>
                <a:latin typeface="Courier New" panose="02070309020205020404" pitchFamily="49" charset="0"/>
              </a:rPr>
              <a:t>().length() &lt; 5)</a:t>
            </a:r>
            <a:br>
              <a:rPr lang="en-US" sz="2400" b="1" i="0" dirty="0">
                <a:solidFill>
                  <a:srgbClr val="333333"/>
                </a:solidFill>
                <a:effectLst/>
                <a:latin typeface="Courier New" panose="02070309020205020404" pitchFamily="49" charset="0"/>
              </a:rPr>
            </a:br>
            <a:r>
              <a:rPr lang="en-US" sz="2400" b="1" i="0" dirty="0">
                <a:solidFill>
                  <a:srgbClr val="333333"/>
                </a:solidFill>
                <a:effectLst/>
                <a:latin typeface="Courier New" panose="02070309020205020404" pitchFamily="49" charset="0"/>
              </a:rPr>
              <a:t>         total += </a:t>
            </a:r>
            <a:r>
              <a:rPr lang="en-US" sz="2400" b="1" i="0" dirty="0" err="1">
                <a:solidFill>
                  <a:srgbClr val="333333"/>
                </a:solidFill>
                <a:effectLst/>
                <a:latin typeface="Courier New" panose="02070309020205020404" pitchFamily="49" charset="0"/>
              </a:rPr>
              <a:t>iter.next</a:t>
            </a:r>
            <a:r>
              <a:rPr lang="en-US" sz="2400" b="1" i="0" dirty="0">
                <a:solidFill>
                  <a:srgbClr val="333333"/>
                </a:solidFill>
                <a:effectLst/>
                <a:latin typeface="Courier New" panose="02070309020205020404" pitchFamily="49" charset="0"/>
              </a:rPr>
              <a:t>().length();</a:t>
            </a:r>
            <a:br>
              <a:rPr lang="en-US" sz="2400" b="1" i="0" dirty="0">
                <a:solidFill>
                  <a:srgbClr val="333333"/>
                </a:solidFill>
                <a:effectLst/>
                <a:latin typeface="Courier New" panose="02070309020205020404" pitchFamily="49" charset="0"/>
              </a:rPr>
            </a:br>
            <a:r>
              <a:rPr lang="en-US" sz="2400" b="1" i="0" dirty="0">
                <a:solidFill>
                  <a:srgbClr val="333333"/>
                </a:solidFill>
                <a:effectLst/>
                <a:latin typeface="Courier New" panose="02070309020205020404" pitchFamily="49" charset="0"/>
              </a:rPr>
              <a:t>   }</a:t>
            </a:r>
            <a:br>
              <a:rPr lang="en-US" sz="2400" b="1" i="0" dirty="0">
                <a:solidFill>
                  <a:srgbClr val="333333"/>
                </a:solidFill>
                <a:effectLst/>
                <a:latin typeface="Courier New" panose="02070309020205020404" pitchFamily="49" charset="0"/>
              </a:rPr>
            </a:br>
            <a:r>
              <a:rPr lang="en-US" sz="2400" b="1" i="0" dirty="0">
                <a:solidFill>
                  <a:srgbClr val="333333"/>
                </a:solidFill>
                <a:effectLst/>
                <a:latin typeface="Courier New" panose="02070309020205020404" pitchFamily="49" charset="0"/>
              </a:rPr>
              <a:t>   return total;</a:t>
            </a:r>
            <a:br>
              <a:rPr lang="en-US" sz="2400" b="1" i="0" dirty="0">
                <a:solidFill>
                  <a:srgbClr val="333333"/>
                </a:solidFill>
                <a:effectLst/>
                <a:latin typeface="Courier New" panose="02070309020205020404" pitchFamily="49" charset="0"/>
              </a:rPr>
            </a:br>
            <a:r>
              <a:rPr lang="en-US" sz="2400" b="1" i="0" dirty="0">
                <a:solidFill>
                  <a:srgbClr val="333333"/>
                </a:solidFill>
                <a:effectLst/>
                <a:latin typeface="Courier New" panose="02070309020205020404" pitchFamily="49" charset="0"/>
              </a:rPr>
              <a:t>}</a:t>
            </a:r>
            <a:endParaRPr lang="en-US" altLang="en-US" sz="3600" dirty="0">
              <a:latin typeface="Tahoma" panose="020B0604030504040204" pitchFamily="34" charset="0"/>
            </a:endParaRPr>
          </a:p>
        </p:txBody>
      </p:sp>
      <p:sp>
        <p:nvSpPr>
          <p:cNvPr id="4" name="Rectangle 3">
            <a:extLst>
              <a:ext uri="{FF2B5EF4-FFF2-40B4-BE49-F238E27FC236}">
                <a16:creationId xmlns:a16="http://schemas.microsoft.com/office/drawing/2014/main" id="{295E5888-77BF-4B4B-BF08-AC3FCC13EAD9}"/>
              </a:ext>
            </a:extLst>
          </p:cNvPr>
          <p:cNvSpPr/>
          <p:nvPr/>
        </p:nvSpPr>
        <p:spPr>
          <a:xfrm>
            <a:off x="609600" y="323850"/>
            <a:ext cx="7391400" cy="523220"/>
          </a:xfrm>
          <a:prstGeom prst="rect">
            <a:avLst/>
          </a:prstGeom>
        </p:spPr>
        <p:txBody>
          <a:bodyPr>
            <a:spAutoFit/>
          </a:bodyPr>
          <a:lstStyle/>
          <a:p>
            <a:pPr>
              <a:defRPr/>
            </a:pPr>
            <a:r>
              <a:rPr lang="en-US" dirty="0"/>
              <a:t>What’s wrong with this loop?</a:t>
            </a:r>
          </a:p>
        </p:txBody>
      </p:sp>
      <p:sp>
        <p:nvSpPr>
          <p:cNvPr id="5" name="Rectangle 2">
            <a:extLst>
              <a:ext uri="{FF2B5EF4-FFF2-40B4-BE49-F238E27FC236}">
                <a16:creationId xmlns:a16="http://schemas.microsoft.com/office/drawing/2014/main" id="{B6F0C308-4BE8-486B-903B-1026E446E0AF}"/>
              </a:ext>
            </a:extLst>
          </p:cNvPr>
          <p:cNvSpPr>
            <a:spLocks noChangeArrowheads="1"/>
          </p:cNvSpPr>
          <p:nvPr/>
        </p:nvSpPr>
        <p:spPr bwMode="auto">
          <a:xfrm>
            <a:off x="381000" y="1982788"/>
            <a:ext cx="8686800" cy="3416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sz="2400" b="1" i="0" dirty="0">
                <a:solidFill>
                  <a:srgbClr val="333333"/>
                </a:solidFill>
                <a:effectLst/>
                <a:latin typeface="Courier New" panose="02070309020205020404" pitchFamily="49" charset="0"/>
              </a:rPr>
              <a:t>int </a:t>
            </a:r>
            <a:r>
              <a:rPr lang="en-US" sz="2400" b="1" i="0" dirty="0" err="1">
                <a:solidFill>
                  <a:srgbClr val="333333"/>
                </a:solidFill>
                <a:effectLst/>
                <a:latin typeface="Courier New" panose="02070309020205020404" pitchFamily="49" charset="0"/>
              </a:rPr>
              <a:t>totalLengths</a:t>
            </a:r>
            <a:r>
              <a:rPr lang="en-US" sz="2400" b="1" i="0" dirty="0">
                <a:solidFill>
                  <a:srgbClr val="333333"/>
                </a:solidFill>
                <a:effectLst/>
                <a:latin typeface="Courier New" panose="02070309020205020404" pitchFamily="49" charset="0"/>
              </a:rPr>
              <a:t>(</a:t>
            </a:r>
            <a:r>
              <a:rPr lang="en-US" sz="2400" b="1" i="0" dirty="0" err="1">
                <a:solidFill>
                  <a:srgbClr val="333333"/>
                </a:solidFill>
                <a:effectLst/>
                <a:latin typeface="Courier New" panose="02070309020205020404" pitchFamily="49" charset="0"/>
              </a:rPr>
              <a:t>ArrayList</a:t>
            </a:r>
            <a:r>
              <a:rPr lang="en-US" sz="2400" b="1" i="0" dirty="0">
                <a:solidFill>
                  <a:srgbClr val="333333"/>
                </a:solidFill>
                <a:effectLst/>
                <a:latin typeface="Courier New" panose="02070309020205020404" pitchFamily="49" charset="0"/>
              </a:rPr>
              <a:t>&lt;String&gt; list) {</a:t>
            </a:r>
            <a:br>
              <a:rPr lang="en-US" sz="2400" b="1" i="0" dirty="0">
                <a:solidFill>
                  <a:srgbClr val="333333"/>
                </a:solidFill>
                <a:effectLst/>
                <a:latin typeface="Courier New" panose="02070309020205020404" pitchFamily="49" charset="0"/>
              </a:rPr>
            </a:br>
            <a:r>
              <a:rPr lang="en-US" sz="2400" b="1" i="0" dirty="0">
                <a:solidFill>
                  <a:srgbClr val="333333"/>
                </a:solidFill>
                <a:effectLst/>
                <a:latin typeface="Courier New" panose="02070309020205020404" pitchFamily="49" charset="0"/>
              </a:rPr>
              <a:t>   Iterator&lt;String&gt; </a:t>
            </a:r>
            <a:r>
              <a:rPr lang="en-US" sz="2400" b="1" i="0" dirty="0" err="1">
                <a:solidFill>
                  <a:srgbClr val="333333"/>
                </a:solidFill>
                <a:effectLst/>
                <a:latin typeface="Courier New" panose="02070309020205020404" pitchFamily="49" charset="0"/>
              </a:rPr>
              <a:t>iter</a:t>
            </a:r>
            <a:r>
              <a:rPr lang="en-US" sz="2400" b="1" i="0" dirty="0">
                <a:solidFill>
                  <a:srgbClr val="333333"/>
                </a:solidFill>
                <a:effectLst/>
                <a:latin typeface="Courier New" panose="02070309020205020404" pitchFamily="49" charset="0"/>
              </a:rPr>
              <a:t> = </a:t>
            </a:r>
            <a:r>
              <a:rPr lang="en-US" sz="2400" b="1" i="0" dirty="0" err="1">
                <a:solidFill>
                  <a:srgbClr val="333333"/>
                </a:solidFill>
                <a:effectLst/>
                <a:latin typeface="Courier New" panose="02070309020205020404" pitchFamily="49" charset="0"/>
              </a:rPr>
              <a:t>data.iterator</a:t>
            </a:r>
            <a:r>
              <a:rPr lang="en-US" sz="2400" b="1" i="0" dirty="0">
                <a:solidFill>
                  <a:srgbClr val="333333"/>
                </a:solidFill>
                <a:effectLst/>
                <a:latin typeface="Courier New" panose="02070309020205020404" pitchFamily="49" charset="0"/>
              </a:rPr>
              <a:t>();</a:t>
            </a:r>
            <a:br>
              <a:rPr lang="en-US" sz="2400" b="1" i="0" dirty="0">
                <a:solidFill>
                  <a:srgbClr val="333333"/>
                </a:solidFill>
                <a:effectLst/>
                <a:latin typeface="Courier New" panose="02070309020205020404" pitchFamily="49" charset="0"/>
              </a:rPr>
            </a:br>
            <a:r>
              <a:rPr lang="en-US" sz="2400" b="1" i="0" dirty="0">
                <a:solidFill>
                  <a:srgbClr val="333333"/>
                </a:solidFill>
                <a:effectLst/>
                <a:latin typeface="Courier New" panose="02070309020205020404" pitchFamily="49" charset="0"/>
              </a:rPr>
              <a:t>   int total = 0;</a:t>
            </a:r>
            <a:br>
              <a:rPr lang="en-US" sz="2400" b="1" i="0" dirty="0">
                <a:solidFill>
                  <a:srgbClr val="333333"/>
                </a:solidFill>
                <a:effectLst/>
                <a:latin typeface="Courier New" panose="02070309020205020404" pitchFamily="49" charset="0"/>
              </a:rPr>
            </a:br>
            <a:r>
              <a:rPr lang="en-US" sz="2400" b="1" i="0" dirty="0">
                <a:solidFill>
                  <a:srgbClr val="333333"/>
                </a:solidFill>
                <a:effectLst/>
                <a:latin typeface="Courier New" panose="02070309020205020404" pitchFamily="49" charset="0"/>
              </a:rPr>
              <a:t>   while (</a:t>
            </a:r>
            <a:r>
              <a:rPr lang="en-US" sz="2400" b="1" i="0" dirty="0" err="1">
                <a:solidFill>
                  <a:srgbClr val="333333"/>
                </a:solidFill>
                <a:effectLst/>
                <a:latin typeface="Courier New" panose="02070309020205020404" pitchFamily="49" charset="0"/>
              </a:rPr>
              <a:t>iter.hasNext</a:t>
            </a:r>
            <a:r>
              <a:rPr lang="en-US" sz="2400" b="1" i="0" dirty="0">
                <a:solidFill>
                  <a:srgbClr val="333333"/>
                </a:solidFill>
                <a:effectLst/>
                <a:latin typeface="Courier New" panose="02070309020205020404" pitchFamily="49" charset="0"/>
              </a:rPr>
              <a:t>()) {</a:t>
            </a:r>
            <a:br>
              <a:rPr lang="en-US" sz="2400" b="1" i="0" dirty="0">
                <a:solidFill>
                  <a:srgbClr val="333333"/>
                </a:solidFill>
                <a:effectLst/>
                <a:latin typeface="Courier New" panose="02070309020205020404" pitchFamily="49" charset="0"/>
              </a:rPr>
            </a:br>
            <a:r>
              <a:rPr lang="en-US" sz="2400" b="1" i="0" dirty="0">
                <a:solidFill>
                  <a:srgbClr val="333333"/>
                </a:solidFill>
                <a:effectLst/>
                <a:latin typeface="Courier New" panose="02070309020205020404" pitchFamily="49" charset="0"/>
              </a:rPr>
              <a:t>      if (</a:t>
            </a:r>
            <a:r>
              <a:rPr lang="en-US" sz="2400" b="1" i="0" dirty="0" err="1">
                <a:solidFill>
                  <a:srgbClr val="FF0000"/>
                </a:solidFill>
                <a:effectLst/>
                <a:latin typeface="Courier New" panose="02070309020205020404" pitchFamily="49" charset="0"/>
              </a:rPr>
              <a:t>iter.next</a:t>
            </a:r>
            <a:r>
              <a:rPr lang="en-US" sz="2400" b="1" i="0" dirty="0">
                <a:solidFill>
                  <a:srgbClr val="FF0000"/>
                </a:solidFill>
                <a:effectLst/>
                <a:latin typeface="Courier New" panose="02070309020205020404" pitchFamily="49" charset="0"/>
              </a:rPr>
              <a:t>()</a:t>
            </a:r>
            <a:r>
              <a:rPr lang="en-US" sz="2400" b="1" i="0" dirty="0">
                <a:solidFill>
                  <a:srgbClr val="333333"/>
                </a:solidFill>
                <a:effectLst/>
                <a:latin typeface="Courier New" panose="02070309020205020404" pitchFamily="49" charset="0"/>
              </a:rPr>
              <a:t>.length() &lt; 5)</a:t>
            </a:r>
            <a:br>
              <a:rPr lang="en-US" sz="2400" b="1" i="0" dirty="0">
                <a:solidFill>
                  <a:srgbClr val="333333"/>
                </a:solidFill>
                <a:effectLst/>
                <a:latin typeface="Courier New" panose="02070309020205020404" pitchFamily="49" charset="0"/>
              </a:rPr>
            </a:br>
            <a:r>
              <a:rPr lang="en-US" sz="2400" b="1" i="0" dirty="0">
                <a:solidFill>
                  <a:srgbClr val="333333"/>
                </a:solidFill>
                <a:effectLst/>
                <a:latin typeface="Courier New" panose="02070309020205020404" pitchFamily="49" charset="0"/>
              </a:rPr>
              <a:t>         total += </a:t>
            </a:r>
            <a:r>
              <a:rPr lang="en-US" sz="2400" b="1" i="0" dirty="0" err="1">
                <a:solidFill>
                  <a:srgbClr val="FF0000"/>
                </a:solidFill>
                <a:effectLst/>
                <a:latin typeface="Courier New" panose="02070309020205020404" pitchFamily="49" charset="0"/>
              </a:rPr>
              <a:t>iter.next</a:t>
            </a:r>
            <a:r>
              <a:rPr lang="en-US" sz="2400" b="1" i="0" dirty="0">
                <a:solidFill>
                  <a:srgbClr val="FF0000"/>
                </a:solidFill>
                <a:effectLst/>
                <a:latin typeface="Courier New" panose="02070309020205020404" pitchFamily="49" charset="0"/>
              </a:rPr>
              <a:t>()</a:t>
            </a:r>
            <a:r>
              <a:rPr lang="en-US" sz="2400" b="1" i="0" dirty="0">
                <a:solidFill>
                  <a:srgbClr val="333333"/>
                </a:solidFill>
                <a:effectLst/>
                <a:latin typeface="Courier New" panose="02070309020205020404" pitchFamily="49" charset="0"/>
              </a:rPr>
              <a:t>.length();</a:t>
            </a:r>
            <a:br>
              <a:rPr lang="en-US" sz="2400" b="1" i="0" dirty="0">
                <a:solidFill>
                  <a:srgbClr val="333333"/>
                </a:solidFill>
                <a:effectLst/>
                <a:latin typeface="Courier New" panose="02070309020205020404" pitchFamily="49" charset="0"/>
              </a:rPr>
            </a:br>
            <a:r>
              <a:rPr lang="en-US" sz="2400" b="1" i="0" dirty="0">
                <a:solidFill>
                  <a:srgbClr val="333333"/>
                </a:solidFill>
                <a:effectLst/>
                <a:latin typeface="Courier New" panose="02070309020205020404" pitchFamily="49" charset="0"/>
              </a:rPr>
              <a:t>   }</a:t>
            </a:r>
            <a:br>
              <a:rPr lang="en-US" sz="2400" b="1" i="0" dirty="0">
                <a:solidFill>
                  <a:srgbClr val="333333"/>
                </a:solidFill>
                <a:effectLst/>
                <a:latin typeface="Courier New" panose="02070309020205020404" pitchFamily="49" charset="0"/>
              </a:rPr>
            </a:br>
            <a:r>
              <a:rPr lang="en-US" sz="2400" b="1" i="0" dirty="0">
                <a:solidFill>
                  <a:srgbClr val="333333"/>
                </a:solidFill>
                <a:effectLst/>
                <a:latin typeface="Courier New" panose="02070309020205020404" pitchFamily="49" charset="0"/>
              </a:rPr>
              <a:t>   return total;</a:t>
            </a:r>
            <a:br>
              <a:rPr lang="en-US" sz="2400" b="1" i="0" dirty="0">
                <a:solidFill>
                  <a:srgbClr val="333333"/>
                </a:solidFill>
                <a:effectLst/>
                <a:latin typeface="Courier New" panose="02070309020205020404" pitchFamily="49" charset="0"/>
              </a:rPr>
            </a:br>
            <a:r>
              <a:rPr lang="en-US" sz="2400" b="1" i="0" dirty="0">
                <a:solidFill>
                  <a:srgbClr val="333333"/>
                </a:solidFill>
                <a:effectLst/>
                <a:latin typeface="Courier New" panose="02070309020205020404" pitchFamily="49" charset="0"/>
              </a:rPr>
              <a:t>}</a:t>
            </a:r>
            <a:endParaRPr lang="en-US" altLang="en-US" sz="3600" dirty="0">
              <a:latin typeface="Tahoma" panose="020B0604030504040204" pitchFamily="34" charset="0"/>
            </a:endParaRPr>
          </a:p>
        </p:txBody>
      </p:sp>
    </p:spTree>
    <p:extLst>
      <p:ext uri="{BB962C8B-B14F-4D97-AF65-F5344CB8AC3E}">
        <p14:creationId xmlns:p14="http://schemas.microsoft.com/office/powerpoint/2010/main" val="38085371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8.xml><?xml version="1.0" encoding="utf-8"?>
<p:sld xmlns:a="http://schemas.openxmlformats.org/drawingml/2006/main" xmlns:r="http://schemas.openxmlformats.org/officeDocument/2006/relationships" xmlns:p="http://schemas.openxmlformats.org/presentationml/2006/main">
  <p:cSld>
    <p:bg>
      <p:bgPr>
        <a:solidFill>
          <a:srgbClr val="FFCCFF"/>
        </a:solidFill>
        <a:effectLst/>
      </p:bgPr>
    </p:bg>
    <p:spTree>
      <p:nvGrpSpPr>
        <p:cNvPr id="1" name=""/>
        <p:cNvGrpSpPr/>
        <p:nvPr/>
      </p:nvGrpSpPr>
      <p:grpSpPr>
        <a:xfrm>
          <a:off x="0" y="0"/>
          <a:ext cx="0" cy="0"/>
          <a:chOff x="0" y="0"/>
          <a:chExt cx="0" cy="0"/>
        </a:xfrm>
      </p:grpSpPr>
      <p:sp>
        <p:nvSpPr>
          <p:cNvPr id="91138" name="Rectangle 2">
            <a:extLst>
              <a:ext uri="{FF2B5EF4-FFF2-40B4-BE49-F238E27FC236}">
                <a16:creationId xmlns:a16="http://schemas.microsoft.com/office/drawing/2014/main" id="{FE45A1D6-B398-4B7D-A699-AD1D1FC6CD54}"/>
              </a:ext>
            </a:extLst>
          </p:cNvPr>
          <p:cNvSpPr>
            <a:spLocks noChangeArrowheads="1"/>
          </p:cNvSpPr>
          <p:nvPr/>
        </p:nvSpPr>
        <p:spPr bwMode="auto">
          <a:xfrm>
            <a:off x="377687" y="1982788"/>
            <a:ext cx="8686800" cy="3785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sz="2400" b="1" i="0" dirty="0">
                <a:solidFill>
                  <a:srgbClr val="333333"/>
                </a:solidFill>
                <a:effectLst/>
                <a:latin typeface="Courier New" panose="02070309020205020404" pitchFamily="49" charset="0"/>
              </a:rPr>
              <a:t>int </a:t>
            </a:r>
            <a:r>
              <a:rPr lang="en-US" sz="2400" b="1" i="0" dirty="0" err="1">
                <a:solidFill>
                  <a:srgbClr val="333333"/>
                </a:solidFill>
                <a:effectLst/>
                <a:latin typeface="Courier New" panose="02070309020205020404" pitchFamily="49" charset="0"/>
              </a:rPr>
              <a:t>totalLengths</a:t>
            </a:r>
            <a:r>
              <a:rPr lang="en-US" sz="2400" b="1" i="0" dirty="0">
                <a:solidFill>
                  <a:srgbClr val="333333"/>
                </a:solidFill>
                <a:effectLst/>
                <a:latin typeface="Courier New" panose="02070309020205020404" pitchFamily="49" charset="0"/>
              </a:rPr>
              <a:t>(</a:t>
            </a:r>
            <a:r>
              <a:rPr lang="en-US" sz="2400" b="1" i="0" dirty="0" err="1">
                <a:solidFill>
                  <a:srgbClr val="333333"/>
                </a:solidFill>
                <a:effectLst/>
                <a:latin typeface="Courier New" panose="02070309020205020404" pitchFamily="49" charset="0"/>
              </a:rPr>
              <a:t>ArrayList</a:t>
            </a:r>
            <a:r>
              <a:rPr lang="en-US" sz="2400" b="1" i="0" dirty="0">
                <a:solidFill>
                  <a:srgbClr val="333333"/>
                </a:solidFill>
                <a:effectLst/>
                <a:latin typeface="Courier New" panose="02070309020205020404" pitchFamily="49" charset="0"/>
              </a:rPr>
              <a:t>&lt;String&gt; list) {</a:t>
            </a:r>
            <a:br>
              <a:rPr lang="en-US" sz="2400" b="1" i="0" dirty="0">
                <a:solidFill>
                  <a:srgbClr val="333333"/>
                </a:solidFill>
                <a:effectLst/>
                <a:latin typeface="Courier New" panose="02070309020205020404" pitchFamily="49" charset="0"/>
              </a:rPr>
            </a:br>
            <a:r>
              <a:rPr lang="en-US" sz="2400" b="1" i="0" dirty="0">
                <a:solidFill>
                  <a:srgbClr val="333333"/>
                </a:solidFill>
                <a:effectLst/>
                <a:latin typeface="Courier New" panose="02070309020205020404" pitchFamily="49" charset="0"/>
              </a:rPr>
              <a:t>   Iterator&lt;String&gt; </a:t>
            </a:r>
            <a:r>
              <a:rPr lang="en-US" sz="2400" b="1" i="0" dirty="0" err="1">
                <a:solidFill>
                  <a:srgbClr val="333333"/>
                </a:solidFill>
                <a:effectLst/>
                <a:latin typeface="Courier New" panose="02070309020205020404" pitchFamily="49" charset="0"/>
              </a:rPr>
              <a:t>iter</a:t>
            </a:r>
            <a:r>
              <a:rPr lang="en-US" sz="2400" b="1" i="0" dirty="0">
                <a:solidFill>
                  <a:srgbClr val="333333"/>
                </a:solidFill>
                <a:effectLst/>
                <a:latin typeface="Courier New" panose="02070309020205020404" pitchFamily="49" charset="0"/>
              </a:rPr>
              <a:t> = </a:t>
            </a:r>
            <a:r>
              <a:rPr lang="en-US" sz="2400" b="1" i="0" dirty="0" err="1">
                <a:solidFill>
                  <a:srgbClr val="333333"/>
                </a:solidFill>
                <a:effectLst/>
                <a:latin typeface="Courier New" panose="02070309020205020404" pitchFamily="49" charset="0"/>
              </a:rPr>
              <a:t>data.iterator</a:t>
            </a:r>
            <a:r>
              <a:rPr lang="en-US" sz="2400" b="1" i="0" dirty="0">
                <a:solidFill>
                  <a:srgbClr val="333333"/>
                </a:solidFill>
                <a:effectLst/>
                <a:latin typeface="Courier New" panose="02070309020205020404" pitchFamily="49" charset="0"/>
              </a:rPr>
              <a:t>();</a:t>
            </a:r>
            <a:br>
              <a:rPr lang="en-US" sz="2400" b="1" i="0" dirty="0">
                <a:solidFill>
                  <a:srgbClr val="333333"/>
                </a:solidFill>
                <a:effectLst/>
                <a:latin typeface="Courier New" panose="02070309020205020404" pitchFamily="49" charset="0"/>
              </a:rPr>
            </a:br>
            <a:r>
              <a:rPr lang="en-US" sz="2400" b="1" i="0" dirty="0">
                <a:solidFill>
                  <a:srgbClr val="333333"/>
                </a:solidFill>
                <a:effectLst/>
                <a:latin typeface="Courier New" panose="02070309020205020404" pitchFamily="49" charset="0"/>
              </a:rPr>
              <a:t>   int total = 0;</a:t>
            </a:r>
            <a:br>
              <a:rPr lang="en-US" sz="2400" b="1" i="0" dirty="0">
                <a:solidFill>
                  <a:srgbClr val="333333"/>
                </a:solidFill>
                <a:effectLst/>
                <a:latin typeface="Courier New" panose="02070309020205020404" pitchFamily="49" charset="0"/>
              </a:rPr>
            </a:br>
            <a:r>
              <a:rPr lang="en-US" sz="2400" b="1" i="0" dirty="0">
                <a:solidFill>
                  <a:srgbClr val="333333"/>
                </a:solidFill>
                <a:effectLst/>
                <a:latin typeface="Courier New" panose="02070309020205020404" pitchFamily="49" charset="0"/>
              </a:rPr>
              <a:t>   while (</a:t>
            </a:r>
            <a:r>
              <a:rPr lang="en-US" sz="2400" b="1" i="0" dirty="0" err="1">
                <a:solidFill>
                  <a:srgbClr val="333333"/>
                </a:solidFill>
                <a:effectLst/>
                <a:latin typeface="Courier New" panose="02070309020205020404" pitchFamily="49" charset="0"/>
              </a:rPr>
              <a:t>iter.hasNext</a:t>
            </a:r>
            <a:r>
              <a:rPr lang="en-US" sz="2400" b="1" i="0" dirty="0">
                <a:solidFill>
                  <a:srgbClr val="333333"/>
                </a:solidFill>
                <a:effectLst/>
                <a:latin typeface="Courier New" panose="02070309020205020404" pitchFamily="49" charset="0"/>
              </a:rPr>
              <a:t>()) {</a:t>
            </a:r>
          </a:p>
          <a:p>
            <a:pPr>
              <a:spcBef>
                <a:spcPct val="0"/>
              </a:spcBef>
              <a:buFontTx/>
              <a:buNone/>
            </a:pPr>
            <a:r>
              <a:rPr lang="en-US" sz="2400" dirty="0">
                <a:solidFill>
                  <a:srgbClr val="333333"/>
                </a:solidFill>
                <a:latin typeface="Courier New" panose="02070309020205020404" pitchFamily="49" charset="0"/>
              </a:rPr>
              <a:t>      </a:t>
            </a:r>
            <a:r>
              <a:rPr lang="en-US" sz="2400" dirty="0">
                <a:solidFill>
                  <a:srgbClr val="6600CC"/>
                </a:solidFill>
                <a:latin typeface="Courier New" panose="02070309020205020404" pitchFamily="49" charset="0"/>
              </a:rPr>
              <a:t>String word = </a:t>
            </a:r>
            <a:r>
              <a:rPr lang="en-US" sz="2400" dirty="0" err="1">
                <a:solidFill>
                  <a:srgbClr val="6600CC"/>
                </a:solidFill>
                <a:latin typeface="Courier New" panose="02070309020205020404" pitchFamily="49" charset="0"/>
              </a:rPr>
              <a:t>iter.next</a:t>
            </a:r>
            <a:r>
              <a:rPr lang="en-US" sz="2400" dirty="0">
                <a:solidFill>
                  <a:srgbClr val="6600CC"/>
                </a:solidFill>
                <a:latin typeface="Courier New" panose="02070309020205020404" pitchFamily="49" charset="0"/>
              </a:rPr>
              <a:t>();</a:t>
            </a:r>
            <a:br>
              <a:rPr lang="en-US" sz="2400" b="1" i="0" dirty="0">
                <a:solidFill>
                  <a:srgbClr val="333333"/>
                </a:solidFill>
                <a:effectLst/>
                <a:latin typeface="Courier New" panose="02070309020205020404" pitchFamily="49" charset="0"/>
              </a:rPr>
            </a:br>
            <a:r>
              <a:rPr lang="en-US" sz="2400" b="1" i="0" dirty="0">
                <a:solidFill>
                  <a:srgbClr val="333333"/>
                </a:solidFill>
                <a:effectLst/>
                <a:latin typeface="Courier New" panose="02070309020205020404" pitchFamily="49" charset="0"/>
              </a:rPr>
              <a:t>      if (</a:t>
            </a:r>
            <a:r>
              <a:rPr lang="en-US" sz="2400" dirty="0" err="1">
                <a:solidFill>
                  <a:srgbClr val="6600CC"/>
                </a:solidFill>
                <a:latin typeface="Courier New" panose="02070309020205020404" pitchFamily="49" charset="0"/>
              </a:rPr>
              <a:t>word</a:t>
            </a:r>
            <a:r>
              <a:rPr lang="en-US" sz="2400" b="1" i="0" dirty="0" err="1">
                <a:solidFill>
                  <a:srgbClr val="333333"/>
                </a:solidFill>
                <a:effectLst/>
                <a:latin typeface="Courier New" panose="02070309020205020404" pitchFamily="49" charset="0"/>
              </a:rPr>
              <a:t>.length</a:t>
            </a:r>
            <a:r>
              <a:rPr lang="en-US" sz="2400" b="1" i="0" dirty="0">
                <a:solidFill>
                  <a:srgbClr val="333333"/>
                </a:solidFill>
                <a:effectLst/>
                <a:latin typeface="Courier New" panose="02070309020205020404" pitchFamily="49" charset="0"/>
              </a:rPr>
              <a:t>() &lt; 5)</a:t>
            </a:r>
            <a:br>
              <a:rPr lang="en-US" sz="2400" b="1" i="0" dirty="0">
                <a:solidFill>
                  <a:srgbClr val="333333"/>
                </a:solidFill>
                <a:effectLst/>
                <a:latin typeface="Courier New" panose="02070309020205020404" pitchFamily="49" charset="0"/>
              </a:rPr>
            </a:br>
            <a:r>
              <a:rPr lang="en-US" sz="2400" b="1" i="0" dirty="0">
                <a:solidFill>
                  <a:srgbClr val="333333"/>
                </a:solidFill>
                <a:effectLst/>
                <a:latin typeface="Courier New" panose="02070309020205020404" pitchFamily="49" charset="0"/>
              </a:rPr>
              <a:t>         total += </a:t>
            </a:r>
            <a:r>
              <a:rPr lang="en-US" sz="2400" dirty="0" err="1">
                <a:solidFill>
                  <a:srgbClr val="6600CC"/>
                </a:solidFill>
                <a:latin typeface="Courier New" panose="02070309020205020404" pitchFamily="49" charset="0"/>
              </a:rPr>
              <a:t>word</a:t>
            </a:r>
            <a:r>
              <a:rPr lang="en-US" sz="2400" b="1" i="0" dirty="0" err="1">
                <a:solidFill>
                  <a:srgbClr val="333333"/>
                </a:solidFill>
                <a:effectLst/>
                <a:latin typeface="Courier New" panose="02070309020205020404" pitchFamily="49" charset="0"/>
              </a:rPr>
              <a:t>.length</a:t>
            </a:r>
            <a:r>
              <a:rPr lang="en-US" sz="2400" b="1" i="0" dirty="0">
                <a:solidFill>
                  <a:srgbClr val="333333"/>
                </a:solidFill>
                <a:effectLst/>
                <a:latin typeface="Courier New" panose="02070309020205020404" pitchFamily="49" charset="0"/>
              </a:rPr>
              <a:t>();</a:t>
            </a:r>
            <a:br>
              <a:rPr lang="en-US" sz="2400" b="1" i="0" dirty="0">
                <a:solidFill>
                  <a:srgbClr val="333333"/>
                </a:solidFill>
                <a:effectLst/>
                <a:latin typeface="Courier New" panose="02070309020205020404" pitchFamily="49" charset="0"/>
              </a:rPr>
            </a:br>
            <a:r>
              <a:rPr lang="en-US" sz="2400" b="1" i="0" dirty="0">
                <a:solidFill>
                  <a:srgbClr val="333333"/>
                </a:solidFill>
                <a:effectLst/>
                <a:latin typeface="Courier New" panose="02070309020205020404" pitchFamily="49" charset="0"/>
              </a:rPr>
              <a:t>   }</a:t>
            </a:r>
            <a:br>
              <a:rPr lang="en-US" sz="2400" b="1" i="0" dirty="0">
                <a:solidFill>
                  <a:srgbClr val="333333"/>
                </a:solidFill>
                <a:effectLst/>
                <a:latin typeface="Courier New" panose="02070309020205020404" pitchFamily="49" charset="0"/>
              </a:rPr>
            </a:br>
            <a:r>
              <a:rPr lang="en-US" sz="2400" b="1" i="0" dirty="0">
                <a:solidFill>
                  <a:srgbClr val="333333"/>
                </a:solidFill>
                <a:effectLst/>
                <a:latin typeface="Courier New" panose="02070309020205020404" pitchFamily="49" charset="0"/>
              </a:rPr>
              <a:t>   return total;</a:t>
            </a:r>
            <a:br>
              <a:rPr lang="en-US" sz="2400" b="1" i="0" dirty="0">
                <a:solidFill>
                  <a:srgbClr val="333333"/>
                </a:solidFill>
                <a:effectLst/>
                <a:latin typeface="Courier New" panose="02070309020205020404" pitchFamily="49" charset="0"/>
              </a:rPr>
            </a:br>
            <a:r>
              <a:rPr lang="en-US" sz="2400" b="1" i="0" dirty="0">
                <a:solidFill>
                  <a:srgbClr val="333333"/>
                </a:solidFill>
                <a:effectLst/>
                <a:latin typeface="Courier New" panose="02070309020205020404" pitchFamily="49" charset="0"/>
              </a:rPr>
              <a:t>}</a:t>
            </a:r>
            <a:endParaRPr lang="en-US" altLang="en-US" sz="3600" dirty="0">
              <a:latin typeface="Tahoma" panose="020B0604030504040204" pitchFamily="34" charset="0"/>
            </a:endParaRPr>
          </a:p>
        </p:txBody>
      </p:sp>
      <p:sp>
        <p:nvSpPr>
          <p:cNvPr id="4" name="Rectangle 3">
            <a:extLst>
              <a:ext uri="{FF2B5EF4-FFF2-40B4-BE49-F238E27FC236}">
                <a16:creationId xmlns:a16="http://schemas.microsoft.com/office/drawing/2014/main" id="{295E5888-77BF-4B4B-BF08-AC3FCC13EAD9}"/>
              </a:ext>
            </a:extLst>
          </p:cNvPr>
          <p:cNvSpPr/>
          <p:nvPr/>
        </p:nvSpPr>
        <p:spPr>
          <a:xfrm>
            <a:off x="609600" y="323850"/>
            <a:ext cx="7391400" cy="523220"/>
          </a:xfrm>
          <a:prstGeom prst="rect">
            <a:avLst/>
          </a:prstGeom>
        </p:spPr>
        <p:txBody>
          <a:bodyPr>
            <a:spAutoFit/>
          </a:bodyPr>
          <a:lstStyle/>
          <a:p>
            <a:pPr>
              <a:defRPr/>
            </a:pPr>
            <a:r>
              <a:rPr lang="en-US" dirty="0"/>
              <a:t>The fix:  call next() once</a:t>
            </a:r>
          </a:p>
        </p:txBody>
      </p:sp>
    </p:spTree>
    <p:extLst>
      <p:ext uri="{BB962C8B-B14F-4D97-AF65-F5344CB8AC3E}">
        <p14:creationId xmlns:p14="http://schemas.microsoft.com/office/powerpoint/2010/main" val="26378580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grpId="0" nodeType="withEffect">
                                  <p:stCondLst>
                                    <p:cond delay="0"/>
                                  </p:stCondLst>
                                  <p:childTnLst>
                                    <p:set>
                                      <p:cBhvr>
                                        <p:cTn id="6" dur="1" fill="hold">
                                          <p:stCondLst>
                                            <p:cond delay="0"/>
                                          </p:stCondLst>
                                        </p:cTn>
                                        <p:tgtEl>
                                          <p:spTgt spid="9113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138"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Footer Placeholder 3">
            <a:extLst>
              <a:ext uri="{FF2B5EF4-FFF2-40B4-BE49-F238E27FC236}">
                <a16:creationId xmlns:a16="http://schemas.microsoft.com/office/drawing/2014/main" id="{EFFCD39E-204C-4962-A195-8DFD75450C6D}"/>
              </a:ext>
            </a:extLst>
          </p:cNvPr>
          <p:cNvSpPr>
            <a:spLocks noGrp="1"/>
          </p:cNvSpPr>
          <p:nvPr>
            <p:ph type="ftr"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800"/>
          </a:p>
          <a:p>
            <a:pPr>
              <a:spcBef>
                <a:spcPct val="0"/>
              </a:spcBef>
              <a:buFontTx/>
              <a:buNone/>
            </a:pPr>
            <a:endParaRPr lang="en-US" altLang="en-US" sz="800" b="0">
              <a:latin typeface="Tahoma" panose="020B0604030504040204" pitchFamily="34" charset="0"/>
            </a:endParaRPr>
          </a:p>
          <a:p>
            <a:pPr>
              <a:spcBef>
                <a:spcPct val="0"/>
              </a:spcBef>
              <a:buFontTx/>
              <a:buNone/>
            </a:pPr>
            <a:endParaRPr lang="en-US" altLang="en-US" sz="800">
              <a:latin typeface="Tahoma" panose="020B0604030504040204" pitchFamily="34" charset="0"/>
            </a:endParaRPr>
          </a:p>
          <a:p>
            <a:pPr>
              <a:spcBef>
                <a:spcPct val="0"/>
              </a:spcBef>
              <a:buFontTx/>
              <a:buNone/>
            </a:pPr>
            <a:r>
              <a:rPr lang="en-US" altLang="en-US" sz="800">
                <a:latin typeface="Tahoma" panose="020B0604030504040204" pitchFamily="34" charset="0"/>
              </a:rPr>
              <a:t>© A+ Computer Science  -  www.apluscompsci.com</a:t>
            </a:r>
          </a:p>
        </p:txBody>
      </p:sp>
      <p:sp>
        <p:nvSpPr>
          <p:cNvPr id="93187" name="WordArt 2">
            <a:extLst>
              <a:ext uri="{FF2B5EF4-FFF2-40B4-BE49-F238E27FC236}">
                <a16:creationId xmlns:a16="http://schemas.microsoft.com/office/drawing/2014/main" id="{4AC82B76-BE4E-435C-8945-E47F1A6233CA}"/>
              </a:ext>
            </a:extLst>
          </p:cNvPr>
          <p:cNvSpPr>
            <a:spLocks noChangeArrowheads="1" noChangeShapeType="1" noTextEdit="1"/>
          </p:cNvSpPr>
          <p:nvPr/>
        </p:nvSpPr>
        <p:spPr bwMode="auto">
          <a:xfrm>
            <a:off x="609600" y="990600"/>
            <a:ext cx="7772400" cy="4343400"/>
          </a:xfrm>
          <a:prstGeom prst="rect">
            <a:avLst/>
          </a:prstGeom>
        </p:spPr>
        <p:txBody>
          <a:bodyPr wrap="none" fromWordArt="1">
            <a:prstTxWarp prst="textPlain">
              <a:avLst>
                <a:gd name="adj" fmla="val 50000"/>
              </a:avLst>
            </a:prstTxWarp>
          </a:bodyPr>
          <a:lstStyle/>
          <a:p>
            <a:pPr algn="ctr"/>
            <a:r>
              <a:rPr lang="en-US" sz="3600" kern="10">
                <a:ln w="9525">
                  <a:solidFill>
                    <a:srgbClr val="FFFF00"/>
                  </a:solidFill>
                  <a:round/>
                  <a:headEnd/>
                  <a:tailEnd/>
                </a:ln>
                <a:solidFill>
                  <a:srgbClr val="FF0000"/>
                </a:solidFill>
                <a:effectLst>
                  <a:outerShdw dist="35921" dir="2700000" algn="ctr" rotWithShape="0">
                    <a:srgbClr val="C0C0C0">
                      <a:alpha val="79999"/>
                    </a:srgbClr>
                  </a:outerShdw>
                </a:effectLst>
                <a:latin typeface="Impact" panose="020B0806030902050204" pitchFamily="34" charset="0"/>
              </a:rPr>
              <a:t>removeone.java</a:t>
            </a:r>
          </a:p>
          <a:p>
            <a:pPr algn="ctr"/>
            <a:r>
              <a:rPr lang="en-US" sz="3600" kern="10">
                <a:ln w="9525">
                  <a:solidFill>
                    <a:srgbClr val="FFFF00"/>
                  </a:solidFill>
                  <a:round/>
                  <a:headEnd/>
                  <a:tailEnd/>
                </a:ln>
                <a:solidFill>
                  <a:srgbClr val="FF0000"/>
                </a:solidFill>
                <a:effectLst>
                  <a:outerShdw dist="35921" dir="2700000" algn="ctr" rotWithShape="0">
                    <a:srgbClr val="C0C0C0">
                      <a:alpha val="79999"/>
                    </a:srgbClr>
                  </a:outerShdw>
                </a:effectLst>
                <a:latin typeface="Impact" panose="020B0806030902050204" pitchFamily="34" charset="0"/>
              </a:rPr>
              <a:t>removetwo.java</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oter Placeholder 3">
            <a:extLst>
              <a:ext uri="{FF2B5EF4-FFF2-40B4-BE49-F238E27FC236}">
                <a16:creationId xmlns:a16="http://schemas.microsoft.com/office/drawing/2014/main" id="{7D9EBB41-B244-40E0-9292-E3A3CB3506B0}"/>
              </a:ext>
            </a:extLst>
          </p:cNvPr>
          <p:cNvSpPr>
            <a:spLocks noGrp="1"/>
          </p:cNvSpPr>
          <p:nvPr>
            <p:ph type="ftr"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800"/>
          </a:p>
          <a:p>
            <a:pPr>
              <a:spcBef>
                <a:spcPct val="0"/>
              </a:spcBef>
              <a:buFontTx/>
              <a:buNone/>
            </a:pPr>
            <a:endParaRPr lang="en-US" altLang="en-US" sz="800" b="0">
              <a:latin typeface="Tahoma" panose="020B0604030504040204" pitchFamily="34" charset="0"/>
            </a:endParaRPr>
          </a:p>
          <a:p>
            <a:pPr>
              <a:spcBef>
                <a:spcPct val="0"/>
              </a:spcBef>
              <a:buFontTx/>
              <a:buNone/>
            </a:pPr>
            <a:endParaRPr lang="en-US" altLang="en-US" sz="800">
              <a:latin typeface="Tahoma" panose="020B0604030504040204" pitchFamily="34" charset="0"/>
            </a:endParaRPr>
          </a:p>
          <a:p>
            <a:pPr>
              <a:spcBef>
                <a:spcPct val="0"/>
              </a:spcBef>
              <a:buFontTx/>
              <a:buNone/>
            </a:pPr>
            <a:r>
              <a:rPr lang="en-US" altLang="en-US" sz="800">
                <a:latin typeface="Tahoma" panose="020B0604030504040204" pitchFamily="34" charset="0"/>
              </a:rPr>
              <a:t>© A+ Computer Science  -  www.apluscompsci.com</a:t>
            </a:r>
          </a:p>
        </p:txBody>
      </p:sp>
      <p:sp>
        <p:nvSpPr>
          <p:cNvPr id="14339" name="Rectangle 2">
            <a:extLst>
              <a:ext uri="{FF2B5EF4-FFF2-40B4-BE49-F238E27FC236}">
                <a16:creationId xmlns:a16="http://schemas.microsoft.com/office/drawing/2014/main" id="{50CB38D4-CA5A-4443-8CC9-ABFD26BFEA6A}"/>
              </a:ext>
            </a:extLst>
          </p:cNvPr>
          <p:cNvSpPr>
            <a:spLocks noChangeArrowheads="1"/>
          </p:cNvSpPr>
          <p:nvPr/>
        </p:nvSpPr>
        <p:spPr bwMode="auto">
          <a:xfrm>
            <a:off x="5029200" y="5029200"/>
            <a:ext cx="3276600" cy="838200"/>
          </a:xfrm>
          <a:prstGeom prst="rect">
            <a:avLst/>
          </a:prstGeom>
          <a:solidFill>
            <a:srgbClr val="E8D4CE"/>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a:latin typeface="Tahoma" panose="020B0604030504040204" pitchFamily="34" charset="0"/>
              </a:rPr>
              <a:t>"Chuck"</a:t>
            </a:r>
          </a:p>
        </p:txBody>
      </p:sp>
      <p:sp>
        <p:nvSpPr>
          <p:cNvPr id="14340" name="Line 3">
            <a:extLst>
              <a:ext uri="{FF2B5EF4-FFF2-40B4-BE49-F238E27FC236}">
                <a16:creationId xmlns:a16="http://schemas.microsoft.com/office/drawing/2014/main" id="{9536803C-F2D9-4C90-BD04-4594B8151549}"/>
              </a:ext>
            </a:extLst>
          </p:cNvPr>
          <p:cNvSpPr>
            <a:spLocks noChangeShapeType="1"/>
          </p:cNvSpPr>
          <p:nvPr/>
        </p:nvSpPr>
        <p:spPr bwMode="auto">
          <a:xfrm>
            <a:off x="1219200" y="4648200"/>
            <a:ext cx="457200" cy="533400"/>
          </a:xfrm>
          <a:prstGeom prst="line">
            <a:avLst/>
          </a:prstGeom>
          <a:noFill/>
          <a:ln w="508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341" name="Line 4">
            <a:extLst>
              <a:ext uri="{FF2B5EF4-FFF2-40B4-BE49-F238E27FC236}">
                <a16:creationId xmlns:a16="http://schemas.microsoft.com/office/drawing/2014/main" id="{2B0DACA9-F004-4CED-BD60-D6D49FF6909A}"/>
              </a:ext>
            </a:extLst>
          </p:cNvPr>
          <p:cNvSpPr>
            <a:spLocks noChangeShapeType="1"/>
          </p:cNvSpPr>
          <p:nvPr/>
        </p:nvSpPr>
        <p:spPr bwMode="auto">
          <a:xfrm flipH="1">
            <a:off x="7162800" y="4572000"/>
            <a:ext cx="304800" cy="304800"/>
          </a:xfrm>
          <a:prstGeom prst="line">
            <a:avLst/>
          </a:prstGeom>
          <a:noFill/>
          <a:ln w="508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342" name="Rectangle 5">
            <a:extLst>
              <a:ext uri="{FF2B5EF4-FFF2-40B4-BE49-F238E27FC236}">
                <a16:creationId xmlns:a16="http://schemas.microsoft.com/office/drawing/2014/main" id="{C5018DFF-CA4A-4987-AD06-377AFFBE01F4}"/>
              </a:ext>
            </a:extLst>
          </p:cNvPr>
          <p:cNvSpPr>
            <a:spLocks noChangeArrowheads="1"/>
          </p:cNvSpPr>
          <p:nvPr/>
        </p:nvSpPr>
        <p:spPr bwMode="auto">
          <a:xfrm>
            <a:off x="1219200" y="5257800"/>
            <a:ext cx="3276600" cy="838200"/>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a:latin typeface="Tahoma" panose="020B0604030504040204" pitchFamily="34" charset="0"/>
              </a:rPr>
              <a:t>"Chuck"</a:t>
            </a:r>
            <a:endParaRPr lang="en-US" altLang="en-US" sz="3600">
              <a:latin typeface="Tahoma" panose="020B0604030504040204" pitchFamily="34" charset="0"/>
            </a:endParaRPr>
          </a:p>
        </p:txBody>
      </p:sp>
      <p:sp>
        <p:nvSpPr>
          <p:cNvPr id="14343" name="Text Box 6">
            <a:extLst>
              <a:ext uri="{FF2B5EF4-FFF2-40B4-BE49-F238E27FC236}">
                <a16:creationId xmlns:a16="http://schemas.microsoft.com/office/drawing/2014/main" id="{02007346-EB54-4B98-AB0E-A83359A318C4}"/>
              </a:ext>
            </a:extLst>
          </p:cNvPr>
          <p:cNvSpPr txBox="1">
            <a:spLocks noChangeArrowheads="1"/>
          </p:cNvSpPr>
          <p:nvPr/>
        </p:nvSpPr>
        <p:spPr bwMode="auto">
          <a:xfrm>
            <a:off x="914400" y="1905000"/>
            <a:ext cx="7729538"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800">
                <a:latin typeface="Tahoma" panose="020B0604030504040204" pitchFamily="34" charset="0"/>
              </a:rPr>
              <a:t>String x = new String("Chuck");</a:t>
            </a:r>
          </a:p>
          <a:p>
            <a:pPr>
              <a:spcBef>
                <a:spcPct val="0"/>
              </a:spcBef>
              <a:buFontTx/>
              <a:buNone/>
            </a:pPr>
            <a:r>
              <a:rPr lang="en-US" altLang="en-US" sz="2800">
                <a:latin typeface="Tahoma" panose="020B0604030504040204" pitchFamily="34" charset="0"/>
              </a:rPr>
              <a:t>String y = new String("Chuck");</a:t>
            </a:r>
            <a:br>
              <a:rPr lang="en-US" altLang="en-US" sz="2800">
                <a:latin typeface="Tahoma" panose="020B0604030504040204" pitchFamily="34" charset="0"/>
              </a:rPr>
            </a:br>
            <a:endParaRPr lang="en-US" altLang="en-US" sz="2800">
              <a:latin typeface="Tahoma" panose="020B0604030504040204" pitchFamily="34" charset="0"/>
            </a:endParaRPr>
          </a:p>
          <a:p>
            <a:pPr>
              <a:spcBef>
                <a:spcPct val="0"/>
              </a:spcBef>
              <a:buFontTx/>
              <a:buNone/>
            </a:pPr>
            <a:r>
              <a:rPr lang="en-US" altLang="en-US" sz="2800">
                <a:latin typeface="Tahoma" panose="020B0604030504040204" pitchFamily="34" charset="0"/>
              </a:rPr>
              <a:t>x and y store different memory addresses.</a:t>
            </a:r>
          </a:p>
        </p:txBody>
      </p:sp>
      <p:sp>
        <p:nvSpPr>
          <p:cNvPr id="14344" name="Text Box 7">
            <a:extLst>
              <a:ext uri="{FF2B5EF4-FFF2-40B4-BE49-F238E27FC236}">
                <a16:creationId xmlns:a16="http://schemas.microsoft.com/office/drawing/2014/main" id="{F95A22BB-FE69-4A6A-9A00-AD156921AE5F}"/>
              </a:ext>
            </a:extLst>
          </p:cNvPr>
          <p:cNvSpPr txBox="1">
            <a:spLocks noChangeArrowheads="1"/>
          </p:cNvSpPr>
          <p:nvPr/>
        </p:nvSpPr>
        <p:spPr bwMode="auto">
          <a:xfrm>
            <a:off x="533400" y="4038600"/>
            <a:ext cx="490538"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4000">
                <a:latin typeface="Tahoma" panose="020B0604030504040204" pitchFamily="34" charset="0"/>
              </a:rPr>
              <a:t>x</a:t>
            </a:r>
          </a:p>
        </p:txBody>
      </p:sp>
      <p:sp>
        <p:nvSpPr>
          <p:cNvPr id="14345" name="Text Box 8">
            <a:extLst>
              <a:ext uri="{FF2B5EF4-FFF2-40B4-BE49-F238E27FC236}">
                <a16:creationId xmlns:a16="http://schemas.microsoft.com/office/drawing/2014/main" id="{FEB46726-9574-4E56-B498-92B938CA2380}"/>
              </a:ext>
            </a:extLst>
          </p:cNvPr>
          <p:cNvSpPr txBox="1">
            <a:spLocks noChangeArrowheads="1"/>
          </p:cNvSpPr>
          <p:nvPr/>
        </p:nvSpPr>
        <p:spPr bwMode="auto">
          <a:xfrm>
            <a:off x="7543800" y="3886200"/>
            <a:ext cx="47625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4000">
                <a:latin typeface="Tahoma" panose="020B0604030504040204" pitchFamily="34" charset="0"/>
              </a:rPr>
              <a:t>y</a:t>
            </a:r>
          </a:p>
        </p:txBody>
      </p:sp>
      <p:sp>
        <p:nvSpPr>
          <p:cNvPr id="14346" name="WordArt 9">
            <a:extLst>
              <a:ext uri="{FF2B5EF4-FFF2-40B4-BE49-F238E27FC236}">
                <a16:creationId xmlns:a16="http://schemas.microsoft.com/office/drawing/2014/main" id="{EEDB0CC3-97F9-42EF-BC7E-4364F558A55E}"/>
              </a:ext>
            </a:extLst>
          </p:cNvPr>
          <p:cNvSpPr>
            <a:spLocks noChangeArrowheads="1" noChangeShapeType="1" noTextEdit="1"/>
          </p:cNvSpPr>
          <p:nvPr/>
        </p:nvSpPr>
        <p:spPr bwMode="auto">
          <a:xfrm>
            <a:off x="1066800" y="457200"/>
            <a:ext cx="6477000" cy="762000"/>
          </a:xfrm>
          <a:prstGeom prst="rect">
            <a:avLst/>
          </a:prstGeom>
        </p:spPr>
        <p:txBody>
          <a:bodyPr wrap="none" fromWordArt="1">
            <a:prstTxWarp prst="textPlain">
              <a:avLst>
                <a:gd name="adj" fmla="val 50000"/>
              </a:avLst>
            </a:prstTxWarp>
          </a:bodyPr>
          <a:lstStyle/>
          <a:p>
            <a:pPr algn="ctr"/>
            <a:r>
              <a:rPr lang="en-US" sz="3600" kern="10">
                <a:ln w="9525">
                  <a:solidFill>
                    <a:srgbClr val="FFFF00"/>
                  </a:solidFill>
                  <a:round/>
                  <a:headEnd type="none" w="sm" len="sm"/>
                  <a:tailEnd type="none" w="sm" len="sm"/>
                </a:ln>
                <a:solidFill>
                  <a:srgbClr val="0000FF"/>
                </a:solidFill>
                <a:effectLst>
                  <a:outerShdw dist="35921" dir="2700000" algn="ctr" rotWithShape="0">
                    <a:srgbClr val="C0C0C0">
                      <a:alpha val="79999"/>
                    </a:srgbClr>
                  </a:outerShdw>
                </a:effectLst>
                <a:latin typeface="Impact" panose="020B0806030902050204" pitchFamily="34" charset="0"/>
              </a:rPr>
              <a:t>References</a:t>
            </a:r>
          </a:p>
        </p:txBody>
      </p:sp>
      <p:sp>
        <p:nvSpPr>
          <p:cNvPr id="14347" name="Text Box 10">
            <a:extLst>
              <a:ext uri="{FF2B5EF4-FFF2-40B4-BE49-F238E27FC236}">
                <a16:creationId xmlns:a16="http://schemas.microsoft.com/office/drawing/2014/main" id="{EF8825E4-A574-4090-91E1-41D7862A6408}"/>
              </a:ext>
            </a:extLst>
          </p:cNvPr>
          <p:cNvSpPr txBox="1">
            <a:spLocks noChangeArrowheads="1"/>
          </p:cNvSpPr>
          <p:nvPr/>
        </p:nvSpPr>
        <p:spPr bwMode="auto">
          <a:xfrm>
            <a:off x="381000" y="4648200"/>
            <a:ext cx="8382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50000"/>
              </a:spcBef>
              <a:buFontTx/>
              <a:buNone/>
            </a:pPr>
            <a:r>
              <a:rPr lang="en-US" altLang="en-US" sz="1400">
                <a:solidFill>
                  <a:srgbClr val="0000FF"/>
                </a:solidFill>
                <a:latin typeface="Tahoma" panose="020B0604030504040204" pitchFamily="34" charset="0"/>
              </a:rPr>
              <a:t>0x2B7</a:t>
            </a:r>
          </a:p>
        </p:txBody>
      </p:sp>
      <p:sp>
        <p:nvSpPr>
          <p:cNvPr id="14348" name="Text Box 11">
            <a:extLst>
              <a:ext uri="{FF2B5EF4-FFF2-40B4-BE49-F238E27FC236}">
                <a16:creationId xmlns:a16="http://schemas.microsoft.com/office/drawing/2014/main" id="{C6E84FB6-1817-4B6F-962A-3C4C2AA86F32}"/>
              </a:ext>
            </a:extLst>
          </p:cNvPr>
          <p:cNvSpPr txBox="1">
            <a:spLocks noChangeArrowheads="1"/>
          </p:cNvSpPr>
          <p:nvPr/>
        </p:nvSpPr>
        <p:spPr bwMode="auto">
          <a:xfrm>
            <a:off x="2667000" y="4953000"/>
            <a:ext cx="8382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50000"/>
              </a:spcBef>
              <a:buFontTx/>
              <a:buNone/>
            </a:pPr>
            <a:r>
              <a:rPr lang="en-US" altLang="en-US" sz="1400">
                <a:solidFill>
                  <a:srgbClr val="0000FF"/>
                </a:solidFill>
                <a:latin typeface="Tahoma" panose="020B0604030504040204" pitchFamily="34" charset="0"/>
              </a:rPr>
              <a:t>0x2B7</a:t>
            </a:r>
          </a:p>
        </p:txBody>
      </p:sp>
      <p:sp>
        <p:nvSpPr>
          <p:cNvPr id="14349" name="Text Box 12">
            <a:extLst>
              <a:ext uri="{FF2B5EF4-FFF2-40B4-BE49-F238E27FC236}">
                <a16:creationId xmlns:a16="http://schemas.microsoft.com/office/drawing/2014/main" id="{6A1C999B-437E-4059-8517-5124F961643C}"/>
              </a:ext>
            </a:extLst>
          </p:cNvPr>
          <p:cNvSpPr txBox="1">
            <a:spLocks noChangeArrowheads="1"/>
          </p:cNvSpPr>
          <p:nvPr/>
        </p:nvSpPr>
        <p:spPr bwMode="auto">
          <a:xfrm>
            <a:off x="7467600" y="4495800"/>
            <a:ext cx="8382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50000"/>
              </a:spcBef>
              <a:buFontTx/>
              <a:buNone/>
            </a:pPr>
            <a:r>
              <a:rPr lang="en-US" altLang="en-US" sz="1400">
                <a:solidFill>
                  <a:srgbClr val="0000FF"/>
                </a:solidFill>
                <a:latin typeface="Tahoma" panose="020B0604030504040204" pitchFamily="34" charset="0"/>
              </a:rPr>
              <a:t>0x2FE</a:t>
            </a:r>
          </a:p>
        </p:txBody>
      </p:sp>
      <p:sp>
        <p:nvSpPr>
          <p:cNvPr id="14350" name="Text Box 13">
            <a:extLst>
              <a:ext uri="{FF2B5EF4-FFF2-40B4-BE49-F238E27FC236}">
                <a16:creationId xmlns:a16="http://schemas.microsoft.com/office/drawing/2014/main" id="{34CFE621-4912-45B8-82E7-53610D80570C}"/>
              </a:ext>
            </a:extLst>
          </p:cNvPr>
          <p:cNvSpPr txBox="1">
            <a:spLocks noChangeArrowheads="1"/>
          </p:cNvSpPr>
          <p:nvPr/>
        </p:nvSpPr>
        <p:spPr bwMode="auto">
          <a:xfrm>
            <a:off x="5943600" y="4724400"/>
            <a:ext cx="8382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50000"/>
              </a:spcBef>
              <a:buFontTx/>
              <a:buNone/>
            </a:pPr>
            <a:r>
              <a:rPr lang="en-US" altLang="en-US" sz="1400">
                <a:solidFill>
                  <a:srgbClr val="0000FF"/>
                </a:solidFill>
                <a:latin typeface="Tahoma" panose="020B0604030504040204" pitchFamily="34" charset="0"/>
              </a:rPr>
              <a:t>0x2FE</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Footer Placeholder 3">
            <a:extLst>
              <a:ext uri="{FF2B5EF4-FFF2-40B4-BE49-F238E27FC236}">
                <a16:creationId xmlns:a16="http://schemas.microsoft.com/office/drawing/2014/main" id="{6524C0DD-52A7-4E2D-B66B-160B96C56589}"/>
              </a:ext>
            </a:extLst>
          </p:cNvPr>
          <p:cNvSpPr>
            <a:spLocks noGrp="1"/>
          </p:cNvSpPr>
          <p:nvPr>
            <p:ph type="ftr"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800" b="1"/>
          </a:p>
          <a:p>
            <a:pPr>
              <a:spcBef>
                <a:spcPct val="0"/>
              </a:spcBef>
              <a:buFontTx/>
              <a:buNone/>
            </a:pPr>
            <a:endParaRPr lang="en-US" altLang="en-US" sz="800">
              <a:latin typeface="Tahoma" panose="020B0604030504040204" pitchFamily="34" charset="0"/>
            </a:endParaRPr>
          </a:p>
          <a:p>
            <a:pPr>
              <a:spcBef>
                <a:spcPct val="0"/>
              </a:spcBef>
              <a:buFontTx/>
              <a:buNone/>
            </a:pPr>
            <a:endParaRPr lang="en-US" altLang="en-US" sz="800" b="1">
              <a:latin typeface="Tahoma" panose="020B0604030504040204" pitchFamily="34" charset="0"/>
            </a:endParaRPr>
          </a:p>
          <a:p>
            <a:pPr>
              <a:spcBef>
                <a:spcPct val="0"/>
              </a:spcBef>
              <a:buFontTx/>
              <a:buNone/>
            </a:pPr>
            <a:r>
              <a:rPr lang="en-US" altLang="en-US" sz="800" b="1">
                <a:latin typeface="Tahoma" panose="020B0604030504040204" pitchFamily="34" charset="0"/>
              </a:rPr>
              <a:t>© A+ Computer Science  -  www.apluscompsci.com</a:t>
            </a:r>
          </a:p>
        </p:txBody>
      </p:sp>
      <p:sp>
        <p:nvSpPr>
          <p:cNvPr id="53251" name="WordArt 2">
            <a:extLst>
              <a:ext uri="{FF2B5EF4-FFF2-40B4-BE49-F238E27FC236}">
                <a16:creationId xmlns:a16="http://schemas.microsoft.com/office/drawing/2014/main" id="{E81F9A19-09AE-4924-B6F0-2BE6FE209B30}"/>
              </a:ext>
            </a:extLst>
          </p:cNvPr>
          <p:cNvSpPr>
            <a:spLocks noChangeArrowheads="1" noChangeShapeType="1" noTextEdit="1"/>
          </p:cNvSpPr>
          <p:nvPr/>
        </p:nvSpPr>
        <p:spPr bwMode="auto">
          <a:xfrm>
            <a:off x="762000" y="2209800"/>
            <a:ext cx="7239000" cy="1676400"/>
          </a:xfrm>
          <a:prstGeom prst="rect">
            <a:avLst/>
          </a:prstGeom>
        </p:spPr>
        <p:txBody>
          <a:bodyPr wrap="none" fromWordArt="1">
            <a:prstTxWarp prst="textPlain">
              <a:avLst>
                <a:gd name="adj" fmla="val 50000"/>
              </a:avLst>
            </a:prstTxWarp>
          </a:bodyPr>
          <a:lstStyle/>
          <a:p>
            <a:pPr algn="ctr"/>
            <a:r>
              <a:rPr lang="en-US" sz="3600" kern="10">
                <a:ln w="9525">
                  <a:solidFill>
                    <a:srgbClr val="FFFF00"/>
                  </a:solidFill>
                  <a:round/>
                  <a:headEnd type="none" w="sm" len="sm"/>
                  <a:tailEnd type="none" w="sm" len="sm"/>
                </a:ln>
                <a:solidFill>
                  <a:srgbClr val="0000FF"/>
                </a:solidFill>
                <a:effectLst>
                  <a:outerShdw dist="35921" dir="2700000" algn="ctr" rotWithShape="0">
                    <a:srgbClr val="C0C0C0"/>
                  </a:outerShdw>
                </a:effectLst>
                <a:latin typeface="Impact" panose="020B0806030902050204" pitchFamily="34" charset="0"/>
              </a:rPr>
              <a:t>the new for loop</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Footer Placeholder 3">
            <a:extLst>
              <a:ext uri="{FF2B5EF4-FFF2-40B4-BE49-F238E27FC236}">
                <a16:creationId xmlns:a16="http://schemas.microsoft.com/office/drawing/2014/main" id="{2229C0F6-7CD8-4698-B758-492FDBEB5BD4}"/>
              </a:ext>
            </a:extLst>
          </p:cNvPr>
          <p:cNvSpPr>
            <a:spLocks noGrp="1"/>
          </p:cNvSpPr>
          <p:nvPr>
            <p:ph type="ftr"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800" b="1"/>
          </a:p>
          <a:p>
            <a:pPr>
              <a:spcBef>
                <a:spcPct val="0"/>
              </a:spcBef>
              <a:buFontTx/>
              <a:buNone/>
            </a:pPr>
            <a:endParaRPr lang="en-US" altLang="en-US" sz="800">
              <a:latin typeface="Tahoma" panose="020B0604030504040204" pitchFamily="34" charset="0"/>
            </a:endParaRPr>
          </a:p>
          <a:p>
            <a:pPr>
              <a:spcBef>
                <a:spcPct val="0"/>
              </a:spcBef>
              <a:buFontTx/>
              <a:buNone/>
            </a:pPr>
            <a:endParaRPr lang="en-US" altLang="en-US" sz="800" b="1">
              <a:latin typeface="Tahoma" panose="020B0604030504040204" pitchFamily="34" charset="0"/>
            </a:endParaRPr>
          </a:p>
          <a:p>
            <a:pPr>
              <a:spcBef>
                <a:spcPct val="0"/>
              </a:spcBef>
              <a:buFontTx/>
              <a:buNone/>
            </a:pPr>
            <a:r>
              <a:rPr lang="en-US" altLang="en-US" sz="800" b="1">
                <a:latin typeface="Tahoma" panose="020B0604030504040204" pitchFamily="34" charset="0"/>
              </a:rPr>
              <a:t>© A+ Computer Science  -  www.apluscompsci.com</a:t>
            </a:r>
          </a:p>
        </p:txBody>
      </p:sp>
      <p:sp>
        <p:nvSpPr>
          <p:cNvPr id="55299" name="Rectangle 2">
            <a:extLst>
              <a:ext uri="{FF2B5EF4-FFF2-40B4-BE49-F238E27FC236}">
                <a16:creationId xmlns:a16="http://schemas.microsoft.com/office/drawing/2014/main" id="{FD5BBCD8-7E0C-4BFF-B807-9BBE6C18484B}"/>
              </a:ext>
            </a:extLst>
          </p:cNvPr>
          <p:cNvSpPr>
            <a:spLocks noChangeArrowheads="1"/>
          </p:cNvSpPr>
          <p:nvPr/>
        </p:nvSpPr>
        <p:spPr bwMode="auto">
          <a:xfrm>
            <a:off x="304800" y="1842194"/>
            <a:ext cx="8763000" cy="30476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800" dirty="0">
                <a:latin typeface="Tahoma" panose="020B0604030504040204" pitchFamily="34" charset="0"/>
              </a:rPr>
              <a:t>In an enhanced for loop, Java will automatically create an Iterator and use it to iterate through the array or Collection.</a:t>
            </a:r>
            <a:r>
              <a:rPr lang="en-US" altLang="en-US" sz="2800" dirty="0">
                <a:solidFill>
                  <a:srgbClr val="FFFF00"/>
                </a:solidFill>
                <a:latin typeface="Tahoma" panose="020B0604030504040204" pitchFamily="34" charset="0"/>
              </a:rPr>
              <a:t>	</a:t>
            </a:r>
          </a:p>
          <a:p>
            <a:pPr eaLnBrk="1" hangingPunct="1">
              <a:spcBef>
                <a:spcPct val="0"/>
              </a:spcBef>
              <a:buFontTx/>
              <a:buNone/>
            </a:pPr>
            <a:endParaRPr lang="en-US" altLang="en-US" sz="2800" dirty="0">
              <a:latin typeface="Tahoma" panose="020B0604030504040204" pitchFamily="34" charset="0"/>
            </a:endParaRPr>
          </a:p>
          <a:p>
            <a:pPr eaLnBrk="1" hangingPunct="1">
              <a:spcBef>
                <a:spcPct val="0"/>
              </a:spcBef>
              <a:buFontTx/>
              <a:buNone/>
            </a:pPr>
            <a:r>
              <a:rPr lang="en-US" altLang="en-US" sz="2800" dirty="0">
                <a:latin typeface="Tahoma" panose="020B0604030504040204" pitchFamily="34" charset="0"/>
              </a:rPr>
              <a:t>for (int num : array)</a:t>
            </a:r>
            <a:br>
              <a:rPr lang="en-US" altLang="en-US" sz="2800" dirty="0">
                <a:latin typeface="Tahoma" panose="020B0604030504040204" pitchFamily="34" charset="0"/>
              </a:rPr>
            </a:br>
            <a:endParaRPr lang="en-US" altLang="en-US" sz="2400" dirty="0">
              <a:latin typeface="Tahoma" panose="020B0604030504040204" pitchFamily="34" charset="0"/>
            </a:endParaRPr>
          </a:p>
          <a:p>
            <a:pPr eaLnBrk="1" hangingPunct="1">
              <a:spcBef>
                <a:spcPct val="0"/>
              </a:spcBef>
              <a:buFontTx/>
              <a:buNone/>
            </a:pPr>
            <a:r>
              <a:rPr lang="en-US" altLang="en-US" sz="2800" dirty="0">
                <a:latin typeface="Tahoma" panose="020B0604030504040204" pitchFamily="34" charset="0"/>
              </a:rPr>
              <a:t>for (Integer value : list) 	</a:t>
            </a:r>
            <a:r>
              <a:rPr lang="en-US" altLang="en-US" sz="2800" dirty="0">
                <a:solidFill>
                  <a:srgbClr val="FFFF00"/>
                </a:solidFill>
                <a:latin typeface="Tahoma" panose="020B0604030504040204" pitchFamily="34" charset="0"/>
              </a:rPr>
              <a:t>	</a:t>
            </a:r>
          </a:p>
        </p:txBody>
      </p:sp>
      <p:sp>
        <p:nvSpPr>
          <p:cNvPr id="55300" name="Text Box 3">
            <a:extLst>
              <a:ext uri="{FF2B5EF4-FFF2-40B4-BE49-F238E27FC236}">
                <a16:creationId xmlns:a16="http://schemas.microsoft.com/office/drawing/2014/main" id="{DF733F39-015B-4259-9283-3E384CDC2AF5}"/>
              </a:ext>
            </a:extLst>
          </p:cNvPr>
          <p:cNvSpPr txBox="1">
            <a:spLocks noChangeArrowheads="1"/>
          </p:cNvSpPr>
          <p:nvPr/>
        </p:nvSpPr>
        <p:spPr bwMode="auto">
          <a:xfrm>
            <a:off x="5622925" y="438150"/>
            <a:ext cx="1841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sz="2800">
              <a:latin typeface="Tahoma" panose="020B0604030504040204" pitchFamily="34" charset="0"/>
            </a:endParaRPr>
          </a:p>
        </p:txBody>
      </p:sp>
      <p:sp>
        <p:nvSpPr>
          <p:cNvPr id="55301" name="WordArt 4">
            <a:extLst>
              <a:ext uri="{FF2B5EF4-FFF2-40B4-BE49-F238E27FC236}">
                <a16:creationId xmlns:a16="http://schemas.microsoft.com/office/drawing/2014/main" id="{DBFF774F-4F57-467D-AE84-2C40648084C0}"/>
              </a:ext>
            </a:extLst>
          </p:cNvPr>
          <p:cNvSpPr>
            <a:spLocks noChangeArrowheads="1" noChangeShapeType="1" noTextEdit="1"/>
          </p:cNvSpPr>
          <p:nvPr/>
        </p:nvSpPr>
        <p:spPr bwMode="auto">
          <a:xfrm>
            <a:off x="1600200" y="457200"/>
            <a:ext cx="5562600" cy="762000"/>
          </a:xfrm>
          <a:prstGeom prst="rect">
            <a:avLst/>
          </a:prstGeom>
        </p:spPr>
        <p:txBody>
          <a:bodyPr wrap="none" fromWordArt="1">
            <a:prstTxWarp prst="textPlain">
              <a:avLst>
                <a:gd name="adj" fmla="val 50000"/>
              </a:avLst>
            </a:prstTxWarp>
          </a:bodyPr>
          <a:lstStyle/>
          <a:p>
            <a:pPr algn="ctr"/>
            <a:r>
              <a:rPr lang="en-US" sz="3600" kern="10">
                <a:ln w="9525">
                  <a:solidFill>
                    <a:srgbClr val="FFFF00"/>
                  </a:solidFill>
                  <a:round/>
                  <a:headEnd type="none" w="sm" len="sm"/>
                  <a:tailEnd type="none" w="sm" len="sm"/>
                </a:ln>
                <a:solidFill>
                  <a:srgbClr val="0000FF"/>
                </a:solidFill>
                <a:effectLst>
                  <a:outerShdw dist="35921" dir="2700000" algn="ctr" rotWithShape="0">
                    <a:srgbClr val="C0C0C0"/>
                  </a:outerShdw>
                </a:effectLst>
                <a:latin typeface="Impact" panose="020B0806030902050204" pitchFamily="34" charset="0"/>
              </a:rPr>
              <a:t>new for loop</a:t>
            </a:r>
          </a:p>
        </p:txBody>
      </p:sp>
      <p:pic>
        <p:nvPicPr>
          <p:cNvPr id="55302" name="Picture 5" descr="j0339890[1]">
            <a:extLst>
              <a:ext uri="{FF2B5EF4-FFF2-40B4-BE49-F238E27FC236}">
                <a16:creationId xmlns:a16="http://schemas.microsoft.com/office/drawing/2014/main" id="{64BB2ADD-0DA2-4F98-99C7-5C3AA568BC7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24600" y="5181600"/>
            <a:ext cx="1905000" cy="10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Footer Placeholder 3">
            <a:extLst>
              <a:ext uri="{FF2B5EF4-FFF2-40B4-BE49-F238E27FC236}">
                <a16:creationId xmlns:a16="http://schemas.microsoft.com/office/drawing/2014/main" id="{C7644FEB-19D5-4803-924F-D5F8FC547F31}"/>
              </a:ext>
            </a:extLst>
          </p:cNvPr>
          <p:cNvSpPr>
            <a:spLocks noGrp="1"/>
          </p:cNvSpPr>
          <p:nvPr>
            <p:ph type="ftr"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800" b="1"/>
          </a:p>
          <a:p>
            <a:pPr>
              <a:spcBef>
                <a:spcPct val="0"/>
              </a:spcBef>
              <a:buFontTx/>
              <a:buNone/>
            </a:pPr>
            <a:endParaRPr lang="en-US" altLang="en-US" sz="800">
              <a:latin typeface="Tahoma" panose="020B0604030504040204" pitchFamily="34" charset="0"/>
            </a:endParaRPr>
          </a:p>
          <a:p>
            <a:pPr>
              <a:spcBef>
                <a:spcPct val="0"/>
              </a:spcBef>
              <a:buFontTx/>
              <a:buNone/>
            </a:pPr>
            <a:endParaRPr lang="en-US" altLang="en-US" sz="800" b="1">
              <a:latin typeface="Tahoma" panose="020B0604030504040204" pitchFamily="34" charset="0"/>
            </a:endParaRPr>
          </a:p>
          <a:p>
            <a:pPr>
              <a:spcBef>
                <a:spcPct val="0"/>
              </a:spcBef>
              <a:buFontTx/>
              <a:buNone/>
            </a:pPr>
            <a:r>
              <a:rPr lang="en-US" altLang="en-US" sz="800" b="1">
                <a:latin typeface="Tahoma" panose="020B0604030504040204" pitchFamily="34" charset="0"/>
              </a:rPr>
              <a:t>© A+ Computer Science  -  www.apluscompsci.com</a:t>
            </a:r>
          </a:p>
        </p:txBody>
      </p:sp>
      <p:sp>
        <p:nvSpPr>
          <p:cNvPr id="61443" name="Rectangle 2">
            <a:extLst>
              <a:ext uri="{FF2B5EF4-FFF2-40B4-BE49-F238E27FC236}">
                <a16:creationId xmlns:a16="http://schemas.microsoft.com/office/drawing/2014/main" id="{8C10A276-C0A0-422F-9700-300FA66BDC6C}"/>
              </a:ext>
            </a:extLst>
          </p:cNvPr>
          <p:cNvSpPr>
            <a:spLocks noChangeArrowheads="1"/>
          </p:cNvSpPr>
          <p:nvPr/>
        </p:nvSpPr>
        <p:spPr bwMode="auto">
          <a:xfrm>
            <a:off x="609600" y="1591640"/>
            <a:ext cx="8534400" cy="39709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800" dirty="0" err="1">
                <a:latin typeface="Tahoma" panose="020B0604030504040204" pitchFamily="34" charset="0"/>
              </a:rPr>
              <a:t>ArrayList</a:t>
            </a:r>
            <a:r>
              <a:rPr lang="en-US" altLang="en-US" sz="2800" dirty="0">
                <a:latin typeface="Tahoma" panose="020B0604030504040204" pitchFamily="34" charset="0"/>
              </a:rPr>
              <a:t>&lt;Integer&gt;  list;</a:t>
            </a:r>
          </a:p>
          <a:p>
            <a:pPr eaLnBrk="1" hangingPunct="1">
              <a:spcBef>
                <a:spcPct val="0"/>
              </a:spcBef>
              <a:buFontTx/>
              <a:buNone/>
            </a:pPr>
            <a:r>
              <a:rPr lang="en-US" altLang="en-US" sz="2800" dirty="0">
                <a:latin typeface="Tahoma" panose="020B0604030504040204" pitchFamily="34" charset="0"/>
              </a:rPr>
              <a:t>list  = new </a:t>
            </a:r>
            <a:r>
              <a:rPr lang="en-US" altLang="en-US" sz="2800" dirty="0" err="1">
                <a:latin typeface="Tahoma" panose="020B0604030504040204" pitchFamily="34" charset="0"/>
              </a:rPr>
              <a:t>ArrayList</a:t>
            </a:r>
            <a:r>
              <a:rPr lang="en-US" altLang="en-US" sz="2800" dirty="0">
                <a:latin typeface="Tahoma" panose="020B0604030504040204" pitchFamily="34" charset="0"/>
              </a:rPr>
              <a:t>&lt;Integer&gt;();</a:t>
            </a:r>
          </a:p>
          <a:p>
            <a:pPr eaLnBrk="1" hangingPunct="1">
              <a:spcBef>
                <a:spcPct val="0"/>
              </a:spcBef>
              <a:buFontTx/>
              <a:buNone/>
            </a:pPr>
            <a:r>
              <a:rPr lang="en-US" altLang="en-US" sz="2800" dirty="0" err="1">
                <a:latin typeface="Tahoma" panose="020B0604030504040204" pitchFamily="34" charset="0"/>
              </a:rPr>
              <a:t>list.add</a:t>
            </a:r>
            <a:r>
              <a:rPr lang="en-US" altLang="en-US" sz="2800" dirty="0">
                <a:latin typeface="Tahoma" panose="020B0604030504040204" pitchFamily="34" charset="0"/>
              </a:rPr>
              <a:t>(3);</a:t>
            </a:r>
          </a:p>
          <a:p>
            <a:pPr eaLnBrk="1" hangingPunct="1">
              <a:spcBef>
                <a:spcPct val="0"/>
              </a:spcBef>
              <a:buFontTx/>
              <a:buNone/>
            </a:pPr>
            <a:r>
              <a:rPr lang="en-US" altLang="en-US" sz="2800" dirty="0" err="1">
                <a:latin typeface="Tahoma" panose="020B0604030504040204" pitchFamily="34" charset="0"/>
              </a:rPr>
              <a:t>list.add</a:t>
            </a:r>
            <a:r>
              <a:rPr lang="en-US" altLang="en-US" sz="2800" dirty="0">
                <a:latin typeface="Tahoma" panose="020B0604030504040204" pitchFamily="34" charset="0"/>
              </a:rPr>
              <a:t>(9);</a:t>
            </a:r>
          </a:p>
          <a:p>
            <a:pPr eaLnBrk="1" hangingPunct="1">
              <a:spcBef>
                <a:spcPct val="0"/>
              </a:spcBef>
              <a:buFontTx/>
              <a:buNone/>
            </a:pPr>
            <a:endParaRPr lang="en-US" altLang="en-US" sz="2800" dirty="0">
              <a:latin typeface="Tahoma" panose="020B0604030504040204" pitchFamily="34" charset="0"/>
            </a:endParaRPr>
          </a:p>
          <a:p>
            <a:pPr eaLnBrk="1" hangingPunct="1">
              <a:spcBef>
                <a:spcPct val="0"/>
              </a:spcBef>
              <a:buFontTx/>
              <a:buNone/>
            </a:pPr>
            <a:r>
              <a:rPr lang="en-US" altLang="en-US" sz="2800" dirty="0">
                <a:latin typeface="Tahoma" panose="020B0604030504040204" pitchFamily="34" charset="0"/>
              </a:rPr>
              <a:t>for (Integer  num  : list)</a:t>
            </a:r>
          </a:p>
          <a:p>
            <a:pPr eaLnBrk="1" hangingPunct="1">
              <a:spcBef>
                <a:spcPct val="0"/>
              </a:spcBef>
              <a:buFontTx/>
              <a:buNone/>
            </a:pPr>
            <a:r>
              <a:rPr lang="en-US" altLang="en-US" sz="2800" dirty="0">
                <a:latin typeface="Tahoma" panose="020B0604030504040204" pitchFamily="34" charset="0"/>
              </a:rPr>
              <a:t>     </a:t>
            </a:r>
            <a:r>
              <a:rPr lang="en-US" altLang="en-US" sz="2800" dirty="0" err="1">
                <a:latin typeface="Tahoma" panose="020B0604030504040204" pitchFamily="34" charset="0"/>
              </a:rPr>
              <a:t>System.out.print</a:t>
            </a:r>
            <a:r>
              <a:rPr lang="en-US" altLang="en-US" sz="2800" dirty="0">
                <a:latin typeface="Tahoma" panose="020B0604030504040204" pitchFamily="34" charset="0"/>
              </a:rPr>
              <a:t>(num + " ");</a:t>
            </a:r>
          </a:p>
          <a:p>
            <a:pPr eaLnBrk="1" hangingPunct="1">
              <a:spcBef>
                <a:spcPct val="0"/>
              </a:spcBef>
              <a:buFontTx/>
              <a:buNone/>
            </a:pPr>
            <a:endParaRPr lang="en-US" altLang="en-US" sz="2800" dirty="0">
              <a:latin typeface="Tahoma" panose="020B0604030504040204" pitchFamily="34" charset="0"/>
            </a:endParaRPr>
          </a:p>
          <a:p>
            <a:pPr eaLnBrk="1" hangingPunct="1">
              <a:spcBef>
                <a:spcPct val="0"/>
              </a:spcBef>
              <a:buFontTx/>
              <a:buNone/>
            </a:pPr>
            <a:endParaRPr lang="en-US" altLang="en-US" sz="2800" dirty="0">
              <a:solidFill>
                <a:srgbClr val="FFFF00"/>
              </a:solidFill>
              <a:latin typeface="Tahoma" panose="020B0604030504040204" pitchFamily="34" charset="0"/>
            </a:endParaRPr>
          </a:p>
        </p:txBody>
      </p:sp>
      <p:sp>
        <p:nvSpPr>
          <p:cNvPr id="61444" name="Text Box 3">
            <a:extLst>
              <a:ext uri="{FF2B5EF4-FFF2-40B4-BE49-F238E27FC236}">
                <a16:creationId xmlns:a16="http://schemas.microsoft.com/office/drawing/2014/main" id="{E6B57E6F-B135-47A3-BF41-1F67F3C7047F}"/>
              </a:ext>
            </a:extLst>
          </p:cNvPr>
          <p:cNvSpPr txBox="1">
            <a:spLocks noChangeArrowheads="1"/>
          </p:cNvSpPr>
          <p:nvPr/>
        </p:nvSpPr>
        <p:spPr bwMode="auto">
          <a:xfrm>
            <a:off x="5622925" y="438150"/>
            <a:ext cx="1841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sz="2800">
              <a:latin typeface="Tahoma" panose="020B0604030504040204" pitchFamily="34" charset="0"/>
            </a:endParaRPr>
          </a:p>
        </p:txBody>
      </p:sp>
      <p:sp>
        <p:nvSpPr>
          <p:cNvPr id="61445" name="WordArt 4">
            <a:extLst>
              <a:ext uri="{FF2B5EF4-FFF2-40B4-BE49-F238E27FC236}">
                <a16:creationId xmlns:a16="http://schemas.microsoft.com/office/drawing/2014/main" id="{7B2C6C44-2E55-4BA1-978D-E33B212BB5E4}"/>
              </a:ext>
            </a:extLst>
          </p:cNvPr>
          <p:cNvSpPr>
            <a:spLocks noChangeArrowheads="1" noChangeShapeType="1" noTextEdit="1"/>
          </p:cNvSpPr>
          <p:nvPr/>
        </p:nvSpPr>
        <p:spPr bwMode="auto">
          <a:xfrm>
            <a:off x="1600200" y="457200"/>
            <a:ext cx="5562600" cy="762000"/>
          </a:xfrm>
          <a:prstGeom prst="rect">
            <a:avLst/>
          </a:prstGeom>
        </p:spPr>
        <p:txBody>
          <a:bodyPr wrap="none" fromWordArt="1">
            <a:prstTxWarp prst="textPlain">
              <a:avLst>
                <a:gd name="adj" fmla="val 50000"/>
              </a:avLst>
            </a:prstTxWarp>
          </a:bodyPr>
          <a:lstStyle/>
          <a:p>
            <a:pPr algn="ctr"/>
            <a:r>
              <a:rPr lang="en-US" sz="3600" kern="10">
                <a:ln w="9525">
                  <a:solidFill>
                    <a:srgbClr val="FFFF00"/>
                  </a:solidFill>
                  <a:round/>
                  <a:headEnd type="none" w="sm" len="sm"/>
                  <a:tailEnd type="none" w="sm" len="sm"/>
                </a:ln>
                <a:solidFill>
                  <a:srgbClr val="0000FF"/>
                </a:solidFill>
                <a:effectLst>
                  <a:outerShdw dist="35921" dir="2700000" algn="ctr" rotWithShape="0">
                    <a:srgbClr val="C0C0C0"/>
                  </a:outerShdw>
                </a:effectLst>
                <a:latin typeface="Impact" panose="020B0806030902050204" pitchFamily="34" charset="0"/>
              </a:rPr>
              <a:t>new for loop</a:t>
            </a:r>
          </a:p>
        </p:txBody>
      </p:sp>
      <p:sp>
        <p:nvSpPr>
          <p:cNvPr id="2" name="Text Box 4">
            <a:extLst>
              <a:ext uri="{FF2B5EF4-FFF2-40B4-BE49-F238E27FC236}">
                <a16:creationId xmlns:a16="http://schemas.microsoft.com/office/drawing/2014/main" id="{5C5C9764-1872-83AA-FCFE-3398622BC47A}"/>
              </a:ext>
            </a:extLst>
          </p:cNvPr>
          <p:cNvSpPr txBox="1">
            <a:spLocks noChangeArrowheads="1"/>
          </p:cNvSpPr>
          <p:nvPr/>
        </p:nvSpPr>
        <p:spPr bwMode="auto">
          <a:xfrm>
            <a:off x="6781800" y="2915400"/>
            <a:ext cx="1905000" cy="1323439"/>
          </a:xfrm>
          <a:prstGeom prst="rect">
            <a:avLst/>
          </a:prstGeom>
          <a:noFill/>
          <a:ln w="12700">
            <a:solidFill>
              <a:srgbClr val="9933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50000"/>
              </a:spcBef>
              <a:buFontTx/>
              <a:buNone/>
            </a:pPr>
            <a:r>
              <a:rPr lang="en-US" altLang="en-US" u="sng" dirty="0">
                <a:solidFill>
                  <a:srgbClr val="0000CC"/>
                </a:solidFill>
                <a:latin typeface="Tahoma" panose="020B0604030504040204" pitchFamily="34" charset="0"/>
              </a:rPr>
              <a:t>OUTPUT</a:t>
            </a:r>
          </a:p>
          <a:p>
            <a:pPr>
              <a:spcBef>
                <a:spcPct val="50000"/>
              </a:spcBef>
              <a:buFontTx/>
              <a:buNone/>
            </a:pPr>
            <a:r>
              <a:rPr lang="en-US" altLang="en-US" dirty="0">
                <a:latin typeface="Tahoma" panose="020B0604030504040204" pitchFamily="34" charset="0"/>
              </a:rPr>
              <a:t>3 9 2</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Footer Placeholder 3">
            <a:extLst>
              <a:ext uri="{FF2B5EF4-FFF2-40B4-BE49-F238E27FC236}">
                <a16:creationId xmlns:a16="http://schemas.microsoft.com/office/drawing/2014/main" id="{C1D70527-71D1-4C87-9009-B8C05D7EE315}"/>
              </a:ext>
            </a:extLst>
          </p:cNvPr>
          <p:cNvSpPr>
            <a:spLocks noGrp="1"/>
          </p:cNvSpPr>
          <p:nvPr>
            <p:ph type="ftr"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800" b="1"/>
          </a:p>
          <a:p>
            <a:pPr>
              <a:spcBef>
                <a:spcPct val="0"/>
              </a:spcBef>
              <a:buFontTx/>
              <a:buNone/>
            </a:pPr>
            <a:endParaRPr lang="en-US" altLang="en-US" sz="800">
              <a:latin typeface="Tahoma" panose="020B0604030504040204" pitchFamily="34" charset="0"/>
            </a:endParaRPr>
          </a:p>
          <a:p>
            <a:pPr>
              <a:spcBef>
                <a:spcPct val="0"/>
              </a:spcBef>
              <a:buFontTx/>
              <a:buNone/>
            </a:pPr>
            <a:endParaRPr lang="en-US" altLang="en-US" sz="800" b="1">
              <a:latin typeface="Tahoma" panose="020B0604030504040204" pitchFamily="34" charset="0"/>
            </a:endParaRPr>
          </a:p>
          <a:p>
            <a:pPr>
              <a:spcBef>
                <a:spcPct val="0"/>
              </a:spcBef>
              <a:buFontTx/>
              <a:buNone/>
            </a:pPr>
            <a:r>
              <a:rPr lang="en-US" altLang="en-US" sz="800" b="1">
                <a:latin typeface="Tahoma" panose="020B0604030504040204" pitchFamily="34" charset="0"/>
              </a:rPr>
              <a:t>© A+ Computer Science  -  www.apluscompsci.com</a:t>
            </a:r>
          </a:p>
        </p:txBody>
      </p:sp>
      <p:sp>
        <p:nvSpPr>
          <p:cNvPr id="65539" name="WordArt 2">
            <a:extLst>
              <a:ext uri="{FF2B5EF4-FFF2-40B4-BE49-F238E27FC236}">
                <a16:creationId xmlns:a16="http://schemas.microsoft.com/office/drawing/2014/main" id="{1E450BD0-2F76-461E-A46D-5172D4BD386A}"/>
              </a:ext>
            </a:extLst>
          </p:cNvPr>
          <p:cNvSpPr>
            <a:spLocks noChangeArrowheads="1" noChangeShapeType="1" noTextEdit="1"/>
          </p:cNvSpPr>
          <p:nvPr/>
        </p:nvSpPr>
        <p:spPr bwMode="auto">
          <a:xfrm>
            <a:off x="609600" y="2514600"/>
            <a:ext cx="7772400" cy="1066800"/>
          </a:xfrm>
          <a:prstGeom prst="rect">
            <a:avLst/>
          </a:prstGeom>
        </p:spPr>
        <p:txBody>
          <a:bodyPr wrap="none" fromWordArt="1">
            <a:prstTxWarp prst="textPlain">
              <a:avLst>
                <a:gd name="adj" fmla="val 50000"/>
              </a:avLst>
            </a:prstTxWarp>
          </a:bodyPr>
          <a:lstStyle/>
          <a:p>
            <a:pPr algn="ctr"/>
            <a:r>
              <a:rPr lang="en-US" sz="3600" kern="10">
                <a:ln w="9525">
                  <a:solidFill>
                    <a:srgbClr val="FFFF00"/>
                  </a:solidFill>
                  <a:round/>
                  <a:headEnd/>
                  <a:tailEnd/>
                </a:ln>
                <a:solidFill>
                  <a:srgbClr val="FF0000"/>
                </a:solidFill>
                <a:effectLst>
                  <a:outerShdw dist="35921" dir="2700000" algn="ctr" rotWithShape="0">
                    <a:srgbClr val="C0C0C0">
                      <a:alpha val="79999"/>
                    </a:srgbClr>
                  </a:outerShdw>
                </a:effectLst>
                <a:latin typeface="Impact" panose="020B0806030902050204" pitchFamily="34" charset="0"/>
              </a:rPr>
              <a:t>newforone.java</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Footer Placeholder 3">
            <a:extLst>
              <a:ext uri="{FF2B5EF4-FFF2-40B4-BE49-F238E27FC236}">
                <a16:creationId xmlns:a16="http://schemas.microsoft.com/office/drawing/2014/main" id="{0D4534C7-91D9-499F-AE21-37354D6FFA9B}"/>
              </a:ext>
            </a:extLst>
          </p:cNvPr>
          <p:cNvSpPr>
            <a:spLocks noGrp="1"/>
          </p:cNvSpPr>
          <p:nvPr>
            <p:ph type="ftr"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800"/>
          </a:p>
          <a:p>
            <a:pPr>
              <a:spcBef>
                <a:spcPct val="0"/>
              </a:spcBef>
              <a:buFontTx/>
              <a:buNone/>
            </a:pPr>
            <a:endParaRPr lang="en-US" altLang="en-US" sz="800" b="0">
              <a:latin typeface="Tahoma" panose="020B0604030504040204" pitchFamily="34" charset="0"/>
            </a:endParaRPr>
          </a:p>
          <a:p>
            <a:pPr>
              <a:spcBef>
                <a:spcPct val="0"/>
              </a:spcBef>
              <a:buFontTx/>
              <a:buNone/>
            </a:pPr>
            <a:endParaRPr lang="en-US" altLang="en-US" sz="800">
              <a:latin typeface="Tahoma" panose="020B0604030504040204" pitchFamily="34" charset="0"/>
            </a:endParaRPr>
          </a:p>
          <a:p>
            <a:pPr>
              <a:spcBef>
                <a:spcPct val="0"/>
              </a:spcBef>
              <a:buFontTx/>
              <a:buNone/>
            </a:pPr>
            <a:r>
              <a:rPr lang="en-US" altLang="en-US" sz="800">
                <a:latin typeface="Tahoma" panose="020B0604030504040204" pitchFamily="34" charset="0"/>
              </a:rPr>
              <a:t>© A+ Computer Science  -  www.apluscompsci.com</a:t>
            </a:r>
          </a:p>
        </p:txBody>
      </p:sp>
      <p:sp>
        <p:nvSpPr>
          <p:cNvPr id="99331" name="WordArt 2">
            <a:extLst>
              <a:ext uri="{FF2B5EF4-FFF2-40B4-BE49-F238E27FC236}">
                <a16:creationId xmlns:a16="http://schemas.microsoft.com/office/drawing/2014/main" id="{A14D8BF5-8D87-4906-A5CE-B702E1C205FA}"/>
              </a:ext>
            </a:extLst>
          </p:cNvPr>
          <p:cNvSpPr>
            <a:spLocks noChangeArrowheads="1" noChangeShapeType="1" noTextEdit="1"/>
          </p:cNvSpPr>
          <p:nvPr/>
        </p:nvSpPr>
        <p:spPr bwMode="auto">
          <a:xfrm>
            <a:off x="1143000" y="1295400"/>
            <a:ext cx="6934200" cy="3657600"/>
          </a:xfrm>
          <a:prstGeom prst="rect">
            <a:avLst/>
          </a:prstGeom>
        </p:spPr>
        <p:txBody>
          <a:bodyPr wrap="none" fromWordArt="1">
            <a:prstTxWarp prst="textPlain">
              <a:avLst>
                <a:gd name="adj" fmla="val 50000"/>
              </a:avLst>
            </a:prstTxWarp>
          </a:bodyPr>
          <a:lstStyle/>
          <a:p>
            <a:pPr algn="ctr"/>
            <a:r>
              <a:rPr lang="en-US" sz="3600" kern="10">
                <a:ln w="9525">
                  <a:solidFill>
                    <a:srgbClr val="333399"/>
                  </a:solidFill>
                  <a:round/>
                  <a:headEnd type="none" w="sm" len="sm"/>
                  <a:tailEnd type="none" w="sm" len="sm"/>
                </a:ln>
                <a:solidFill>
                  <a:srgbClr val="00FF00"/>
                </a:solidFill>
                <a:effectLst>
                  <a:outerShdw dist="35921" dir="2700000" algn="ctr" rotWithShape="0">
                    <a:srgbClr val="C0C0C0"/>
                  </a:outerShdw>
                </a:effectLst>
                <a:latin typeface="Impact" panose="020B0806030902050204" pitchFamily="34" charset="0"/>
              </a:rPr>
              <a:t>Start work</a:t>
            </a:r>
          </a:p>
          <a:p>
            <a:pPr algn="ctr"/>
            <a:r>
              <a:rPr lang="en-US" sz="3600" kern="10">
                <a:ln w="9525">
                  <a:solidFill>
                    <a:srgbClr val="333399"/>
                  </a:solidFill>
                  <a:round/>
                  <a:headEnd type="none" w="sm" len="sm"/>
                  <a:tailEnd type="none" w="sm" len="sm"/>
                </a:ln>
                <a:solidFill>
                  <a:srgbClr val="00FF00"/>
                </a:solidFill>
                <a:effectLst>
                  <a:outerShdw dist="35921" dir="2700000" algn="ctr" rotWithShape="0">
                    <a:srgbClr val="C0C0C0"/>
                  </a:outerShdw>
                </a:effectLst>
                <a:latin typeface="Impact" panose="020B0806030902050204" pitchFamily="34" charset="0"/>
              </a:rPr>
              <a:t>on Lab 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6" name="Footer Placeholder 3">
            <a:extLst>
              <a:ext uri="{FF2B5EF4-FFF2-40B4-BE49-F238E27FC236}">
                <a16:creationId xmlns:a16="http://schemas.microsoft.com/office/drawing/2014/main" id="{34DE602F-99C5-4434-B3AC-4D5D6B63B268}"/>
              </a:ext>
            </a:extLst>
          </p:cNvPr>
          <p:cNvSpPr>
            <a:spLocks noGrp="1"/>
          </p:cNvSpPr>
          <p:nvPr>
            <p:ph type="ftr"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800"/>
          </a:p>
          <a:p>
            <a:pPr>
              <a:spcBef>
                <a:spcPct val="0"/>
              </a:spcBef>
              <a:buFontTx/>
              <a:buNone/>
            </a:pPr>
            <a:endParaRPr lang="en-US" altLang="en-US" sz="800" b="0">
              <a:latin typeface="Tahoma" panose="020B0604030504040204" pitchFamily="34" charset="0"/>
            </a:endParaRPr>
          </a:p>
          <a:p>
            <a:pPr>
              <a:spcBef>
                <a:spcPct val="0"/>
              </a:spcBef>
              <a:buFontTx/>
              <a:buNone/>
            </a:pPr>
            <a:endParaRPr lang="en-US" altLang="en-US" sz="800">
              <a:latin typeface="Tahoma" panose="020B0604030504040204" pitchFamily="34" charset="0"/>
            </a:endParaRPr>
          </a:p>
          <a:p>
            <a:pPr>
              <a:spcBef>
                <a:spcPct val="0"/>
              </a:spcBef>
              <a:buFontTx/>
              <a:buNone/>
            </a:pPr>
            <a:r>
              <a:rPr lang="en-US" altLang="en-US" sz="800">
                <a:latin typeface="Tahoma" panose="020B0604030504040204" pitchFamily="34" charset="0"/>
              </a:rPr>
              <a:t>© A+ Computer Science  -  www.apluscompsci.com</a:t>
            </a:r>
          </a:p>
        </p:txBody>
      </p:sp>
      <p:sp>
        <p:nvSpPr>
          <p:cNvPr id="16387" name="Text Box 2">
            <a:extLst>
              <a:ext uri="{FF2B5EF4-FFF2-40B4-BE49-F238E27FC236}">
                <a16:creationId xmlns:a16="http://schemas.microsoft.com/office/drawing/2014/main" id="{6A381AF1-D1DC-4DFB-AE37-89F024A4FC3F}"/>
              </a:ext>
            </a:extLst>
          </p:cNvPr>
          <p:cNvSpPr txBox="1">
            <a:spLocks noChangeArrowheads="1"/>
          </p:cNvSpPr>
          <p:nvPr/>
        </p:nvSpPr>
        <p:spPr bwMode="auto">
          <a:xfrm>
            <a:off x="914400" y="1905000"/>
            <a:ext cx="3660775"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800">
                <a:latin typeface="Tahoma" panose="020B0604030504040204" pitchFamily="34" charset="0"/>
              </a:rPr>
              <a:t>String x = "Chuck";</a:t>
            </a:r>
          </a:p>
          <a:p>
            <a:pPr>
              <a:spcBef>
                <a:spcPct val="0"/>
              </a:spcBef>
              <a:buFontTx/>
              <a:buNone/>
            </a:pPr>
            <a:r>
              <a:rPr lang="en-US" altLang="en-US" sz="2800">
                <a:latin typeface="Tahoma" panose="020B0604030504040204" pitchFamily="34" charset="0"/>
              </a:rPr>
              <a:t>String y = "Chuck";</a:t>
            </a:r>
          </a:p>
        </p:txBody>
      </p:sp>
      <p:sp>
        <p:nvSpPr>
          <p:cNvPr id="16388" name="WordArt 3">
            <a:extLst>
              <a:ext uri="{FF2B5EF4-FFF2-40B4-BE49-F238E27FC236}">
                <a16:creationId xmlns:a16="http://schemas.microsoft.com/office/drawing/2014/main" id="{EF1DC3B1-CBB4-4F29-A1FC-50B07749DC78}"/>
              </a:ext>
            </a:extLst>
          </p:cNvPr>
          <p:cNvSpPr>
            <a:spLocks noChangeArrowheads="1" noChangeShapeType="1" noTextEdit="1"/>
          </p:cNvSpPr>
          <p:nvPr/>
        </p:nvSpPr>
        <p:spPr bwMode="auto">
          <a:xfrm>
            <a:off x="1066800" y="457200"/>
            <a:ext cx="6477000" cy="762000"/>
          </a:xfrm>
          <a:prstGeom prst="rect">
            <a:avLst/>
          </a:prstGeom>
        </p:spPr>
        <p:txBody>
          <a:bodyPr wrap="none" fromWordArt="1">
            <a:prstTxWarp prst="textPlain">
              <a:avLst>
                <a:gd name="adj" fmla="val 50000"/>
              </a:avLst>
            </a:prstTxWarp>
          </a:bodyPr>
          <a:lstStyle/>
          <a:p>
            <a:pPr algn="ctr"/>
            <a:r>
              <a:rPr lang="en-US" sz="3600" kern="10">
                <a:ln w="9525">
                  <a:solidFill>
                    <a:srgbClr val="FFFF00"/>
                  </a:solidFill>
                  <a:round/>
                  <a:headEnd type="none" w="sm" len="sm"/>
                  <a:tailEnd type="none" w="sm" len="sm"/>
                </a:ln>
                <a:solidFill>
                  <a:srgbClr val="0000FF"/>
                </a:solidFill>
                <a:effectLst>
                  <a:outerShdw dist="35921" dir="2700000" algn="ctr" rotWithShape="0">
                    <a:srgbClr val="C0C0C0">
                      <a:alpha val="79999"/>
                    </a:srgbClr>
                  </a:outerShdw>
                </a:effectLst>
                <a:latin typeface="Impact" panose="020B0806030902050204" pitchFamily="34" charset="0"/>
              </a:rPr>
              <a:t>References</a:t>
            </a:r>
          </a:p>
        </p:txBody>
      </p:sp>
      <p:sp>
        <p:nvSpPr>
          <p:cNvPr id="16389" name="Rectangle 4">
            <a:extLst>
              <a:ext uri="{FF2B5EF4-FFF2-40B4-BE49-F238E27FC236}">
                <a16:creationId xmlns:a16="http://schemas.microsoft.com/office/drawing/2014/main" id="{E220EBA4-FB5C-4F60-8FCF-4584389DE283}"/>
              </a:ext>
            </a:extLst>
          </p:cNvPr>
          <p:cNvSpPr>
            <a:spLocks noChangeArrowheads="1"/>
          </p:cNvSpPr>
          <p:nvPr/>
        </p:nvSpPr>
        <p:spPr bwMode="auto">
          <a:xfrm>
            <a:off x="2743200" y="4953000"/>
            <a:ext cx="3276600" cy="838200"/>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a:latin typeface="Tahoma" panose="020B0604030504040204" pitchFamily="34" charset="0"/>
              </a:rPr>
              <a:t>"Chuck"</a:t>
            </a:r>
          </a:p>
        </p:txBody>
      </p:sp>
      <p:sp>
        <p:nvSpPr>
          <p:cNvPr id="16390" name="Text Box 5">
            <a:extLst>
              <a:ext uri="{FF2B5EF4-FFF2-40B4-BE49-F238E27FC236}">
                <a16:creationId xmlns:a16="http://schemas.microsoft.com/office/drawing/2014/main" id="{166234D8-51D1-4BA3-9FDB-3EEEFA656A05}"/>
              </a:ext>
            </a:extLst>
          </p:cNvPr>
          <p:cNvSpPr txBox="1">
            <a:spLocks noChangeArrowheads="1"/>
          </p:cNvSpPr>
          <p:nvPr/>
        </p:nvSpPr>
        <p:spPr bwMode="auto">
          <a:xfrm>
            <a:off x="838200" y="4038600"/>
            <a:ext cx="490538"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4000">
                <a:latin typeface="Tahoma" panose="020B0604030504040204" pitchFamily="34" charset="0"/>
              </a:rPr>
              <a:t>x</a:t>
            </a:r>
          </a:p>
        </p:txBody>
      </p:sp>
      <p:sp>
        <p:nvSpPr>
          <p:cNvPr id="16391" name="Text Box 6">
            <a:extLst>
              <a:ext uri="{FF2B5EF4-FFF2-40B4-BE49-F238E27FC236}">
                <a16:creationId xmlns:a16="http://schemas.microsoft.com/office/drawing/2014/main" id="{3EB09FE8-6030-4184-9B7A-0D1AAE385C84}"/>
              </a:ext>
            </a:extLst>
          </p:cNvPr>
          <p:cNvSpPr txBox="1">
            <a:spLocks noChangeArrowheads="1"/>
          </p:cNvSpPr>
          <p:nvPr/>
        </p:nvSpPr>
        <p:spPr bwMode="auto">
          <a:xfrm>
            <a:off x="7391400" y="3962400"/>
            <a:ext cx="47625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4000">
                <a:latin typeface="Tahoma" panose="020B0604030504040204" pitchFamily="34" charset="0"/>
              </a:rPr>
              <a:t>y</a:t>
            </a:r>
          </a:p>
        </p:txBody>
      </p:sp>
      <p:sp>
        <p:nvSpPr>
          <p:cNvPr id="219143" name="Line 7">
            <a:extLst>
              <a:ext uri="{FF2B5EF4-FFF2-40B4-BE49-F238E27FC236}">
                <a16:creationId xmlns:a16="http://schemas.microsoft.com/office/drawing/2014/main" id="{AA6E40CC-8E4F-4FF1-9ECE-AC266EF442C6}"/>
              </a:ext>
            </a:extLst>
          </p:cNvPr>
          <p:cNvSpPr>
            <a:spLocks noChangeShapeType="1"/>
          </p:cNvSpPr>
          <p:nvPr/>
        </p:nvSpPr>
        <p:spPr bwMode="auto">
          <a:xfrm>
            <a:off x="1828800" y="4876800"/>
            <a:ext cx="762000" cy="533400"/>
          </a:xfrm>
          <a:prstGeom prst="line">
            <a:avLst/>
          </a:prstGeom>
          <a:noFill/>
          <a:ln w="508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393" name="Line 8">
            <a:extLst>
              <a:ext uri="{FF2B5EF4-FFF2-40B4-BE49-F238E27FC236}">
                <a16:creationId xmlns:a16="http://schemas.microsoft.com/office/drawing/2014/main" id="{EEDF2436-0B36-4AA0-965E-7CC6E1534DAE}"/>
              </a:ext>
            </a:extLst>
          </p:cNvPr>
          <p:cNvSpPr>
            <a:spLocks noChangeShapeType="1"/>
          </p:cNvSpPr>
          <p:nvPr/>
        </p:nvSpPr>
        <p:spPr bwMode="auto">
          <a:xfrm flipH="1">
            <a:off x="6248400" y="4800600"/>
            <a:ext cx="914400" cy="381000"/>
          </a:xfrm>
          <a:prstGeom prst="line">
            <a:avLst/>
          </a:prstGeom>
          <a:noFill/>
          <a:ln w="508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394" name="Text Box 9">
            <a:extLst>
              <a:ext uri="{FF2B5EF4-FFF2-40B4-BE49-F238E27FC236}">
                <a16:creationId xmlns:a16="http://schemas.microsoft.com/office/drawing/2014/main" id="{7450AAC5-CA44-468A-A4F2-D1432E73439D}"/>
              </a:ext>
            </a:extLst>
          </p:cNvPr>
          <p:cNvSpPr txBox="1">
            <a:spLocks noChangeArrowheads="1"/>
          </p:cNvSpPr>
          <p:nvPr/>
        </p:nvSpPr>
        <p:spPr bwMode="auto">
          <a:xfrm>
            <a:off x="1371600" y="4419600"/>
            <a:ext cx="1066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50000"/>
              </a:spcBef>
              <a:buFontTx/>
              <a:buNone/>
            </a:pPr>
            <a:endParaRPr lang="en-US" altLang="en-US" sz="2800">
              <a:latin typeface="Tahoma" panose="020B0604030504040204" pitchFamily="34" charset="0"/>
            </a:endParaRPr>
          </a:p>
        </p:txBody>
      </p:sp>
      <p:sp>
        <p:nvSpPr>
          <p:cNvPr id="219146" name="Text Box 10">
            <a:extLst>
              <a:ext uri="{FF2B5EF4-FFF2-40B4-BE49-F238E27FC236}">
                <a16:creationId xmlns:a16="http://schemas.microsoft.com/office/drawing/2014/main" id="{D70A0679-D166-4FA8-95BA-996BFC819014}"/>
              </a:ext>
            </a:extLst>
          </p:cNvPr>
          <p:cNvSpPr txBox="1">
            <a:spLocks noChangeArrowheads="1"/>
          </p:cNvSpPr>
          <p:nvPr/>
        </p:nvSpPr>
        <p:spPr bwMode="auto">
          <a:xfrm>
            <a:off x="762000" y="4648200"/>
            <a:ext cx="8382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50000"/>
              </a:spcBef>
              <a:buFontTx/>
              <a:buNone/>
            </a:pPr>
            <a:r>
              <a:rPr lang="en-US" altLang="en-US" sz="1400">
                <a:solidFill>
                  <a:srgbClr val="0000FF"/>
                </a:solidFill>
                <a:latin typeface="Tahoma" panose="020B0604030504040204" pitchFamily="34" charset="0"/>
              </a:rPr>
              <a:t>0x2B7</a:t>
            </a:r>
          </a:p>
        </p:txBody>
      </p:sp>
      <p:sp>
        <p:nvSpPr>
          <p:cNvPr id="16396" name="Text Box 11">
            <a:extLst>
              <a:ext uri="{FF2B5EF4-FFF2-40B4-BE49-F238E27FC236}">
                <a16:creationId xmlns:a16="http://schemas.microsoft.com/office/drawing/2014/main" id="{51BA2781-4C7D-4811-8C81-769721725510}"/>
              </a:ext>
            </a:extLst>
          </p:cNvPr>
          <p:cNvSpPr txBox="1">
            <a:spLocks noChangeArrowheads="1"/>
          </p:cNvSpPr>
          <p:nvPr/>
        </p:nvSpPr>
        <p:spPr bwMode="auto">
          <a:xfrm>
            <a:off x="3886200" y="4572000"/>
            <a:ext cx="8382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50000"/>
              </a:spcBef>
              <a:buFontTx/>
              <a:buNone/>
            </a:pPr>
            <a:r>
              <a:rPr lang="en-US" altLang="en-US" sz="1400">
                <a:solidFill>
                  <a:srgbClr val="0000FF"/>
                </a:solidFill>
                <a:latin typeface="Tahoma" panose="020B0604030504040204" pitchFamily="34" charset="0"/>
              </a:rPr>
              <a:t>0x2B7</a:t>
            </a:r>
          </a:p>
        </p:txBody>
      </p:sp>
      <p:sp>
        <p:nvSpPr>
          <p:cNvPr id="16397" name="Text Box 12">
            <a:extLst>
              <a:ext uri="{FF2B5EF4-FFF2-40B4-BE49-F238E27FC236}">
                <a16:creationId xmlns:a16="http://schemas.microsoft.com/office/drawing/2014/main" id="{EEBA3C36-A5B8-4B6C-8D57-8F065A2997DD}"/>
              </a:ext>
            </a:extLst>
          </p:cNvPr>
          <p:cNvSpPr txBox="1">
            <a:spLocks noChangeArrowheads="1"/>
          </p:cNvSpPr>
          <p:nvPr/>
        </p:nvSpPr>
        <p:spPr bwMode="auto">
          <a:xfrm>
            <a:off x="7239000" y="4572000"/>
            <a:ext cx="8382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50000"/>
              </a:spcBef>
              <a:buFontTx/>
              <a:buNone/>
            </a:pPr>
            <a:r>
              <a:rPr lang="en-US" altLang="en-US" sz="1400">
                <a:solidFill>
                  <a:srgbClr val="0000FF"/>
                </a:solidFill>
                <a:latin typeface="Tahoma" panose="020B0604030504040204" pitchFamily="34" charset="0"/>
              </a:rPr>
              <a:t>0x2B7</a:t>
            </a:r>
          </a:p>
        </p:txBody>
      </p:sp>
      <p:sp>
        <p:nvSpPr>
          <p:cNvPr id="219149" name="Text Box 13">
            <a:extLst>
              <a:ext uri="{FF2B5EF4-FFF2-40B4-BE49-F238E27FC236}">
                <a16:creationId xmlns:a16="http://schemas.microsoft.com/office/drawing/2014/main" id="{231C7768-4613-440A-8EF6-7CA65C3FDFE1}"/>
              </a:ext>
            </a:extLst>
          </p:cNvPr>
          <p:cNvSpPr txBox="1">
            <a:spLocks noChangeArrowheads="1"/>
          </p:cNvSpPr>
          <p:nvPr/>
        </p:nvSpPr>
        <p:spPr bwMode="auto">
          <a:xfrm>
            <a:off x="914400" y="2819400"/>
            <a:ext cx="169703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800">
                <a:latin typeface="Tahoma" panose="020B0604030504040204" pitchFamily="34" charset="0"/>
              </a:rPr>
              <a:t>x = null;</a:t>
            </a:r>
          </a:p>
        </p:txBody>
      </p:sp>
      <p:sp>
        <p:nvSpPr>
          <p:cNvPr id="219150" name="Text Box 14">
            <a:extLst>
              <a:ext uri="{FF2B5EF4-FFF2-40B4-BE49-F238E27FC236}">
                <a16:creationId xmlns:a16="http://schemas.microsoft.com/office/drawing/2014/main" id="{13893744-B9E2-4859-AE91-F99558A6F11D}"/>
              </a:ext>
            </a:extLst>
          </p:cNvPr>
          <p:cNvSpPr txBox="1">
            <a:spLocks noChangeArrowheads="1"/>
          </p:cNvSpPr>
          <p:nvPr/>
        </p:nvSpPr>
        <p:spPr bwMode="auto">
          <a:xfrm>
            <a:off x="838200" y="4648200"/>
            <a:ext cx="8382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50000"/>
              </a:spcBef>
              <a:buFontTx/>
              <a:buNone/>
            </a:pPr>
            <a:r>
              <a:rPr lang="en-US" altLang="en-US" sz="1400">
                <a:solidFill>
                  <a:srgbClr val="0000FF"/>
                </a:solidFill>
                <a:latin typeface="Tahoma" panose="020B0604030504040204" pitchFamily="34" charset="0"/>
              </a:rPr>
              <a:t>null</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19149"/>
                                        </p:tgtEl>
                                        <p:attrNameLst>
                                          <p:attrName>style.visibility</p:attrName>
                                        </p:attrNameLst>
                                      </p:cBhvr>
                                      <p:to>
                                        <p:strVal val="visible"/>
                                      </p:to>
                                    </p:set>
                                    <p:animEffect transition="in" filter="box(in)">
                                      <p:cBhvr>
                                        <p:cTn id="7" dur="500"/>
                                        <p:tgtEl>
                                          <p:spTgt spid="21914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xit" presetSubtype="16" fill="hold" nodeType="clickEffect">
                                  <p:stCondLst>
                                    <p:cond delay="0"/>
                                  </p:stCondLst>
                                  <p:childTnLst>
                                    <p:animEffect transition="out" filter="box(in)">
                                      <p:cBhvr>
                                        <p:cTn id="11" dur="500"/>
                                        <p:tgtEl>
                                          <p:spTgt spid="219143"/>
                                        </p:tgtEl>
                                      </p:cBhvr>
                                    </p:animEffect>
                                    <p:set>
                                      <p:cBhvr>
                                        <p:cTn id="12" dur="1" fill="hold">
                                          <p:stCondLst>
                                            <p:cond delay="499"/>
                                          </p:stCondLst>
                                        </p:cTn>
                                        <p:tgtEl>
                                          <p:spTgt spid="219143"/>
                                        </p:tgtEl>
                                        <p:attrNameLst>
                                          <p:attrName>style.visibility</p:attrName>
                                        </p:attrNameLst>
                                      </p:cBhvr>
                                      <p:to>
                                        <p:strVal val="hidden"/>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xit" presetSubtype="16" fill="hold" grpId="0" nodeType="clickEffect">
                                  <p:stCondLst>
                                    <p:cond delay="0"/>
                                  </p:stCondLst>
                                  <p:childTnLst>
                                    <p:animEffect transition="out" filter="box(in)">
                                      <p:cBhvr>
                                        <p:cTn id="16" dur="500"/>
                                        <p:tgtEl>
                                          <p:spTgt spid="219146"/>
                                        </p:tgtEl>
                                      </p:cBhvr>
                                    </p:animEffect>
                                    <p:set>
                                      <p:cBhvr>
                                        <p:cTn id="17" dur="1" fill="hold">
                                          <p:stCondLst>
                                            <p:cond delay="499"/>
                                          </p:stCondLst>
                                        </p:cTn>
                                        <p:tgtEl>
                                          <p:spTgt spid="219146"/>
                                        </p:tgtEl>
                                        <p:attrNameLst>
                                          <p:attrName>style.visibility</p:attrName>
                                        </p:attrNameLst>
                                      </p:cBhvr>
                                      <p:to>
                                        <p:strVal val="hidden"/>
                                      </p:to>
                                    </p:se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219150"/>
                                        </p:tgtEl>
                                        <p:attrNameLst>
                                          <p:attrName>style.visibility</p:attrName>
                                        </p:attrNameLst>
                                      </p:cBhvr>
                                      <p:to>
                                        <p:strVal val="visible"/>
                                      </p:to>
                                    </p:set>
                                    <p:animEffect transition="in" filter="box(in)">
                                      <p:cBhvr>
                                        <p:cTn id="22" dur="500"/>
                                        <p:tgtEl>
                                          <p:spTgt spid="2191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9146" grpId="0"/>
      <p:bldP spid="219149" grpId="0"/>
      <p:bldP spid="21915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Footer Placeholder 3">
            <a:extLst>
              <a:ext uri="{FF2B5EF4-FFF2-40B4-BE49-F238E27FC236}">
                <a16:creationId xmlns:a16="http://schemas.microsoft.com/office/drawing/2014/main" id="{0D8D0113-ADA1-482D-9957-B1CF13B1507A}"/>
              </a:ext>
            </a:extLst>
          </p:cNvPr>
          <p:cNvSpPr>
            <a:spLocks noGrp="1"/>
          </p:cNvSpPr>
          <p:nvPr>
            <p:ph type="ftr"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800"/>
          </a:p>
          <a:p>
            <a:pPr>
              <a:spcBef>
                <a:spcPct val="0"/>
              </a:spcBef>
              <a:buFontTx/>
              <a:buNone/>
            </a:pPr>
            <a:endParaRPr lang="en-US" altLang="en-US" sz="800" b="0">
              <a:latin typeface="Tahoma" panose="020B0604030504040204" pitchFamily="34" charset="0"/>
            </a:endParaRPr>
          </a:p>
          <a:p>
            <a:pPr>
              <a:spcBef>
                <a:spcPct val="0"/>
              </a:spcBef>
              <a:buFontTx/>
              <a:buNone/>
            </a:pPr>
            <a:endParaRPr lang="en-US" altLang="en-US" sz="800">
              <a:latin typeface="Tahoma" panose="020B0604030504040204" pitchFamily="34" charset="0"/>
            </a:endParaRPr>
          </a:p>
          <a:p>
            <a:pPr>
              <a:spcBef>
                <a:spcPct val="0"/>
              </a:spcBef>
              <a:buFontTx/>
              <a:buNone/>
            </a:pPr>
            <a:r>
              <a:rPr lang="en-US" altLang="en-US" sz="800">
                <a:latin typeface="Tahoma" panose="020B0604030504040204" pitchFamily="34" charset="0"/>
              </a:rPr>
              <a:t>© A+ Computer Science  -  www.apluscompsci.com</a:t>
            </a:r>
          </a:p>
        </p:txBody>
      </p:sp>
      <p:sp>
        <p:nvSpPr>
          <p:cNvPr id="18435" name="Rectangle 2">
            <a:extLst>
              <a:ext uri="{FF2B5EF4-FFF2-40B4-BE49-F238E27FC236}">
                <a16:creationId xmlns:a16="http://schemas.microsoft.com/office/drawing/2014/main" id="{6B2960CB-0E25-4BA4-8E6D-D088EB994AE7}"/>
              </a:ext>
            </a:extLst>
          </p:cNvPr>
          <p:cNvSpPr>
            <a:spLocks noChangeArrowheads="1"/>
          </p:cNvSpPr>
          <p:nvPr/>
        </p:nvSpPr>
        <p:spPr bwMode="auto">
          <a:xfrm>
            <a:off x="5029200" y="5029200"/>
            <a:ext cx="3276600" cy="838200"/>
          </a:xfrm>
          <a:prstGeom prst="rect">
            <a:avLst/>
          </a:prstGeom>
          <a:solidFill>
            <a:srgbClr val="E8D4CE"/>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a:latin typeface="Tahoma" panose="020B0604030504040204" pitchFamily="34" charset="0"/>
              </a:rPr>
              <a:t>"Chuck"</a:t>
            </a:r>
          </a:p>
        </p:txBody>
      </p:sp>
      <p:sp>
        <p:nvSpPr>
          <p:cNvPr id="18436" name="Line 3">
            <a:extLst>
              <a:ext uri="{FF2B5EF4-FFF2-40B4-BE49-F238E27FC236}">
                <a16:creationId xmlns:a16="http://schemas.microsoft.com/office/drawing/2014/main" id="{FEEB40B2-FC2A-4557-B383-6A23F1AFAFD6}"/>
              </a:ext>
            </a:extLst>
          </p:cNvPr>
          <p:cNvSpPr>
            <a:spLocks noChangeShapeType="1"/>
          </p:cNvSpPr>
          <p:nvPr/>
        </p:nvSpPr>
        <p:spPr bwMode="auto">
          <a:xfrm>
            <a:off x="1219200" y="4648200"/>
            <a:ext cx="457200" cy="533400"/>
          </a:xfrm>
          <a:prstGeom prst="line">
            <a:avLst/>
          </a:prstGeom>
          <a:noFill/>
          <a:ln w="508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437" name="Line 4">
            <a:extLst>
              <a:ext uri="{FF2B5EF4-FFF2-40B4-BE49-F238E27FC236}">
                <a16:creationId xmlns:a16="http://schemas.microsoft.com/office/drawing/2014/main" id="{B134718F-B726-4AEF-9C6F-84BC05765688}"/>
              </a:ext>
            </a:extLst>
          </p:cNvPr>
          <p:cNvSpPr>
            <a:spLocks noChangeShapeType="1"/>
          </p:cNvSpPr>
          <p:nvPr/>
        </p:nvSpPr>
        <p:spPr bwMode="auto">
          <a:xfrm flipH="1">
            <a:off x="7162800" y="4572000"/>
            <a:ext cx="304800" cy="304800"/>
          </a:xfrm>
          <a:prstGeom prst="line">
            <a:avLst/>
          </a:prstGeom>
          <a:noFill/>
          <a:ln w="508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438" name="Rectangle 5">
            <a:extLst>
              <a:ext uri="{FF2B5EF4-FFF2-40B4-BE49-F238E27FC236}">
                <a16:creationId xmlns:a16="http://schemas.microsoft.com/office/drawing/2014/main" id="{0384F04D-511B-4FD3-9804-6253AF1DE7DF}"/>
              </a:ext>
            </a:extLst>
          </p:cNvPr>
          <p:cNvSpPr>
            <a:spLocks noChangeArrowheads="1"/>
          </p:cNvSpPr>
          <p:nvPr/>
        </p:nvSpPr>
        <p:spPr bwMode="auto">
          <a:xfrm>
            <a:off x="1219200" y="5257800"/>
            <a:ext cx="3276600" cy="838200"/>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a:latin typeface="Tahoma" panose="020B0604030504040204" pitchFamily="34" charset="0"/>
              </a:rPr>
              <a:t>"Chuck"</a:t>
            </a:r>
            <a:endParaRPr lang="en-US" altLang="en-US" sz="3600">
              <a:latin typeface="Tahoma" panose="020B0604030504040204" pitchFamily="34" charset="0"/>
            </a:endParaRPr>
          </a:p>
        </p:txBody>
      </p:sp>
      <p:sp>
        <p:nvSpPr>
          <p:cNvPr id="18439" name="Text Box 6">
            <a:extLst>
              <a:ext uri="{FF2B5EF4-FFF2-40B4-BE49-F238E27FC236}">
                <a16:creationId xmlns:a16="http://schemas.microsoft.com/office/drawing/2014/main" id="{8892355D-2286-4997-9656-203A81E10293}"/>
              </a:ext>
            </a:extLst>
          </p:cNvPr>
          <p:cNvSpPr txBox="1">
            <a:spLocks noChangeArrowheads="1"/>
          </p:cNvSpPr>
          <p:nvPr/>
        </p:nvSpPr>
        <p:spPr bwMode="auto">
          <a:xfrm>
            <a:off x="914400" y="1905000"/>
            <a:ext cx="7729538"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800">
                <a:latin typeface="Tahoma" panose="020B0604030504040204" pitchFamily="34" charset="0"/>
              </a:rPr>
              <a:t>String x = "Chuck";</a:t>
            </a:r>
          </a:p>
          <a:p>
            <a:pPr>
              <a:spcBef>
                <a:spcPct val="0"/>
              </a:spcBef>
              <a:buFontTx/>
              <a:buNone/>
            </a:pPr>
            <a:r>
              <a:rPr lang="en-US" altLang="en-US" sz="2800">
                <a:latin typeface="Tahoma" panose="020B0604030504040204" pitchFamily="34" charset="0"/>
              </a:rPr>
              <a:t>String y = new String("Chuck");</a:t>
            </a:r>
            <a:br>
              <a:rPr lang="en-US" altLang="en-US" sz="2800">
                <a:latin typeface="Tahoma" panose="020B0604030504040204" pitchFamily="34" charset="0"/>
              </a:rPr>
            </a:br>
            <a:endParaRPr lang="en-US" altLang="en-US" sz="2800">
              <a:latin typeface="Tahoma" panose="020B0604030504040204" pitchFamily="34" charset="0"/>
            </a:endParaRPr>
          </a:p>
          <a:p>
            <a:pPr>
              <a:spcBef>
                <a:spcPct val="0"/>
              </a:spcBef>
              <a:buFontTx/>
              <a:buNone/>
            </a:pPr>
            <a:r>
              <a:rPr lang="en-US" altLang="en-US" sz="2800">
                <a:latin typeface="Tahoma" panose="020B0604030504040204" pitchFamily="34" charset="0"/>
              </a:rPr>
              <a:t>x and y store different memory addresses.</a:t>
            </a:r>
          </a:p>
        </p:txBody>
      </p:sp>
      <p:sp>
        <p:nvSpPr>
          <p:cNvPr id="18440" name="Text Box 7">
            <a:extLst>
              <a:ext uri="{FF2B5EF4-FFF2-40B4-BE49-F238E27FC236}">
                <a16:creationId xmlns:a16="http://schemas.microsoft.com/office/drawing/2014/main" id="{ED7EC62E-DD9C-49D5-85C5-0CBB250B2801}"/>
              </a:ext>
            </a:extLst>
          </p:cNvPr>
          <p:cNvSpPr txBox="1">
            <a:spLocks noChangeArrowheads="1"/>
          </p:cNvSpPr>
          <p:nvPr/>
        </p:nvSpPr>
        <p:spPr bwMode="auto">
          <a:xfrm>
            <a:off x="533400" y="4038600"/>
            <a:ext cx="490538"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4000">
                <a:latin typeface="Tahoma" panose="020B0604030504040204" pitchFamily="34" charset="0"/>
              </a:rPr>
              <a:t>x</a:t>
            </a:r>
          </a:p>
        </p:txBody>
      </p:sp>
      <p:sp>
        <p:nvSpPr>
          <p:cNvPr id="18441" name="Text Box 8">
            <a:extLst>
              <a:ext uri="{FF2B5EF4-FFF2-40B4-BE49-F238E27FC236}">
                <a16:creationId xmlns:a16="http://schemas.microsoft.com/office/drawing/2014/main" id="{0FE90372-5A5F-441E-BFEE-9462B3DE805F}"/>
              </a:ext>
            </a:extLst>
          </p:cNvPr>
          <p:cNvSpPr txBox="1">
            <a:spLocks noChangeArrowheads="1"/>
          </p:cNvSpPr>
          <p:nvPr/>
        </p:nvSpPr>
        <p:spPr bwMode="auto">
          <a:xfrm>
            <a:off x="7543800" y="3886200"/>
            <a:ext cx="47625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4000">
                <a:latin typeface="Tahoma" panose="020B0604030504040204" pitchFamily="34" charset="0"/>
              </a:rPr>
              <a:t>y</a:t>
            </a:r>
          </a:p>
        </p:txBody>
      </p:sp>
      <p:sp>
        <p:nvSpPr>
          <p:cNvPr id="18442" name="WordArt 9">
            <a:extLst>
              <a:ext uri="{FF2B5EF4-FFF2-40B4-BE49-F238E27FC236}">
                <a16:creationId xmlns:a16="http://schemas.microsoft.com/office/drawing/2014/main" id="{F0D2D704-071B-45CF-BA7F-FF7F202165C0}"/>
              </a:ext>
            </a:extLst>
          </p:cNvPr>
          <p:cNvSpPr>
            <a:spLocks noChangeArrowheads="1" noChangeShapeType="1" noTextEdit="1"/>
          </p:cNvSpPr>
          <p:nvPr/>
        </p:nvSpPr>
        <p:spPr bwMode="auto">
          <a:xfrm>
            <a:off x="1066800" y="457200"/>
            <a:ext cx="6477000" cy="762000"/>
          </a:xfrm>
          <a:prstGeom prst="rect">
            <a:avLst/>
          </a:prstGeom>
        </p:spPr>
        <p:txBody>
          <a:bodyPr wrap="none" fromWordArt="1">
            <a:prstTxWarp prst="textPlain">
              <a:avLst>
                <a:gd name="adj" fmla="val 50000"/>
              </a:avLst>
            </a:prstTxWarp>
          </a:bodyPr>
          <a:lstStyle/>
          <a:p>
            <a:pPr algn="ctr"/>
            <a:r>
              <a:rPr lang="en-US" sz="3600" kern="10">
                <a:ln w="9525">
                  <a:solidFill>
                    <a:srgbClr val="FFFF00"/>
                  </a:solidFill>
                  <a:round/>
                  <a:headEnd type="none" w="sm" len="sm"/>
                  <a:tailEnd type="none" w="sm" len="sm"/>
                </a:ln>
                <a:solidFill>
                  <a:srgbClr val="0000FF"/>
                </a:solidFill>
                <a:effectLst>
                  <a:outerShdw dist="35921" dir="2700000" algn="ctr" rotWithShape="0">
                    <a:srgbClr val="C0C0C0">
                      <a:alpha val="79999"/>
                    </a:srgbClr>
                  </a:outerShdw>
                </a:effectLst>
                <a:latin typeface="Impact" panose="020B0806030902050204" pitchFamily="34" charset="0"/>
              </a:rPr>
              <a:t>References</a:t>
            </a:r>
          </a:p>
        </p:txBody>
      </p:sp>
      <p:sp>
        <p:nvSpPr>
          <p:cNvPr id="18443" name="Text Box 10">
            <a:extLst>
              <a:ext uri="{FF2B5EF4-FFF2-40B4-BE49-F238E27FC236}">
                <a16:creationId xmlns:a16="http://schemas.microsoft.com/office/drawing/2014/main" id="{473E5665-CF31-4E89-AD16-21381F2A27FB}"/>
              </a:ext>
            </a:extLst>
          </p:cNvPr>
          <p:cNvSpPr txBox="1">
            <a:spLocks noChangeArrowheads="1"/>
          </p:cNvSpPr>
          <p:nvPr/>
        </p:nvSpPr>
        <p:spPr bwMode="auto">
          <a:xfrm>
            <a:off x="381000" y="4648200"/>
            <a:ext cx="8382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50000"/>
              </a:spcBef>
              <a:buFontTx/>
              <a:buNone/>
            </a:pPr>
            <a:r>
              <a:rPr lang="en-US" altLang="en-US" sz="1400">
                <a:solidFill>
                  <a:srgbClr val="0000FF"/>
                </a:solidFill>
                <a:latin typeface="Tahoma" panose="020B0604030504040204" pitchFamily="34" charset="0"/>
              </a:rPr>
              <a:t>0x2B7</a:t>
            </a:r>
          </a:p>
        </p:txBody>
      </p:sp>
      <p:sp>
        <p:nvSpPr>
          <p:cNvPr id="18444" name="Text Box 11">
            <a:extLst>
              <a:ext uri="{FF2B5EF4-FFF2-40B4-BE49-F238E27FC236}">
                <a16:creationId xmlns:a16="http://schemas.microsoft.com/office/drawing/2014/main" id="{A1A90DAE-5DB6-41AA-BEFA-1DC159DBA488}"/>
              </a:ext>
            </a:extLst>
          </p:cNvPr>
          <p:cNvSpPr txBox="1">
            <a:spLocks noChangeArrowheads="1"/>
          </p:cNvSpPr>
          <p:nvPr/>
        </p:nvSpPr>
        <p:spPr bwMode="auto">
          <a:xfrm>
            <a:off x="2667000" y="4953000"/>
            <a:ext cx="8382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50000"/>
              </a:spcBef>
              <a:buFontTx/>
              <a:buNone/>
            </a:pPr>
            <a:r>
              <a:rPr lang="en-US" altLang="en-US" sz="1400">
                <a:solidFill>
                  <a:srgbClr val="0000FF"/>
                </a:solidFill>
                <a:latin typeface="Tahoma" panose="020B0604030504040204" pitchFamily="34" charset="0"/>
              </a:rPr>
              <a:t>0x2B7</a:t>
            </a:r>
          </a:p>
        </p:txBody>
      </p:sp>
      <p:sp>
        <p:nvSpPr>
          <p:cNvPr id="18445" name="Text Box 12">
            <a:extLst>
              <a:ext uri="{FF2B5EF4-FFF2-40B4-BE49-F238E27FC236}">
                <a16:creationId xmlns:a16="http://schemas.microsoft.com/office/drawing/2014/main" id="{6C19CA76-D47B-4D6E-8FAB-174DED3BE363}"/>
              </a:ext>
            </a:extLst>
          </p:cNvPr>
          <p:cNvSpPr txBox="1">
            <a:spLocks noChangeArrowheads="1"/>
          </p:cNvSpPr>
          <p:nvPr/>
        </p:nvSpPr>
        <p:spPr bwMode="auto">
          <a:xfrm>
            <a:off x="7467600" y="4495800"/>
            <a:ext cx="8382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50000"/>
              </a:spcBef>
              <a:buFontTx/>
              <a:buNone/>
            </a:pPr>
            <a:r>
              <a:rPr lang="en-US" altLang="en-US" sz="1400">
                <a:solidFill>
                  <a:srgbClr val="0000FF"/>
                </a:solidFill>
                <a:latin typeface="Tahoma" panose="020B0604030504040204" pitchFamily="34" charset="0"/>
              </a:rPr>
              <a:t>0x2FE</a:t>
            </a:r>
          </a:p>
        </p:txBody>
      </p:sp>
      <p:sp>
        <p:nvSpPr>
          <p:cNvPr id="18446" name="Text Box 13">
            <a:extLst>
              <a:ext uri="{FF2B5EF4-FFF2-40B4-BE49-F238E27FC236}">
                <a16:creationId xmlns:a16="http://schemas.microsoft.com/office/drawing/2014/main" id="{41E03BB4-892E-4FDA-825F-7115FD6F343A}"/>
              </a:ext>
            </a:extLst>
          </p:cNvPr>
          <p:cNvSpPr txBox="1">
            <a:spLocks noChangeArrowheads="1"/>
          </p:cNvSpPr>
          <p:nvPr/>
        </p:nvSpPr>
        <p:spPr bwMode="auto">
          <a:xfrm>
            <a:off x="5943600" y="4724400"/>
            <a:ext cx="8382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50000"/>
              </a:spcBef>
              <a:buFontTx/>
              <a:buNone/>
            </a:pPr>
            <a:r>
              <a:rPr lang="en-US" altLang="en-US" sz="1400">
                <a:solidFill>
                  <a:srgbClr val="0000FF"/>
                </a:solidFill>
                <a:latin typeface="Tahoma" panose="020B0604030504040204" pitchFamily="34" charset="0"/>
              </a:rPr>
              <a:t>0x2FE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DDFF"/>
        </a:solidFill>
        <a:effectLst/>
      </p:bgPr>
    </p:bg>
    <p:spTree>
      <p:nvGrpSpPr>
        <p:cNvPr id="1" name=""/>
        <p:cNvGrpSpPr/>
        <p:nvPr/>
      </p:nvGrpSpPr>
      <p:grpSpPr>
        <a:xfrm>
          <a:off x="0" y="0"/>
          <a:ext cx="0" cy="0"/>
          <a:chOff x="0" y="0"/>
          <a:chExt cx="0" cy="0"/>
        </a:xfrm>
      </p:grpSpPr>
      <p:sp>
        <p:nvSpPr>
          <p:cNvPr id="20482" name="Text Box 2">
            <a:extLst>
              <a:ext uri="{FF2B5EF4-FFF2-40B4-BE49-F238E27FC236}">
                <a16:creationId xmlns:a16="http://schemas.microsoft.com/office/drawing/2014/main" id="{ADA53348-EF14-4FD5-B4E6-2E9CFD674B5B}"/>
              </a:ext>
            </a:extLst>
          </p:cNvPr>
          <p:cNvSpPr txBox="1">
            <a:spLocks noChangeArrowheads="1"/>
          </p:cNvSpPr>
          <p:nvPr/>
        </p:nvSpPr>
        <p:spPr bwMode="auto">
          <a:xfrm>
            <a:off x="381000" y="2057400"/>
            <a:ext cx="8664575" cy="1816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800">
                <a:solidFill>
                  <a:srgbClr val="FF0000"/>
                </a:solidFill>
                <a:latin typeface="Tahoma" panose="020B0604030504040204" pitchFamily="34" charset="0"/>
              </a:rPr>
              <a:t>How many String object does this code create?</a:t>
            </a:r>
          </a:p>
          <a:p>
            <a:pPr>
              <a:spcBef>
                <a:spcPct val="0"/>
              </a:spcBef>
              <a:buFontTx/>
              <a:buNone/>
            </a:pPr>
            <a:endParaRPr lang="en-US" altLang="en-US" sz="2800">
              <a:latin typeface="Tahoma" panose="020B0604030504040204" pitchFamily="34" charset="0"/>
            </a:endParaRPr>
          </a:p>
          <a:p>
            <a:pPr>
              <a:spcBef>
                <a:spcPct val="0"/>
              </a:spcBef>
              <a:buFontTx/>
              <a:buNone/>
            </a:pPr>
            <a:r>
              <a:rPr lang="en-US" altLang="en-US" sz="2800">
                <a:latin typeface="Tahoma" panose="020B0604030504040204" pitchFamily="34" charset="0"/>
              </a:rPr>
              <a:t>String x = new String("Chuck");</a:t>
            </a:r>
          </a:p>
          <a:p>
            <a:pPr>
              <a:spcBef>
                <a:spcPct val="0"/>
              </a:spcBef>
              <a:buFontTx/>
              <a:buNone/>
            </a:pPr>
            <a:r>
              <a:rPr lang="en-US" altLang="en-US" sz="2800">
                <a:latin typeface="Tahoma" panose="020B0604030504040204" pitchFamily="34" charset="0"/>
              </a:rPr>
              <a:t>String y = x;</a:t>
            </a:r>
          </a:p>
        </p:txBody>
      </p:sp>
      <p:sp>
        <p:nvSpPr>
          <p:cNvPr id="20483" name="WordArt 8">
            <a:extLst>
              <a:ext uri="{FF2B5EF4-FFF2-40B4-BE49-F238E27FC236}">
                <a16:creationId xmlns:a16="http://schemas.microsoft.com/office/drawing/2014/main" id="{9B53C6A5-1114-46EE-8639-50798E33E6E8}"/>
              </a:ext>
            </a:extLst>
          </p:cNvPr>
          <p:cNvSpPr>
            <a:spLocks noChangeArrowheads="1" noChangeShapeType="1" noTextEdit="1"/>
          </p:cNvSpPr>
          <p:nvPr/>
        </p:nvSpPr>
        <p:spPr bwMode="auto">
          <a:xfrm>
            <a:off x="1066800" y="457200"/>
            <a:ext cx="6477000" cy="762000"/>
          </a:xfrm>
          <a:prstGeom prst="rect">
            <a:avLst/>
          </a:prstGeom>
        </p:spPr>
        <p:txBody>
          <a:bodyPr wrap="none" fromWordArt="1">
            <a:prstTxWarp prst="textPlain">
              <a:avLst>
                <a:gd name="adj" fmla="val 50000"/>
              </a:avLst>
            </a:prstTxWarp>
          </a:bodyPr>
          <a:lstStyle/>
          <a:p>
            <a:pPr algn="ctr"/>
            <a:r>
              <a:rPr lang="en-US" sz="3600" kern="10">
                <a:ln w="9525">
                  <a:solidFill>
                    <a:srgbClr val="FFFF00"/>
                  </a:solidFill>
                  <a:round/>
                  <a:headEnd type="none" w="sm" len="sm"/>
                  <a:tailEnd type="none" w="sm" len="sm"/>
                </a:ln>
                <a:solidFill>
                  <a:srgbClr val="0000FF"/>
                </a:solidFill>
                <a:effectLst>
                  <a:outerShdw dist="35921" dir="2700000" algn="ctr" rotWithShape="0">
                    <a:srgbClr val="C0C0C0">
                      <a:alpha val="79999"/>
                    </a:srgbClr>
                  </a:outerShdw>
                </a:effectLst>
                <a:latin typeface="Impact" panose="020B0806030902050204" pitchFamily="34" charset="0"/>
              </a:rPr>
              <a:t>Contest Puzzlers</a:t>
            </a: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9.0&quot;&gt;&lt;object type=&quot;1&quot; unique_id=&quot;10001&quot;&gt;&lt;object type=&quot;2&quot; unique_id=&quot;10002&quot;&gt;&lt;object type=&quot;3&quot; unique_id=&quot;10003&quot;&gt;&lt;property id=&quot;20148&quot; value=&quot;5&quot;/&gt;&lt;property id=&quot;20300&quot; value=&quot;Slide 1&quot;/&gt;&lt;property id=&quot;20307&quot; value=&quot;256&quot;/&gt;&lt;/object&gt;&lt;object type=&quot;3&quot; unique_id=&quot;10004&quot;&gt;&lt;property id=&quot;20148&quot; value=&quot;5&quot;/&gt;&lt;property id=&quot;20300&quot; value=&quot;Slide 2&quot;/&gt;&lt;property id=&quot;20307&quot; value=&quot;421&quot;/&gt;&lt;/object&gt;&lt;object type=&quot;3&quot; unique_id=&quot;10005&quot;&gt;&lt;property id=&quot;20148&quot; value=&quot;5&quot;/&gt;&lt;property id=&quot;20300&quot; value=&quot;Slide 3&quot;/&gt;&lt;property id=&quot;20307&quot; value=&quot;422&quot;/&gt;&lt;/object&gt;&lt;object type=&quot;3&quot; unique_id=&quot;10006&quot;&gt;&lt;property id=&quot;20148&quot; value=&quot;5&quot;/&gt;&lt;property id=&quot;20300&quot; value=&quot;Slide 4&quot;/&gt;&lt;property id=&quot;20307&quot; value=&quot;423&quot;/&gt;&lt;/object&gt;&lt;object type=&quot;3&quot; unique_id=&quot;10007&quot;&gt;&lt;property id=&quot;20148&quot; value=&quot;5&quot;/&gt;&lt;property id=&quot;20300&quot; value=&quot;Slide 5&quot;/&gt;&lt;property id=&quot;20307&quot; value=&quot;424&quot;/&gt;&lt;/object&gt;&lt;object type=&quot;3&quot; unique_id=&quot;10008&quot;&gt;&lt;property id=&quot;20148&quot; value=&quot;5&quot;/&gt;&lt;property id=&quot;20300&quot; value=&quot;Slide 6&quot;/&gt;&lt;property id=&quot;20307&quot; value=&quot;425&quot;/&gt;&lt;/object&gt;&lt;object type=&quot;3&quot; unique_id=&quot;10009&quot;&gt;&lt;property id=&quot;20148&quot; value=&quot;5&quot;/&gt;&lt;property id=&quot;20300&quot; value=&quot;Slide 7&quot;/&gt;&lt;property id=&quot;20307&quot; value=&quot;426&quot;/&gt;&lt;/object&gt;&lt;object type=&quot;3&quot; unique_id=&quot;10010&quot;&gt;&lt;property id=&quot;20148&quot; value=&quot;5&quot;/&gt;&lt;property id=&quot;20300&quot; value=&quot;Slide 8&quot;/&gt;&lt;property id=&quot;20307&quot; value=&quot;427&quot;/&gt;&lt;/object&gt;&lt;object type=&quot;3&quot; unique_id=&quot;10011&quot;&gt;&lt;property id=&quot;20148&quot; value=&quot;5&quot;/&gt;&lt;property id=&quot;20300&quot; value=&quot;Slide 9&quot;/&gt;&lt;property id=&quot;20307&quot; value=&quot;295&quot;/&gt;&lt;/object&gt;&lt;object type=&quot;3&quot; unique_id=&quot;10012&quot;&gt;&lt;property id=&quot;20148&quot; value=&quot;5&quot;/&gt;&lt;property id=&quot;20300&quot; value=&quot;Slide 10&quot;/&gt;&lt;property id=&quot;20307&quot; value=&quot;332&quot;/&gt;&lt;/object&gt;&lt;object type=&quot;3&quot; unique_id=&quot;10013&quot;&gt;&lt;property id=&quot;20148&quot; value=&quot;5&quot;/&gt;&lt;property id=&quot;20300&quot; value=&quot;Slide 11&quot;/&gt;&lt;property id=&quot;20307&quot; value=&quot;428&quot;/&gt;&lt;/object&gt;&lt;object type=&quot;3&quot; unique_id=&quot;10014&quot;&gt;&lt;property id=&quot;20148&quot; value=&quot;5&quot;/&gt;&lt;property id=&quot;20300&quot; value=&quot;Slide 12&quot;/&gt;&lt;property id=&quot;20307&quot; value=&quot;429&quot;/&gt;&lt;/object&gt;&lt;object type=&quot;3&quot; unique_id=&quot;10015&quot;&gt;&lt;property id=&quot;20148&quot; value=&quot;5&quot;/&gt;&lt;property id=&quot;20300&quot; value=&quot;Slide 13&quot;/&gt;&lt;property id=&quot;20307&quot; value=&quot;374&quot;/&gt;&lt;/object&gt;&lt;object type=&quot;3&quot; unique_id=&quot;10016&quot;&gt;&lt;property id=&quot;20148&quot; value=&quot;5&quot;/&gt;&lt;property id=&quot;20300&quot; value=&quot;Slide 14&quot;/&gt;&lt;property id=&quot;20307&quot; value=&quot;387&quot;/&gt;&lt;/object&gt;&lt;object type=&quot;3&quot; unique_id=&quot;10017&quot;&gt;&lt;property id=&quot;20148&quot; value=&quot;5&quot;/&gt;&lt;property id=&quot;20300&quot; value=&quot;Slide 15&quot;/&gt;&lt;property id=&quot;20307&quot; value=&quot;353&quot;/&gt;&lt;/object&gt;&lt;object type=&quot;3&quot; unique_id=&quot;10018&quot;&gt;&lt;property id=&quot;20148&quot; value=&quot;5&quot;/&gt;&lt;property id=&quot;20300&quot; value=&quot;Slide 16&quot;/&gt;&lt;property id=&quot;20307&quot; value=&quot;411&quot;/&gt;&lt;/object&gt;&lt;object type=&quot;3&quot; unique_id=&quot;10019&quot;&gt;&lt;property id=&quot;20148&quot; value=&quot;5&quot;/&gt;&lt;property id=&quot;20300&quot; value=&quot;Slide 17&quot;/&gt;&lt;property id=&quot;20307&quot; value=&quot;430&quot;/&gt;&lt;/object&gt;&lt;object type=&quot;3&quot; unique_id=&quot;10020&quot;&gt;&lt;property id=&quot;20148&quot; value=&quot;5&quot;/&gt;&lt;property id=&quot;20300&quot; value=&quot;Slide 18&quot;/&gt;&lt;property id=&quot;20307&quot; value=&quot;412&quot;/&gt;&lt;/object&gt;&lt;object type=&quot;3&quot; unique_id=&quot;10021&quot;&gt;&lt;property id=&quot;20148&quot; value=&quot;5&quot;/&gt;&lt;property id=&quot;20300&quot; value=&quot;Slide 19&quot;/&gt;&lt;property id=&quot;20307&quot; value=&quot;354&quot;/&gt;&lt;/object&gt;&lt;object type=&quot;3&quot; unique_id=&quot;10022&quot;&gt;&lt;property id=&quot;20148&quot; value=&quot;5&quot;/&gt;&lt;property id=&quot;20300&quot; value=&quot;Slide 20&quot;/&gt;&lt;property id=&quot;20307&quot; value=&quot;356&quot;/&gt;&lt;/object&gt;&lt;object type=&quot;3&quot; unique_id=&quot;10023&quot;&gt;&lt;property id=&quot;20148&quot; value=&quot;5&quot;/&gt;&lt;property id=&quot;20300&quot; value=&quot;Slide 21&quot;/&gt;&lt;property id=&quot;20307&quot; value=&quot;357&quot;/&gt;&lt;/object&gt;&lt;object type=&quot;3&quot; unique_id=&quot;10024&quot;&gt;&lt;property id=&quot;20148&quot; value=&quot;5&quot;/&gt;&lt;property id=&quot;20300&quot; value=&quot;Slide 22&quot;/&gt;&lt;property id=&quot;20307&quot; value=&quot;358&quot;/&gt;&lt;/object&gt;&lt;object type=&quot;3&quot; unique_id=&quot;10025&quot;&gt;&lt;property id=&quot;20148&quot; value=&quot;5&quot;/&gt;&lt;property id=&quot;20300&quot; value=&quot;Slide 23&quot;/&gt;&lt;property id=&quot;20307&quot; value=&quot;359&quot;/&gt;&lt;/object&gt;&lt;object type=&quot;3&quot; unique_id=&quot;10026&quot;&gt;&lt;property id=&quot;20148&quot; value=&quot;5&quot;/&gt;&lt;property id=&quot;20300&quot; value=&quot;Slide 24&quot;/&gt;&lt;property id=&quot;20307&quot; value=&quot;416&quot;/&gt;&lt;/object&gt;&lt;object type=&quot;3&quot; unique_id=&quot;10027&quot;&gt;&lt;property id=&quot;20148&quot; value=&quot;5&quot;/&gt;&lt;property id=&quot;20300&quot; value=&quot;Slide 25&quot;/&gt;&lt;property id=&quot;20307&quot; value=&quot;417&quot;/&gt;&lt;/object&gt;&lt;object type=&quot;3&quot; unique_id=&quot;10028&quot;&gt;&lt;property id=&quot;20148&quot; value=&quot;5&quot;/&gt;&lt;property id=&quot;20300&quot; value=&quot;Slide 26&quot;/&gt;&lt;property id=&quot;20307&quot; value=&quot;418&quot;/&gt;&lt;/object&gt;&lt;object type=&quot;3&quot; unique_id=&quot;10029&quot;&gt;&lt;property id=&quot;20148&quot; value=&quot;5&quot;/&gt;&lt;property id=&quot;20300&quot; value=&quot;Slide 27&quot;/&gt;&lt;property id=&quot;20307&quot; value=&quot;361&quot;/&gt;&lt;/object&gt;&lt;object type=&quot;3&quot; unique_id=&quot;10030&quot;&gt;&lt;property id=&quot;20148&quot; value=&quot;5&quot;/&gt;&lt;property id=&quot;20300&quot; value=&quot;Slide 28&quot;/&gt;&lt;property id=&quot;20307&quot; value=&quot;362&quot;/&gt;&lt;/object&gt;&lt;object type=&quot;3&quot; unique_id=&quot;10031&quot;&gt;&lt;property id=&quot;20148&quot; value=&quot;5&quot;/&gt;&lt;property id=&quot;20300&quot; value=&quot;Slide 29&quot;/&gt;&lt;property id=&quot;20307&quot; value=&quot;365&quot;/&gt;&lt;/object&gt;&lt;object type=&quot;3&quot; unique_id=&quot;10032&quot;&gt;&lt;property id=&quot;20148&quot; value=&quot;5&quot;/&gt;&lt;property id=&quot;20300&quot; value=&quot;Slide 30&quot;/&gt;&lt;property id=&quot;20307&quot; value=&quot;366&quot;/&gt;&lt;/object&gt;&lt;object type=&quot;3&quot; unique_id=&quot;10033&quot;&gt;&lt;property id=&quot;20148&quot; value=&quot;5&quot;/&gt;&lt;property id=&quot;20300&quot; value=&quot;Slide 31&quot;/&gt;&lt;property id=&quot;20307&quot; value=&quot;367&quot;/&gt;&lt;/object&gt;&lt;object type=&quot;3&quot; unique_id=&quot;10034&quot;&gt;&lt;property id=&quot;20148&quot; value=&quot;5&quot;/&gt;&lt;property id=&quot;20300&quot; value=&quot;Slide 33&quot;/&gt;&lt;property id=&quot;20307&quot; value=&quot;360&quot;/&gt;&lt;/object&gt;&lt;object type=&quot;3&quot; unique_id=&quot;10035&quot;&gt;&lt;property id=&quot;20148&quot; value=&quot;5&quot;/&gt;&lt;property id=&quot;20300&quot; value=&quot;Slide 34&quot;/&gt;&lt;property id=&quot;20307&quot; value=&quot;375&quot;/&gt;&lt;/object&gt;&lt;object type=&quot;3&quot; unique_id=&quot;10036&quot;&gt;&lt;property id=&quot;20148&quot; value=&quot;5&quot;/&gt;&lt;property id=&quot;20300&quot; value=&quot;Slide 35&quot;/&gt;&lt;property id=&quot;20307&quot; value=&quot;389&quot;/&gt;&lt;/object&gt;&lt;object type=&quot;3&quot; unique_id=&quot;10037&quot;&gt;&lt;property id=&quot;20148&quot; value=&quot;5&quot;/&gt;&lt;property id=&quot;20300&quot; value=&quot;Slide 36&quot;/&gt;&lt;property id=&quot;20307&quot; value=&quot;370&quot;/&gt;&lt;/object&gt;&lt;object type=&quot;3&quot; unique_id=&quot;10038&quot;&gt;&lt;property id=&quot;20148&quot; value=&quot;5&quot;/&gt;&lt;property id=&quot;20300&quot; value=&quot;Slide 37&quot;/&gt;&lt;property id=&quot;20307&quot; value=&quot;371&quot;/&gt;&lt;/object&gt;&lt;object type=&quot;3&quot; unique_id=&quot;10039&quot;&gt;&lt;property id=&quot;20148&quot; value=&quot;5&quot;/&gt;&lt;property id=&quot;20300&quot; value=&quot;Slide 38&quot;/&gt;&lt;property id=&quot;20307&quot; value=&quot;382&quot;/&gt;&lt;/object&gt;&lt;object type=&quot;3&quot; unique_id=&quot;10040&quot;&gt;&lt;property id=&quot;20148&quot; value=&quot;5&quot;/&gt;&lt;property id=&quot;20300&quot; value=&quot;Slide 39&quot;/&gt;&lt;property id=&quot;20307&quot; value=&quot;383&quot;/&gt;&lt;/object&gt;&lt;object type=&quot;3&quot; unique_id=&quot;10041&quot;&gt;&lt;property id=&quot;20148&quot; value=&quot;5&quot;/&gt;&lt;property id=&quot;20300&quot; value=&quot;Slide 40&quot;/&gt;&lt;property id=&quot;20307&quot; value=&quot;372&quot;/&gt;&lt;/object&gt;&lt;object type=&quot;3&quot; unique_id=&quot;10042&quot;&gt;&lt;property id=&quot;20148&quot; value=&quot;5&quot;/&gt;&lt;property id=&quot;20300&quot; value=&quot;Slide 41&quot;/&gt;&lt;property id=&quot;20307&quot; value=&quot;373&quot;/&gt;&lt;/object&gt;&lt;object type=&quot;3&quot; unique_id=&quot;10043&quot;&gt;&lt;property id=&quot;20148&quot; value=&quot;5&quot;/&gt;&lt;property id=&quot;20300&quot; value=&quot;Slide 42&quot;/&gt;&lt;property id=&quot;20307&quot; value=&quot;376&quot;/&gt;&lt;/object&gt;&lt;object type=&quot;3&quot; unique_id=&quot;10044&quot;&gt;&lt;property id=&quot;20148&quot; value=&quot;5&quot;/&gt;&lt;property id=&quot;20300&quot; value=&quot;Slide 43&quot;/&gt;&lt;property id=&quot;20307&quot; value=&quot;378&quot;/&gt;&lt;/object&gt;&lt;object type=&quot;3&quot; unique_id=&quot;10045&quot;&gt;&lt;property id=&quot;20148&quot; value=&quot;5&quot;/&gt;&lt;property id=&quot;20300&quot; value=&quot;Slide 44&quot;/&gt;&lt;property id=&quot;20307&quot; value=&quot;380&quot;/&gt;&lt;/object&gt;&lt;object type=&quot;3&quot; unique_id=&quot;10046&quot;&gt;&lt;property id=&quot;20148&quot; value=&quot;5&quot;/&gt;&lt;property id=&quot;20300&quot; value=&quot;Slide 45&quot;/&gt;&lt;property id=&quot;20307&quot; value=&quot;379&quot;/&gt;&lt;/object&gt;&lt;object type=&quot;3&quot; unique_id=&quot;10047&quot;&gt;&lt;property id=&quot;20148&quot; value=&quot;5&quot;/&gt;&lt;property id=&quot;20300&quot; value=&quot;Slide 46&quot;/&gt;&lt;property id=&quot;20307&quot; value=&quot;381&quot;/&gt;&lt;/object&gt;&lt;object type=&quot;3&quot; unique_id=&quot;10048&quot;&gt;&lt;property id=&quot;20148&quot; value=&quot;5&quot;/&gt;&lt;property id=&quot;20300&quot; value=&quot;Slide 47&quot;/&gt;&lt;property id=&quot;20307&quot; value=&quot;377&quot;/&gt;&lt;/object&gt;&lt;object type=&quot;3&quot; unique_id=&quot;10049&quot;&gt;&lt;property id=&quot;20148&quot; value=&quot;5&quot;/&gt;&lt;property id=&quot;20300&quot; value=&quot;Slide 48&quot;/&gt;&lt;property id=&quot;20307&quot; value=&quot;390&quot;/&gt;&lt;/object&gt;&lt;object type=&quot;3&quot; unique_id=&quot;10050&quot;&gt;&lt;property id=&quot;20148&quot; value=&quot;5&quot;/&gt;&lt;property id=&quot;20300&quot; value=&quot;Slide 49&quot;/&gt;&lt;property id=&quot;20307&quot; value=&quot;391&quot;/&gt;&lt;/object&gt;&lt;object type=&quot;3&quot; unique_id=&quot;10051&quot;&gt;&lt;property id=&quot;20148&quot; value=&quot;5&quot;/&gt;&lt;property id=&quot;20300&quot; value=&quot;Slide 50&quot;/&gt;&lt;property id=&quot;20307&quot; value=&quot;392&quot;/&gt;&lt;/object&gt;&lt;object type=&quot;3&quot; unique_id=&quot;10052&quot;&gt;&lt;property id=&quot;20148&quot; value=&quot;5&quot;/&gt;&lt;property id=&quot;20300&quot; value=&quot;Slide 51&quot;/&gt;&lt;property id=&quot;20307&quot; value=&quot;396&quot;/&gt;&lt;/object&gt;&lt;object type=&quot;3&quot; unique_id=&quot;10053&quot;&gt;&lt;property id=&quot;20148&quot; value=&quot;5&quot;/&gt;&lt;property id=&quot;20300&quot; value=&quot;Slide 52&quot;/&gt;&lt;property id=&quot;20307&quot; value=&quot;397&quot;/&gt;&lt;/object&gt;&lt;object type=&quot;3&quot; unique_id=&quot;10054&quot;&gt;&lt;property id=&quot;20148&quot; value=&quot;5&quot;/&gt;&lt;property id=&quot;20300&quot; value=&quot;Slide 53&quot;/&gt;&lt;property id=&quot;20307&quot; value=&quot;399&quot;/&gt;&lt;/object&gt;&lt;object type=&quot;3&quot; unique_id=&quot;10055&quot;&gt;&lt;property id=&quot;20148&quot; value=&quot;5&quot;/&gt;&lt;property id=&quot;20300&quot; value=&quot;Slide 54&quot;/&gt;&lt;property id=&quot;20307&quot; value=&quot;398&quot;/&gt;&lt;/object&gt;&lt;object type=&quot;3&quot; unique_id=&quot;10056&quot;&gt;&lt;property id=&quot;20148&quot; value=&quot;5&quot;/&gt;&lt;property id=&quot;20300&quot; value=&quot;Slide 55&quot;/&gt;&lt;property id=&quot;20307&quot; value=&quot;395&quot;/&gt;&lt;/object&gt;&lt;object type=&quot;3&quot; unique_id=&quot;10057&quot;&gt;&lt;property id=&quot;20148&quot; value=&quot;5&quot;/&gt;&lt;property id=&quot;20300&quot; value=&quot;Slide 56&quot;/&gt;&lt;property id=&quot;20307&quot; value=&quot;384&quot;/&gt;&lt;/object&gt;&lt;object type=&quot;3&quot; unique_id=&quot;10058&quot;&gt;&lt;property id=&quot;20148&quot; value=&quot;5&quot;/&gt;&lt;property id=&quot;20300&quot; value=&quot;Slide 57&quot;/&gt;&lt;property id=&quot;20307&quot; value=&quot;400&quot;/&gt;&lt;/object&gt;&lt;object type=&quot;3&quot; unique_id=&quot;10059&quot;&gt;&lt;property id=&quot;20148&quot; value=&quot;5&quot;/&gt;&lt;property id=&quot;20300&quot; value=&quot;Slide 58&quot;/&gt;&lt;property id=&quot;20307&quot; value=&quot;401&quot;/&gt;&lt;/object&gt;&lt;object type=&quot;3&quot; unique_id=&quot;10060&quot;&gt;&lt;property id=&quot;20148&quot; value=&quot;5&quot;/&gt;&lt;property id=&quot;20300&quot; value=&quot;Slide 59&quot;/&gt;&lt;property id=&quot;20307&quot; value=&quot;402&quot;/&gt;&lt;/object&gt;&lt;object type=&quot;3&quot; unique_id=&quot;10061&quot;&gt;&lt;property id=&quot;20148&quot; value=&quot;5&quot;/&gt;&lt;property id=&quot;20300&quot; value=&quot;Slide 60&quot;/&gt;&lt;property id=&quot;20307&quot; value=&quot;403&quot;/&gt;&lt;/object&gt;&lt;object type=&quot;3&quot; unique_id=&quot;10062&quot;&gt;&lt;property id=&quot;20148&quot; value=&quot;5&quot;/&gt;&lt;property id=&quot;20300&quot; value=&quot;Slide 61&quot;/&gt;&lt;property id=&quot;20307&quot; value=&quot;404&quot;/&gt;&lt;/object&gt;&lt;object type=&quot;3&quot; unique_id=&quot;10063&quot;&gt;&lt;property id=&quot;20148&quot; value=&quot;5&quot;/&gt;&lt;property id=&quot;20300&quot; value=&quot;Slide 62&quot;/&gt;&lt;property id=&quot;20307&quot; value=&quot;420&quot;/&gt;&lt;/object&gt;&lt;object type=&quot;3&quot; unique_id=&quot;10064&quot;&gt;&lt;property id=&quot;20148&quot; value=&quot;5&quot;/&gt;&lt;property id=&quot;20300&quot; value=&quot;Slide 63&quot;/&gt;&lt;property id=&quot;20307&quot; value=&quot;408&quot;/&gt;&lt;/object&gt;&lt;object type=&quot;3&quot; unique_id=&quot;10065&quot;&gt;&lt;property id=&quot;20148&quot; value=&quot;5&quot;/&gt;&lt;property id=&quot;20300&quot; value=&quot;Slide 64&quot;/&gt;&lt;property id=&quot;20307&quot; value=&quot;405&quot;/&gt;&lt;/object&gt;&lt;object type=&quot;3&quot; unique_id=&quot;10066&quot;&gt;&lt;property id=&quot;20148&quot; value=&quot;5&quot;/&gt;&lt;property id=&quot;20300&quot; value=&quot;Slide 65&quot;/&gt;&lt;property id=&quot;20307&quot; value=&quot;406&quot;/&gt;&lt;/object&gt;&lt;object type=&quot;3&quot; unique_id=&quot;10067&quot;&gt;&lt;property id=&quot;20148&quot; value=&quot;5&quot;/&gt;&lt;property id=&quot;20300&quot; value=&quot;Slide 66&quot;/&gt;&lt;property id=&quot;20307&quot; value=&quot;407&quot;/&gt;&lt;/object&gt;&lt;object type=&quot;3&quot; unique_id=&quot;10068&quot;&gt;&lt;property id=&quot;20148&quot; value=&quot;5&quot;/&gt;&lt;property id=&quot;20300&quot; value=&quot;Slide 67&quot;/&gt;&lt;property id=&quot;20307&quot; value=&quot;409&quot;/&gt;&lt;/object&gt;&lt;object type=&quot;3&quot; unique_id=&quot;10069&quot;&gt;&lt;property id=&quot;20148&quot; value=&quot;5&quot;/&gt;&lt;property id=&quot;20300&quot; value=&quot;Slide 68&quot;/&gt;&lt;property id=&quot;20307&quot; value=&quot;419&quot;/&gt;&lt;/object&gt;&lt;object type=&quot;3&quot; unique_id=&quot;10070&quot;&gt;&lt;property id=&quot;20148&quot; value=&quot;5&quot;/&gt;&lt;property id=&quot;20300&quot; value=&quot;Slide 69&quot;/&gt;&lt;property id=&quot;20307&quot; value=&quot;386&quot;/&gt;&lt;/object&gt;&lt;object type=&quot;3&quot; unique_id=&quot;10281&quot;&gt;&lt;property id=&quot;20148&quot; value=&quot;5&quot;/&gt;&lt;property id=&quot;20300&quot; value=&quot;Slide 32&quot;/&gt;&lt;property id=&quot;20307&quot; value=&quot;431&quot;/&gt;&lt;/object&gt;&lt;/object&gt;&lt;object type=&quot;8&quot; unique_id=&quot;10140&quot;&gt;&lt;/object&gt;&lt;/object&gt;&lt;/database&gt;"/>
  <p:tag name="SECTOMILLISECCONVERTED" val="1"/>
</p:tagLst>
</file>

<file path=ppt/theme/theme1.xml><?xml version="1.0" encoding="utf-8"?>
<a:theme xmlns:a="http://schemas.openxmlformats.org/drawingml/2006/main" name="Blank Presentation">
  <a:themeElements>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Blank Presentatio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800" b="1" i="0"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800" b="1" i="0" u="none" strike="noStrike" cap="none" normalizeH="0" baseline="0" smtClean="0">
            <a:ln>
              <a:noFill/>
            </a:ln>
            <a:solidFill>
              <a:schemeClr val="tx1"/>
            </a:solidFill>
            <a:effectLst/>
            <a:latin typeface="Tahoma" pitchFamily="34" charset="0"/>
          </a:defRPr>
        </a:defPPr>
      </a:lstStyle>
    </a:lnDef>
  </a:objectDefaults>
  <a:extraClrSchemeLst>
    <a:extraClrScheme>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lank Presentatio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 Presentatio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lank Presentatio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Office\Templates\Blank Presentation.pot</Template>
  <TotalTime>1554</TotalTime>
  <Words>5679</Words>
  <Application>Microsoft Office PowerPoint</Application>
  <PresentationFormat>On-screen Show (4:3)</PresentationFormat>
  <Paragraphs>901</Paragraphs>
  <Slides>64</Slides>
  <Notes>58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64</vt:i4>
      </vt:variant>
    </vt:vector>
  </HeadingPairs>
  <TitlesOfParts>
    <vt:vector size="72" baseType="lpstr">
      <vt:lpstr>Arial</vt:lpstr>
      <vt:lpstr>Arial Black</vt:lpstr>
      <vt:lpstr>Bahnschrift SemiBold</vt:lpstr>
      <vt:lpstr>Courier New</vt:lpstr>
      <vt:lpstr>Impact</vt:lpstr>
      <vt:lpstr>Tahoma</vt:lpstr>
      <vt:lpstr>Times New Roman</vt:lpstr>
      <vt:lpstr>Blank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www.apluscompsci.com</Manager>
  <Company>A+ Computer Science</Company>
  <LinksUpToDate>false</LinksUpToDate>
  <SharedDoc>false</SharedDoc>
  <HyperlinkBase>www.apluscompsci.com</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iterators</dc:title>
  <dc:subject>Iterators</dc:subject>
  <dc:creator>A+ Computer Science</dc:creator>
  <cp:keywords>www.apluscompsci.com</cp:keywords>
  <dc:description>Iterators_x000d_
©A+ Computer Science_x000d_
www.apluscompsci.com</dc:description>
  <cp:lastModifiedBy>Weldon Jasik</cp:lastModifiedBy>
  <cp:revision>410</cp:revision>
  <dcterms:created xsi:type="dcterms:W3CDTF">1997-10-20T19:37:18Z</dcterms:created>
  <dcterms:modified xsi:type="dcterms:W3CDTF">2024-09-10T18:40:33Z</dcterms:modified>
  <cp:category>www.apluscompsci.com</cp:category>
</cp:coreProperties>
</file>