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0" r:id="rId7"/>
    <p:sldId id="258" r:id="rId8"/>
    <p:sldId id="25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FD"/>
    <a:srgbClr val="33CC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5" autoAdjust="0"/>
    <p:restoredTop sz="94660"/>
  </p:normalViewPr>
  <p:slideViewPr>
    <p:cSldViewPr>
      <p:cViewPr varScale="1">
        <p:scale>
          <a:sx n="82" d="100"/>
          <a:sy n="82" d="100"/>
        </p:scale>
        <p:origin x="1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4A52CD-AEFA-F76E-C70B-17B35FFA5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3D6D28-7223-6C5C-BA37-56D76F6AF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0B0795-D92D-EEF4-F856-55BED74220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C1795-5F1B-412B-B8CB-A377B0CC1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9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2ED6D6-22E2-F99B-4ABA-2B1F197454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7BDF3B-D132-6C40-639B-3B78011BED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5C4298-1FF0-3CAE-AD9E-B77890B7A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D3BE-9C1C-4E0F-8F26-3DD66D27E9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6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13EAEB-A01D-3B34-3CE2-0781A7C88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818A49-7B56-E320-9F9F-6D322B0DB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023E25-B2EE-52C5-06AE-AE71436BE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38817-841F-4BEB-98E7-D603D7D5E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3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05658B-5B2E-C132-D72B-552955E87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CF34A1-EE32-EAC0-C27B-A3751CC3F6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B021F7-56D6-3B51-AE34-160533743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7C4C4-FBBB-433D-A0FC-266F6BD952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61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C18C7A-C02B-2EC4-98E1-CA26DDB41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C7EB18-32A1-0D44-E5C1-B30280B7D3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0B5EB0-A31C-8000-9A77-90D831774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7D87C-8E8C-4FCA-B7EA-00BF9E1F8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4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D9A0A-FD40-C279-1A29-51C8F1763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5FA1C-4AA2-9B04-0C53-0A362345E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FF887-1BF5-52DF-AB22-3E1E6A2E1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A6F28-7133-4269-B5CA-F13E3CD390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74E3B9-4967-F904-0FCF-6E4558B3B0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0C4A1A-9460-9512-9CDB-6D7621A3D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7D0EFF-2354-A8E3-3FB7-A7CCA208D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6DEA4-ACD0-4625-B0D5-D8EBDB41E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5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226A85-47E5-DA9F-E8B6-8B6161CBE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4A2E1D-85C2-817F-1E22-8DD7006C4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AA947D-A01A-3BE9-7493-F39162E65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F13B3-484F-4E5B-9E61-8602D84F5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66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CB68CE-92F3-1150-4815-C7A8DB9F3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284970-439F-2AAB-A7BF-DFB92400D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BEA2D5-1556-6366-0FD4-1A64C31249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3269-8FEE-4C90-9751-D6B9914F0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72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26697-6607-F0AC-8643-D5F61452DB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9F04C-E79A-9BDE-289F-07406F5F85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5F149-71D7-DF8E-DF25-6F4D03833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51A5A-1F34-4154-B6AD-2004BF52D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2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01B34-E327-88DD-2164-A899C9467F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403741-5F2F-404B-3FB7-7E5B66B27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FA034-633E-1128-75E5-098046B59E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6287B-5BA7-4702-AC3F-B9EDEFE1B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5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9C30EA-DA46-F6ED-CEBD-58FA6F27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E3D2C4-2182-AE99-42DA-3A7E07BAB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A47D98C-2DD5-5D01-95DC-5700AF71BE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481D42F-3C65-0A97-21E7-0B1B4ACF63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26CEFF-BC8A-E49E-3FA7-C4C351B9AA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092ED32-B51B-43E0-933B-3438BDEF4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rte.si/posts/code/visualisingsorti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D291C0B-269C-9F62-0882-11191A99EB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Static Visualizations of Various Sorting Algorithms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5FE7FD9-43A8-0971-CB1C-4E2869F47E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8153400" cy="1752600"/>
          </a:xfrm>
        </p:spPr>
        <p:txBody>
          <a:bodyPr/>
          <a:lstStyle/>
          <a:p>
            <a:pPr eaLnBrk="1" hangingPunct="1"/>
            <a:r>
              <a:rPr lang="en-US" altLang="en-US">
                <a:hlinkClick r:id="rId2"/>
              </a:rPr>
              <a:t>by Aldo Cortesi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5B2BFEC8-D90F-74DA-640B-1B6CFA2C8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</a:p>
        </p:txBody>
      </p:sp>
      <p:pic>
        <p:nvPicPr>
          <p:cNvPr id="3075" name="Picture 5" descr="Bubblesort">
            <a:extLst>
              <a:ext uri="{FF2B5EF4-FFF2-40B4-BE49-F238E27FC236}">
                <a16:creationId xmlns:a16="http://schemas.microsoft.com/office/drawing/2014/main" id="{D0031BE6-810D-4A17-171F-3529F460228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819400"/>
            <a:ext cx="9144000" cy="29384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E70A1FF8-85FA-3264-BCFD-A84A112E4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</a:t>
            </a:r>
          </a:p>
        </p:txBody>
      </p:sp>
      <p:pic>
        <p:nvPicPr>
          <p:cNvPr id="4099" name="Picture 5" descr="Selection Sort">
            <a:extLst>
              <a:ext uri="{FF2B5EF4-FFF2-40B4-BE49-F238E27FC236}">
                <a16:creationId xmlns:a16="http://schemas.microsoft.com/office/drawing/2014/main" id="{E9213498-FF63-E415-27DB-B62EC5C5AD6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43200"/>
            <a:ext cx="9144000" cy="29384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5D0728D-3923-8856-7646-5F52AEE20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pic>
        <p:nvPicPr>
          <p:cNvPr id="5123" name="Picture 5" descr="Insertion Sort">
            <a:extLst>
              <a:ext uri="{FF2B5EF4-FFF2-40B4-BE49-F238E27FC236}">
                <a16:creationId xmlns:a16="http://schemas.microsoft.com/office/drawing/2014/main" id="{2E6450DC-8DBE-CA5B-09BA-0216708FDBD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14600"/>
            <a:ext cx="9144000" cy="29400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FE7FA407-1AD2-38C6-A47A-17C84DD61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Mergesort</a:t>
            </a:r>
          </a:p>
        </p:txBody>
      </p:sp>
      <p:pic>
        <p:nvPicPr>
          <p:cNvPr id="6147" name="Picture 5" descr="Quicksort">
            <a:extLst>
              <a:ext uri="{FF2B5EF4-FFF2-40B4-BE49-F238E27FC236}">
                <a16:creationId xmlns:a16="http://schemas.microsoft.com/office/drawing/2014/main" id="{89FD3BE4-442F-76CF-C217-533E2A4FFF4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895600"/>
            <a:ext cx="9144000" cy="29384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87D50803-ED63-A0A8-11A4-897A56E19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Quicksort</a:t>
            </a:r>
          </a:p>
        </p:txBody>
      </p:sp>
      <p:pic>
        <p:nvPicPr>
          <p:cNvPr id="7171" name="Picture 5" descr="Quicksort">
            <a:extLst>
              <a:ext uri="{FF2B5EF4-FFF2-40B4-BE49-F238E27FC236}">
                <a16:creationId xmlns:a16="http://schemas.microsoft.com/office/drawing/2014/main" id="{B573F90A-7B23-CDEC-2892-FBA8C0E2CE0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895600"/>
            <a:ext cx="9144000" cy="29384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AF0B7BB8-C546-B677-1E52-0E8B23366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Heapsort</a:t>
            </a:r>
          </a:p>
        </p:txBody>
      </p:sp>
      <p:pic>
        <p:nvPicPr>
          <p:cNvPr id="8195" name="Picture 5" descr="Heapsort">
            <a:extLst>
              <a:ext uri="{FF2B5EF4-FFF2-40B4-BE49-F238E27FC236}">
                <a16:creationId xmlns:a16="http://schemas.microsoft.com/office/drawing/2014/main" id="{BADF55F6-9E09-DFAD-0CC6-7FAD7DB4313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14600"/>
            <a:ext cx="9144000" cy="29384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9C39BF1-E58C-CED0-757F-AD8787933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Sort</a:t>
            </a:r>
          </a:p>
        </p:txBody>
      </p:sp>
      <p:pic>
        <p:nvPicPr>
          <p:cNvPr id="9219" name="Picture 4" descr="Shell Sort">
            <a:extLst>
              <a:ext uri="{FF2B5EF4-FFF2-40B4-BE49-F238E27FC236}">
                <a16:creationId xmlns:a16="http://schemas.microsoft.com/office/drawing/2014/main" id="{5FB9FE8A-2347-CD69-4762-F18782F15BA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90800"/>
            <a:ext cx="9144000" cy="29400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Static Visualizations of Various Sorting Algorithms</vt:lpstr>
      <vt:lpstr>Bubble Sort</vt:lpstr>
      <vt:lpstr>Selection Sort</vt:lpstr>
      <vt:lpstr>Insertion Sort</vt:lpstr>
      <vt:lpstr>Mergesort</vt:lpstr>
      <vt:lpstr>Quicksort</vt:lpstr>
      <vt:lpstr>Heapsort</vt:lpstr>
      <vt:lpstr>Shell Sort</vt:lpstr>
    </vt:vector>
  </TitlesOfParts>
  <Company>The Jasiks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Visualizations of Various Sorting Algorithms</dc:title>
  <dc:creator>Jasik5</dc:creator>
  <cp:lastModifiedBy>Weldon Jasik</cp:lastModifiedBy>
  <cp:revision>11</cp:revision>
  <dcterms:created xsi:type="dcterms:W3CDTF">2010-04-27T11:32:15Z</dcterms:created>
  <dcterms:modified xsi:type="dcterms:W3CDTF">2024-05-16T16:32:49Z</dcterms:modified>
</cp:coreProperties>
</file>