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92" r:id="rId2"/>
    <p:sldId id="424" r:id="rId3"/>
    <p:sldId id="425" r:id="rId4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F8FF"/>
    <a:srgbClr val="E7E7F9"/>
    <a:srgbClr val="CCFFFF"/>
    <a:srgbClr val="FF3300"/>
    <a:srgbClr val="000099"/>
    <a:srgbClr val="FFFFCC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58" autoAdjust="0"/>
    <p:restoredTop sz="94576" autoAdjust="0"/>
  </p:normalViewPr>
  <p:slideViewPr>
    <p:cSldViewPr>
      <p:cViewPr varScale="1">
        <p:scale>
          <a:sx n="90" d="100"/>
          <a:sy n="90" d="100"/>
        </p:scale>
        <p:origin x="58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3552"/>
    </p:cViewPr>
  </p:sorterViewPr>
  <p:notesViewPr>
    <p:cSldViewPr>
      <p:cViewPr varScale="1">
        <p:scale>
          <a:sx n="60" d="100"/>
          <a:sy n="60" d="100"/>
        </p:scale>
        <p:origin x="-172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87D0491C-8BB1-4E63-B568-44702F10628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0F629CB9-C090-458C-8819-E5FD9CAB419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D3AD159B-6E5C-4378-A152-BC97C06B86A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3B06E243-4BE6-441C-946D-1F0F438C945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C46270BD-B350-4767-A600-67A929E824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026">
            <a:extLst>
              <a:ext uri="{FF2B5EF4-FFF2-40B4-BE49-F238E27FC236}">
                <a16:creationId xmlns:a16="http://schemas.microsoft.com/office/drawing/2014/main" id="{B367F9A6-BFA3-4CFE-AFFA-6FABC3DEA9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1027">
            <a:extLst>
              <a:ext uri="{FF2B5EF4-FFF2-40B4-BE49-F238E27FC236}">
                <a16:creationId xmlns:a16="http://schemas.microsoft.com/office/drawing/2014/main" id="{5A669AF1-D3F1-428C-86BB-75A700D5EDB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1028">
            <a:extLst>
              <a:ext uri="{FF2B5EF4-FFF2-40B4-BE49-F238E27FC236}">
                <a16:creationId xmlns:a16="http://schemas.microsoft.com/office/drawing/2014/main" id="{82F5F214-A885-4EA5-9526-1ABDA07BC7B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5957" name="Rectangle 1029">
            <a:extLst>
              <a:ext uri="{FF2B5EF4-FFF2-40B4-BE49-F238E27FC236}">
                <a16:creationId xmlns:a16="http://schemas.microsoft.com/office/drawing/2014/main" id="{95F99B06-9DE7-4439-BB2D-08D0AC40E9B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1032">
            <a:extLst>
              <a:ext uri="{FF2B5EF4-FFF2-40B4-BE49-F238E27FC236}">
                <a16:creationId xmlns:a16="http://schemas.microsoft.com/office/drawing/2014/main" id="{20D3D880-C682-4B03-85FB-7CDCA6050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defRPr/>
            </a:pPr>
            <a:r>
              <a:rPr lang="en-US" altLang="en-US" sz="1200"/>
              <a:t>©A+ Computer Science     www.apluscompsci.com                 </a:t>
            </a:r>
            <a:fld id="{A7EA4683-A35C-434B-949F-8FDB67CBCE3D}" type="slidenum">
              <a:rPr lang="en-US" altLang="en-US" sz="1200" smtClean="0"/>
              <a:pPr algn="r"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29156B22-48BC-40B1-8BBD-76170508FB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019819FF-701D-409F-9B83-65280AF6EF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165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A8CC52-3862-4ACE-89FD-09E4C142C8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2CD8874-FFCC-49E4-B7EA-6EC9752C34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02A23-FE45-4C6C-8E42-301C178086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A98C0A5-73DC-47DD-BBBB-F091C65B7AE3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41106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8F5584-814E-4EF4-A6C9-0D60D6E267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E8E5969-CB0E-4945-AADE-9AB590DD4E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186D0-3B87-4164-A478-950520254A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FDE0B82-70CC-4C5F-B7D5-E80CE331FD0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9838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261843-7CA5-4C69-8BC9-F2CFA33C6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A4F86C-067A-4A84-B940-BABB4A6C126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888E5-7BFD-4BBB-BF47-CFC32D9701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92B52A6-6E9A-4628-A0DA-7D66B67EA96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420977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6CD897-2F44-4EDB-8B3A-147EA0818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A918995-F7B0-48F6-8D0F-668DEEAD2A1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C63B8-F0A3-482D-A443-74DD21E659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A6B2211-4E97-4F7E-AEEF-B1BEEC2FC35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00999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D0E77B-F561-461A-877A-29D9D160CB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43F920D-B58E-4682-B3DF-8FADA5BC90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0B55F-2876-4EAD-A045-1ADB294FD9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E93DBF8-097E-4C6E-927C-C4B8F720148A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48088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C4DDAC-09E0-48BD-93F3-4ECBB9611E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DEA7B6-E3BB-4C58-B44A-C48FF7B1948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E9FA1-B154-4B57-914F-37117C7CA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4981C88-1941-45B9-8C18-B3658846AD2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71056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A632345-608C-49B8-AEC8-9C676831D5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81D9200-CBFC-4828-A3BC-95E6716B5B5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6F7A5-19D7-4576-9925-540982FBEC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EF53EE7C-3E18-4F79-BA03-1B5BCA49646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20357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46B13D3-5D6C-47C1-AE3F-EB6A0D0249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385C78F-1FD3-4167-9869-8A5D796AD7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DE889-B7C0-437C-AD40-A196D49EB3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0E7C065-7E2F-46EA-B2F1-7936A1A45D3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78558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B3A6CA5-6D1D-4051-88D7-19588B3C62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47E961D-E5EA-4AA1-8A2A-A9CCCAAD9B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7814E-87E0-4B02-AC1E-B53621157F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26DBD43-876C-42CE-8AE7-F0DCF7ACB19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82935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CCDAA5-4869-4078-9BAB-93CB43A878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7259A2-F7C5-4548-B507-984EFF7BAD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62F48-9C5E-4D4D-8870-625A56567B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C4FBAB5-FA0D-4522-8132-5E048D45BE35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99895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E6386-8858-4420-AA97-23108FA1C1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9F7280-4DBC-4800-A2EF-A02CC20104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2DF1D-8E01-4AA9-BE86-CE9723E463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7101040-6843-4605-9B5D-F53A35FD862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26837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5AD7865-43D2-4847-8D3C-C720F3744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3289320-2EB4-4DCD-8434-0F93A9E19C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EBFBD06-AEB8-48D0-B610-5F63890E57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EDC340B-C886-4452-97C5-4DCE12B8797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F010C95-9A13-4219-9D1E-353A0CD038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29D4346C-A7C0-43B2-B2A1-92C52E41CAE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anose="020B0604030504040204" pitchFamily="34" charset="0"/>
            </a:endParaRPr>
          </a:p>
          <a:p>
            <a:pPr>
              <a:defRPr/>
            </a:pPr>
            <a:endParaRPr lang="en-US" b="1">
              <a:latin typeface="Tahoma" panose="020B0604030504040204" pitchFamily="34" charset="0"/>
            </a:endParaRPr>
          </a:p>
          <a:p>
            <a:pPr>
              <a:defRPr/>
            </a:pPr>
            <a:r>
              <a:rPr lang="en-US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>
            <a:extLst>
              <a:ext uri="{FF2B5EF4-FFF2-40B4-BE49-F238E27FC236}">
                <a16:creationId xmlns:a16="http://schemas.microsoft.com/office/drawing/2014/main" id="{44F19210-2F69-4A1A-81EC-01FD820A54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71683" name="WordArt 2">
            <a:extLst>
              <a:ext uri="{FF2B5EF4-FFF2-40B4-BE49-F238E27FC236}">
                <a16:creationId xmlns:a16="http://schemas.microsoft.com/office/drawing/2014/main" id="{D9D27D49-7CB9-4BBF-96AF-91E7FABA75C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38200" y="609600"/>
            <a:ext cx="71628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99"/>
                  </a:solidFill>
                  <a:round/>
                  <a:headEnd/>
                  <a:tailEnd/>
                </a:ln>
                <a:solidFill>
                  <a:srgbClr val="008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Quick Sort in Action</a:t>
            </a:r>
          </a:p>
        </p:txBody>
      </p:sp>
      <p:sp>
        <p:nvSpPr>
          <p:cNvPr id="71684" name="Text Box 3">
            <a:extLst>
              <a:ext uri="{FF2B5EF4-FFF2-40B4-BE49-F238E27FC236}">
                <a16:creationId xmlns:a16="http://schemas.microsoft.com/office/drawing/2014/main" id="{854A043E-988B-4DA5-8E7E-12B2A81F0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905000"/>
            <a:ext cx="6934200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Tahoma" panose="020B0604030504040204" pitchFamily="34" charset="0"/>
              </a:rPr>
              <a:t>Original List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Integer[] ray = {90,40,20,30,10,67};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pass 1  -  </a:t>
            </a:r>
            <a:r>
              <a:rPr lang="en-US" altLang="en-US" sz="2800">
                <a:solidFill>
                  <a:schemeClr val="accent2"/>
                </a:solidFill>
                <a:latin typeface="Tahoma" panose="020B0604030504040204" pitchFamily="34" charset="0"/>
              </a:rPr>
              <a:t>67</a:t>
            </a:r>
            <a:r>
              <a:rPr lang="en-US" altLang="en-US" sz="2800">
                <a:latin typeface="Tahoma" panose="020B0604030504040204" pitchFamily="34" charset="0"/>
              </a:rPr>
              <a:t>  40  20  30  10  </a:t>
            </a:r>
            <a:r>
              <a:rPr lang="en-US" altLang="en-US" sz="2800">
                <a:solidFill>
                  <a:schemeClr val="accent2"/>
                </a:solidFill>
                <a:latin typeface="Tahoma" panose="020B0604030504040204" pitchFamily="34" charset="0"/>
              </a:rPr>
              <a:t>90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pass 2  -  </a:t>
            </a:r>
            <a:r>
              <a:rPr lang="en-US" altLang="en-US" sz="2800">
                <a:solidFill>
                  <a:schemeClr val="accent2"/>
                </a:solidFill>
                <a:latin typeface="Tahoma" panose="020B0604030504040204" pitchFamily="34" charset="0"/>
              </a:rPr>
              <a:t>10</a:t>
            </a:r>
            <a:r>
              <a:rPr lang="en-US" altLang="en-US" sz="2800">
                <a:latin typeface="Tahoma" panose="020B0604030504040204" pitchFamily="34" charset="0"/>
              </a:rPr>
              <a:t>  40  20  30  </a:t>
            </a:r>
            <a:r>
              <a:rPr lang="en-US" altLang="en-US" sz="2800">
                <a:solidFill>
                  <a:schemeClr val="accent2"/>
                </a:solidFill>
                <a:latin typeface="Tahoma" panose="020B0604030504040204" pitchFamily="34" charset="0"/>
              </a:rPr>
              <a:t>67</a:t>
            </a:r>
            <a:r>
              <a:rPr lang="en-US" altLang="en-US" sz="2800">
                <a:latin typeface="Tahoma" panose="020B0604030504040204" pitchFamily="34" charset="0"/>
              </a:rPr>
              <a:t>  90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pass 3  -  10  40  20  30  67  90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pass 4  -  10  </a:t>
            </a:r>
            <a:r>
              <a:rPr lang="en-US" altLang="en-US" sz="2800">
                <a:solidFill>
                  <a:schemeClr val="accent2"/>
                </a:solidFill>
                <a:latin typeface="Tahoma" panose="020B0604030504040204" pitchFamily="34" charset="0"/>
              </a:rPr>
              <a:t>30</a:t>
            </a:r>
            <a:r>
              <a:rPr lang="en-US" altLang="en-US" sz="2800">
                <a:latin typeface="Tahoma" panose="020B0604030504040204" pitchFamily="34" charset="0"/>
              </a:rPr>
              <a:t>  20  </a:t>
            </a:r>
            <a:r>
              <a:rPr lang="en-US" altLang="en-US" sz="2800">
                <a:solidFill>
                  <a:schemeClr val="accent2"/>
                </a:solidFill>
                <a:latin typeface="Tahoma" panose="020B0604030504040204" pitchFamily="34" charset="0"/>
              </a:rPr>
              <a:t>40</a:t>
            </a:r>
            <a:r>
              <a:rPr lang="en-US" altLang="en-US" sz="2800">
                <a:latin typeface="Tahoma" panose="020B0604030504040204" pitchFamily="34" charset="0"/>
              </a:rPr>
              <a:t>  67  90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pass 5  -  10  20  30  40  67  90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>
            <a:extLst>
              <a:ext uri="{FF2B5EF4-FFF2-40B4-BE49-F238E27FC236}">
                <a16:creationId xmlns:a16="http://schemas.microsoft.com/office/drawing/2014/main" id="{D87A154C-8D90-4559-A0A6-D773523AA8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67587" name="Text Box 2">
            <a:extLst>
              <a:ext uri="{FF2B5EF4-FFF2-40B4-BE49-F238E27FC236}">
                <a16:creationId xmlns:a16="http://schemas.microsoft.com/office/drawing/2014/main" id="{5397FD2E-2BDD-4CC1-8B6C-A0B2020BB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8578850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void</a:t>
            </a:r>
            <a:r>
              <a:rPr lang="en-US" altLang="en-US" sz="2800" b="0">
                <a:latin typeface="Tahoma" panose="020B0604030504040204" pitchFamily="34" charset="0"/>
              </a:rPr>
              <a:t> quickSort(Comparable[] stuff, </a:t>
            </a:r>
            <a:r>
              <a:rPr lang="en-US" altLang="en-US" sz="2800">
                <a:latin typeface="Tahoma" panose="020B0604030504040204" pitchFamily="34" charset="0"/>
              </a:rPr>
              <a:t>int</a:t>
            </a:r>
            <a:r>
              <a:rPr lang="en-US" altLang="en-US" sz="2800" b="0">
                <a:latin typeface="Tahoma" panose="020B0604030504040204" pitchFamily="34" charset="0"/>
              </a:rPr>
              <a:t> low, </a:t>
            </a:r>
            <a:r>
              <a:rPr lang="en-US" altLang="en-US" sz="2800">
                <a:latin typeface="Tahoma" panose="020B0604030504040204" pitchFamily="34" charset="0"/>
              </a:rPr>
              <a:t>int</a:t>
            </a:r>
            <a:r>
              <a:rPr lang="en-US" altLang="en-US" sz="2800" b="0">
                <a:latin typeface="Tahoma" panose="020B0604030504040204" pitchFamily="34" charset="0"/>
              </a:rPr>
              <a:t> high)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  if</a:t>
            </a:r>
            <a:r>
              <a:rPr lang="en-US" altLang="en-US" sz="2800" b="0">
                <a:latin typeface="Tahoma" panose="020B0604030504040204" pitchFamily="34" charset="0"/>
              </a:rPr>
              <a:t> (low &lt; high)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    int</a:t>
            </a:r>
            <a:r>
              <a:rPr lang="en-US" altLang="en-US" sz="2800" b="0">
                <a:latin typeface="Tahoma" panose="020B0604030504040204" pitchFamily="34" charset="0"/>
              </a:rPr>
              <a:t> spot = partition(stuff, low, high);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    quickSort(stuff, low, spot);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    quickSort(stuff, spot+1, high);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FF3300"/>
                </a:solidFill>
                <a:latin typeface="Tahoma" panose="020B0604030504040204" pitchFamily="34" charset="0"/>
              </a:rPr>
              <a:t>Arrays.sort( ) uses the quickSort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FF3300"/>
                </a:solidFill>
                <a:latin typeface="Tahoma" panose="020B0604030504040204" pitchFamily="34" charset="0"/>
              </a:rPr>
              <a:t>					if sorting primitives.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598832-E980-4E5C-9E35-B4D4F0F27B16}"/>
              </a:ext>
            </a:extLst>
          </p:cNvPr>
          <p:cNvSpPr txBox="1"/>
          <p:nvPr/>
        </p:nvSpPr>
        <p:spPr>
          <a:xfrm>
            <a:off x="457200" y="304800"/>
            <a:ext cx="7406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An alternative quicksort algorithm:</a:t>
            </a:r>
          </a:p>
        </p:txBody>
      </p:sp>
    </p:spTree>
    <p:extLst>
      <p:ext uri="{BB962C8B-B14F-4D97-AF65-F5344CB8AC3E}">
        <p14:creationId xmlns:p14="http://schemas.microsoft.com/office/powerpoint/2010/main" val="167335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>
            <a:extLst>
              <a:ext uri="{FF2B5EF4-FFF2-40B4-BE49-F238E27FC236}">
                <a16:creationId xmlns:a16="http://schemas.microsoft.com/office/drawing/2014/main" id="{82C4BB29-BF91-453A-B59C-5E6F738B460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69635" name="WordArt 2">
            <a:extLst>
              <a:ext uri="{FF2B5EF4-FFF2-40B4-BE49-F238E27FC236}">
                <a16:creationId xmlns:a16="http://schemas.microsoft.com/office/drawing/2014/main" id="{68B89696-550B-48DD-A5F2-F9A7012ABB1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530350" y="304800"/>
            <a:ext cx="54102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partition Algorithm</a:t>
            </a:r>
          </a:p>
        </p:txBody>
      </p:sp>
      <p:sp>
        <p:nvSpPr>
          <p:cNvPr id="69636" name="Text Box 3">
            <a:extLst>
              <a:ext uri="{FF2B5EF4-FFF2-40B4-BE49-F238E27FC236}">
                <a16:creationId xmlns:a16="http://schemas.microsoft.com/office/drawing/2014/main" id="{5F847307-A603-4CA5-8448-E6B991973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90600"/>
            <a:ext cx="7105650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int</a:t>
            </a:r>
            <a:r>
              <a:rPr lang="en-US" altLang="en-US" sz="2400" b="0">
                <a:latin typeface="Tahoma" panose="020B0604030504040204" pitchFamily="34" charset="0"/>
              </a:rPr>
              <a:t> partition(Comparable[] stuff, </a:t>
            </a:r>
            <a:r>
              <a:rPr lang="en-US" altLang="en-US" sz="2400">
                <a:latin typeface="Tahoma" panose="020B0604030504040204" pitchFamily="34" charset="0"/>
              </a:rPr>
              <a:t>int</a:t>
            </a:r>
            <a:r>
              <a:rPr lang="en-US" altLang="en-US" sz="2400" b="0">
                <a:latin typeface="Tahoma" panose="020B0604030504040204" pitchFamily="34" charset="0"/>
              </a:rPr>
              <a:t> low, </a:t>
            </a:r>
            <a:r>
              <a:rPr lang="en-US" altLang="en-US" sz="2400">
                <a:latin typeface="Tahoma" panose="020B0604030504040204" pitchFamily="34" charset="0"/>
              </a:rPr>
              <a:t>int</a:t>
            </a:r>
            <a:r>
              <a:rPr lang="en-US" altLang="en-US" sz="2400" b="0">
                <a:latin typeface="Tahoma" panose="020B0604030504040204" pitchFamily="34" charset="0"/>
              </a:rPr>
              <a:t> high)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Tahoma" panose="020B0604030504040204" pitchFamily="34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Tahoma" panose="020B0604030504040204" pitchFamily="34" charset="0"/>
              </a:rPr>
              <a:t>  Comparable pivot = stuff[low];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 int </a:t>
            </a:r>
            <a:r>
              <a:rPr lang="en-US" altLang="en-US" sz="2400" b="0">
                <a:latin typeface="Tahoma" panose="020B0604030504040204" pitchFamily="34" charset="0"/>
              </a:rPr>
              <a:t>bot = low-1;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 int</a:t>
            </a:r>
            <a:r>
              <a:rPr lang="en-US" altLang="en-US" sz="2400" b="0">
                <a:latin typeface="Tahoma" panose="020B0604030504040204" pitchFamily="34" charset="0"/>
              </a:rPr>
              <a:t> top = high+1;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 while</a:t>
            </a:r>
            <a:r>
              <a:rPr lang="en-US" altLang="en-US" sz="2400" b="0">
                <a:latin typeface="Tahoma" panose="020B0604030504040204" pitchFamily="34" charset="0"/>
              </a:rPr>
              <a:t>(bot&lt;top) {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   while</a:t>
            </a:r>
            <a:r>
              <a:rPr lang="en-US" altLang="en-US" sz="2400" b="0">
                <a:latin typeface="Tahoma" panose="020B0604030504040204" pitchFamily="34" charset="0"/>
              </a:rPr>
              <a:t> (stuff[--top].</a:t>
            </a:r>
            <a:r>
              <a:rPr lang="en-US" altLang="en-US" sz="2400">
                <a:solidFill>
                  <a:srgbClr val="FF3300"/>
                </a:solidFill>
                <a:latin typeface="Tahoma" panose="020B0604030504040204" pitchFamily="34" charset="0"/>
              </a:rPr>
              <a:t>compareTo</a:t>
            </a:r>
            <a:r>
              <a:rPr lang="en-US" altLang="en-US" sz="2400" b="0">
                <a:latin typeface="Tahoma" panose="020B0604030504040204" pitchFamily="34" charset="0"/>
              </a:rPr>
              <a:t>(pivot) &gt; 0);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   while</a:t>
            </a:r>
            <a:r>
              <a:rPr lang="en-US" altLang="en-US" sz="2400" b="0">
                <a:latin typeface="Tahoma" panose="020B0604030504040204" pitchFamily="34" charset="0"/>
              </a:rPr>
              <a:t> (stuff[++bot].</a:t>
            </a:r>
            <a:r>
              <a:rPr lang="en-US" altLang="en-US" sz="2400">
                <a:solidFill>
                  <a:srgbClr val="FF3300"/>
                </a:solidFill>
                <a:latin typeface="Tahoma" panose="020B0604030504040204" pitchFamily="34" charset="0"/>
              </a:rPr>
              <a:t>compareTo</a:t>
            </a:r>
            <a:r>
              <a:rPr lang="en-US" altLang="en-US" sz="2400" b="0">
                <a:latin typeface="Tahoma" panose="020B0604030504040204" pitchFamily="34" charset="0"/>
              </a:rPr>
              <a:t>(pivot) &lt; 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   if</a:t>
            </a:r>
            <a:r>
              <a:rPr lang="en-US" altLang="en-US" sz="2400" b="0">
                <a:latin typeface="Tahoma" panose="020B0604030504040204" pitchFamily="34" charset="0"/>
              </a:rPr>
              <a:t>(bot &gt;= top)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     return</a:t>
            </a:r>
            <a:r>
              <a:rPr lang="en-US" altLang="en-US" sz="2400" b="0">
                <a:latin typeface="Tahoma" panose="020B0604030504040204" pitchFamily="34" charset="0"/>
              </a:rPr>
              <a:t> top;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Tahoma" panose="020B0604030504040204" pitchFamily="34" charset="0"/>
              </a:rPr>
              <a:t>    Comparable temp = stuff[bot];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Tahoma" panose="020B0604030504040204" pitchFamily="34" charset="0"/>
              </a:rPr>
              <a:t>    stuff[bot] = stuff[top];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Tahoma" panose="020B0604030504040204" pitchFamily="34" charset="0"/>
              </a:rPr>
              <a:t>    stuff[top] = temp;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Tahoma" panose="020B0604030504040204" pitchFamily="34" charset="0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Tahom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52470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9.0&quot;&gt;&lt;object type=&quot;1&quot; unique_id=&quot;10001&quot;&gt;&lt;object type=&quot;2&quot; unique_id=&quot;10531&quot;&gt;&lt;object type=&quot;3&quot; unique_id=&quot;10532&quot;&gt;&lt;property id=&quot;20148&quot; value=&quot;5&quot;/&gt;&lt;property id=&quot;20300&quot; value=&quot;Slide 1&quot;/&gt;&lt;property id=&quot;20307&quot; value=&quot;256&quot;/&gt;&lt;/object&gt;&lt;object type=&quot;3&quot; unique_id=&quot;10533&quot;&gt;&lt;property id=&quot;20148&quot; value=&quot;5&quot;/&gt;&lt;property id=&quot;20300&quot; value=&quot;Slide 2&quot;/&gt;&lt;property id=&quot;20307&quot; value=&quot;412&quot;/&gt;&lt;/object&gt;&lt;object type=&quot;3&quot; unique_id=&quot;10534&quot;&gt;&lt;property id=&quot;20148&quot; value=&quot;5&quot;/&gt;&lt;property id=&quot;20300&quot; value=&quot;Slide 3&quot;/&gt;&lt;property id=&quot;20307&quot; value=&quot;348&quot;/&gt;&lt;/object&gt;&lt;object type=&quot;3&quot; unique_id=&quot;10535&quot;&gt;&lt;property id=&quot;20148&quot; value=&quot;5&quot;/&gt;&lt;property id=&quot;20300&quot; value=&quot;Slide 4&quot;/&gt;&lt;property id=&quot;20307&quot; value=&quot;267&quot;/&gt;&lt;/object&gt;&lt;object type=&quot;3&quot; unique_id=&quot;10536&quot;&gt;&lt;property id=&quot;20148&quot; value=&quot;5&quot;/&gt;&lt;property id=&quot;20300&quot; value=&quot;Slide 5&quot;/&gt;&lt;property id=&quot;20307&quot; value=&quot;257&quot;/&gt;&lt;/object&gt;&lt;object type=&quot;3&quot; unique_id=&quot;10537&quot;&gt;&lt;property id=&quot;20148&quot; value=&quot;5&quot;/&gt;&lt;property id=&quot;20300&quot; value=&quot;Slide 6&quot;/&gt;&lt;property id=&quot;20307&quot; value=&quot;373&quot;/&gt;&lt;/object&gt;&lt;object type=&quot;3&quot; unique_id=&quot;10538&quot;&gt;&lt;property id=&quot;20148&quot; value=&quot;5&quot;/&gt;&lt;property id=&quot;20300&quot; value=&quot;Slide 7&quot;/&gt;&lt;property id=&quot;20307&quot; value=&quot;269&quot;/&gt;&lt;/object&gt;&lt;object type=&quot;3&quot; unique_id=&quot;10539&quot;&gt;&lt;property id=&quot;20148&quot; value=&quot;5&quot;/&gt;&lt;property id=&quot;20300&quot; value=&quot;Slide 8&quot;/&gt;&lt;property id=&quot;20307&quot; value=&quot;261&quot;/&gt;&lt;/object&gt;&lt;object type=&quot;3&quot; unique_id=&quot;10540&quot;&gt;&lt;property id=&quot;20148&quot; value=&quot;5&quot;/&gt;&lt;property id=&quot;20300&quot; value=&quot;Slide 9&quot;/&gt;&lt;property id=&quot;20307&quot; value=&quot;406&quot;/&gt;&lt;/object&gt;&lt;object type=&quot;3&quot; unique_id=&quot;10541&quot;&gt;&lt;property id=&quot;20148&quot; value=&quot;5&quot;/&gt;&lt;property id=&quot;20300&quot; value=&quot;Slide 10&quot;/&gt;&lt;property id=&quot;20307&quot; value=&quot;407&quot;/&gt;&lt;/object&gt;&lt;object type=&quot;3&quot; unique_id=&quot;10542&quot;&gt;&lt;property id=&quot;20148&quot; value=&quot;5&quot;/&gt;&lt;property id=&quot;20300&quot; value=&quot;Slide 11&quot;/&gt;&lt;property id=&quot;20307&quot; value=&quot;396&quot;/&gt;&lt;/object&gt;&lt;object type=&quot;3&quot; unique_id=&quot;10543&quot;&gt;&lt;property id=&quot;20148&quot; value=&quot;5&quot;/&gt;&lt;property id=&quot;20300&quot; value=&quot;Slide 12&quot;/&gt;&lt;property id=&quot;20307&quot; value=&quot;401&quot;/&gt;&lt;/object&gt;&lt;object type=&quot;3&quot; unique_id=&quot;10544&quot;&gt;&lt;property id=&quot;20148&quot; value=&quot;5&quot;/&gt;&lt;property id=&quot;20300&quot; value=&quot;Slide 13&quot;/&gt;&lt;property id=&quot;20307&quot; value=&quot;403&quot;/&gt;&lt;/object&gt;&lt;object type=&quot;3&quot; unique_id=&quot;10545&quot;&gt;&lt;property id=&quot;20148&quot; value=&quot;5&quot;/&gt;&lt;property id=&quot;20300&quot; value=&quot;Slide 15&quot;/&gt;&lt;property id=&quot;20307&quot; value=&quot;270&quot;/&gt;&lt;/object&gt;&lt;object type=&quot;3&quot; unique_id=&quot;10546&quot;&gt;&lt;property id=&quot;20148&quot; value=&quot;5&quot;/&gt;&lt;property id=&quot;20300&quot; value=&quot;Slide 16&quot;/&gt;&lt;property id=&quot;20307&quot; value=&quot;263&quot;/&gt;&lt;/object&gt;&lt;object type=&quot;3&quot; unique_id=&quot;10547&quot;&gt;&lt;property id=&quot;20148&quot; value=&quot;5&quot;/&gt;&lt;property id=&quot;20300&quot; value=&quot;Slide 17&quot;/&gt;&lt;property id=&quot;20307&quot; value=&quot;400&quot;/&gt;&lt;/object&gt;&lt;object type=&quot;3&quot; unique_id=&quot;10548&quot;&gt;&lt;property id=&quot;20148&quot; value=&quot;5&quot;/&gt;&lt;property id=&quot;20300&quot; value=&quot;Slide 20&quot;/&gt;&lt;property id=&quot;20307&quot; value=&quot;398&quot;/&gt;&lt;/object&gt;&lt;object type=&quot;3&quot; unique_id=&quot;10549&quot;&gt;&lt;property id=&quot;20148&quot; value=&quot;5&quot;/&gt;&lt;property id=&quot;20300&quot; value=&quot;Slide 19&quot;/&gt;&lt;property id=&quot;20307&quot; value=&quot;411&quot;/&gt;&lt;/object&gt;&lt;object type=&quot;3&quot; unique_id=&quot;10550&quot;&gt;&lt;property id=&quot;20148&quot; value=&quot;5&quot;/&gt;&lt;property id=&quot;20300&quot; value=&quot;Slide 22&quot;/&gt;&lt;property id=&quot;20307&quot; value=&quot;404&quot;/&gt;&lt;/object&gt;&lt;object type=&quot;3&quot; unique_id=&quot;10551&quot;&gt;&lt;property id=&quot;20148&quot; value=&quot;5&quot;/&gt;&lt;property id=&quot;20300&quot; value=&quot;Slide 23&quot;/&gt;&lt;property id=&quot;20307&quot; value=&quot;351&quot;/&gt;&lt;/object&gt;&lt;object type=&quot;3&quot; unique_id=&quot;10552&quot;&gt;&lt;property id=&quot;20148&quot; value=&quot;5&quot;/&gt;&lt;property id=&quot;20300&quot; value=&quot;Slide 24&quot;/&gt;&lt;property id=&quot;20307&quot; value=&quot;352&quot;/&gt;&lt;/object&gt;&lt;object type=&quot;3&quot; unique_id=&quot;10553&quot;&gt;&lt;property id=&quot;20148&quot; value=&quot;5&quot;/&gt;&lt;property id=&quot;20300&quot; value=&quot;Slide 25&quot;/&gt;&lt;property id=&quot;20307&quot; value=&quot;353&quot;/&gt;&lt;/object&gt;&lt;object type=&quot;3&quot; unique_id=&quot;10554&quot;&gt;&lt;property id=&quot;20148&quot; value=&quot;5&quot;/&gt;&lt;property id=&quot;20300&quot; value=&quot;Slide 26&quot;/&gt;&lt;property id=&quot;20307&quot; value=&quot;354&quot;/&gt;&lt;/object&gt;&lt;object type=&quot;3&quot; unique_id=&quot;10555&quot;&gt;&lt;property id=&quot;20148&quot; value=&quot;5&quot;/&gt;&lt;property id=&quot;20300&quot; value=&quot;Slide 27&quot;/&gt;&lt;property id=&quot;20307&quot; value=&quot;356&quot;/&gt;&lt;/object&gt;&lt;object type=&quot;3&quot; unique_id=&quot;10556&quot;&gt;&lt;property id=&quot;20148&quot; value=&quot;5&quot;/&gt;&lt;property id=&quot;20300&quot; value=&quot;Slide 28&quot;/&gt;&lt;property id=&quot;20307&quot; value=&quot;357&quot;/&gt;&lt;/object&gt;&lt;object type=&quot;3&quot; unique_id=&quot;10557&quot;&gt;&lt;property id=&quot;20148&quot; value=&quot;5&quot;/&gt;&lt;property id=&quot;20300&quot; value=&quot;Slide 30&quot;/&gt;&lt;property id=&quot;20307&quot; value=&quot;358&quot;/&gt;&lt;/object&gt;&lt;object type=&quot;3&quot; unique_id=&quot;10558&quot;&gt;&lt;property id=&quot;20148&quot; value=&quot;5&quot;/&gt;&lt;property id=&quot;20300&quot; value=&quot;Slide 31&quot;/&gt;&lt;property id=&quot;20307&quot; value=&quot;392&quot;/&gt;&lt;/object&gt;&lt;object type=&quot;3&quot; unique_id=&quot;10559&quot;&gt;&lt;property id=&quot;20148&quot; value=&quot;5&quot;/&gt;&lt;property id=&quot;20300&quot; value=&quot;Slide 32&quot;/&gt;&lt;property id=&quot;20307&quot; value=&quot;378&quot;/&gt;&lt;/object&gt;&lt;object type=&quot;3&quot; unique_id=&quot;10560&quot;&gt;&lt;property id=&quot;20148&quot; value=&quot;5&quot;/&gt;&lt;property id=&quot;20300&quot; value=&quot;Slide 33&quot;/&gt;&lt;property id=&quot;20307&quot; value=&quot;361&quot;/&gt;&lt;/object&gt;&lt;object type=&quot;3&quot; unique_id=&quot;10561&quot;&gt;&lt;property id=&quot;20148&quot; value=&quot;5&quot;/&gt;&lt;property id=&quot;20300&quot; value=&quot;Slide 34&quot;/&gt;&lt;property id=&quot;20307&quot; value=&quot;362&quot;/&gt;&lt;/object&gt;&lt;object type=&quot;3&quot; unique_id=&quot;10562&quot;&gt;&lt;property id=&quot;20148&quot; value=&quot;5&quot;/&gt;&lt;property id=&quot;20300&quot; value=&quot;Slide 35&quot;/&gt;&lt;property id=&quot;20307&quot; value=&quot;394&quot;/&gt;&lt;/object&gt;&lt;object type=&quot;3&quot; unique_id=&quot;10563&quot;&gt;&lt;property id=&quot;20148&quot; value=&quot;5&quot;/&gt;&lt;property id=&quot;20300&quot; value=&quot;Slide 37&quot;/&gt;&lt;property id=&quot;20307&quot; value=&quot;364&quot;/&gt;&lt;/object&gt;&lt;object type=&quot;3&quot; unique_id=&quot;10564&quot;&gt;&lt;property id=&quot;20148&quot; value=&quot;5&quot;/&gt;&lt;property id=&quot;20300&quot; value=&quot;Slide 38&quot;/&gt;&lt;property id=&quot;20307&quot; value=&quot;375&quot;/&gt;&lt;/object&gt;&lt;object type=&quot;3&quot; unique_id=&quot;10565&quot;&gt;&lt;property id=&quot;20148&quot; value=&quot;5&quot;/&gt;&lt;property id=&quot;20300&quot; value=&quot;Slide 39&quot;/&gt;&lt;property id=&quot;20307&quot; value=&quot;383&quot;/&gt;&lt;/object&gt;&lt;object type=&quot;3&quot; unique_id=&quot;10566&quot;&gt;&lt;property id=&quot;20148&quot; value=&quot;5&quot;/&gt;&lt;property id=&quot;20300&quot; value=&quot;Slide 40&quot;/&gt;&lt;property id=&quot;20307&quot; value=&quot;379&quot;/&gt;&lt;/object&gt;&lt;object type=&quot;3&quot; unique_id=&quot;10567&quot;&gt;&lt;property id=&quot;20148&quot; value=&quot;5&quot;/&gt;&lt;property id=&quot;20300&quot; value=&quot;Slide 41&quot;/&gt;&lt;property id=&quot;20307&quot; value=&quot;408&quot;/&gt;&lt;/object&gt;&lt;object type=&quot;3&quot; unique_id=&quot;10568&quot;&gt;&lt;property id=&quot;20148&quot; value=&quot;5&quot;/&gt;&lt;property id=&quot;20300&quot; value=&quot;Slide 42&quot;/&gt;&lt;property id=&quot;20307&quot; value=&quot;409&quot;/&gt;&lt;/object&gt;&lt;object type=&quot;3&quot; unique_id=&quot;10569&quot;&gt;&lt;property id=&quot;20148&quot; value=&quot;5&quot;/&gt;&lt;property id=&quot;20300&quot; value=&quot;Slide 43&quot;/&gt;&lt;property id=&quot;20307&quot; value=&quot;410&quot;/&gt;&lt;/object&gt;&lt;object type=&quot;3&quot; unique_id=&quot;10570&quot;&gt;&lt;property id=&quot;20148&quot; value=&quot;5&quot;/&gt;&lt;property id=&quot;20300&quot; value=&quot;Slide 44&quot;/&gt;&lt;property id=&quot;20307&quot; value=&quot;387&quot;/&gt;&lt;/object&gt;&lt;object type=&quot;3&quot; unique_id=&quot;10571&quot;&gt;&lt;property id=&quot;20148&quot; value=&quot;5&quot;/&gt;&lt;property id=&quot;20300&quot; value=&quot;Slide 45&quot;/&gt;&lt;property id=&quot;20307&quot; value=&quot;388&quot;/&gt;&lt;/object&gt;&lt;object type=&quot;3&quot; unique_id=&quot;10572&quot;&gt;&lt;property id=&quot;20148&quot; value=&quot;5&quot;/&gt;&lt;property id=&quot;20300&quot; value=&quot;Slide 46&quot;/&gt;&lt;property id=&quot;20307&quot; value=&quot;390&quot;/&gt;&lt;/object&gt;&lt;object type=&quot;3&quot; unique_id=&quot;10745&quot;&gt;&lt;property id=&quot;20148&quot; value=&quot;5&quot;/&gt;&lt;property id=&quot;20300&quot; value=&quot;Slide 14&quot;/&gt;&lt;property id=&quot;20307&quot; value=&quot;413&quot;/&gt;&lt;/object&gt;&lt;object type=&quot;3&quot; unique_id=&quot;10746&quot;&gt;&lt;property id=&quot;20148&quot; value=&quot;5&quot;/&gt;&lt;property id=&quot;20300&quot; value=&quot;Slide 21&quot;/&gt;&lt;property id=&quot;20307&quot; value=&quot;414&quot;/&gt;&lt;/object&gt;&lt;object type=&quot;3&quot; unique_id=&quot;10748&quot;&gt;&lt;property id=&quot;20148&quot; value=&quot;5&quot;/&gt;&lt;property id=&quot;20300&quot; value=&quot;Slide 18&quot;/&gt;&lt;property id=&quot;20307&quot; value=&quot;415&quot;/&gt;&lt;/object&gt;&lt;object type=&quot;3&quot; unique_id=&quot;10933&quot;&gt;&lt;property id=&quot;20148&quot; value=&quot;5&quot;/&gt;&lt;property id=&quot;20300&quot; value=&quot;Slide 29&quot;/&gt;&lt;property id=&quot;20307&quot; value=&quot;416&quot;/&gt;&lt;/object&gt;&lt;object type=&quot;3&quot; unique_id=&quot;10934&quot;&gt;&lt;property id=&quot;20148&quot; value=&quot;5&quot;/&gt;&lt;property id=&quot;20300&quot; value=&quot;Slide 36&quot;/&gt;&lt;property id=&quot;20307&quot; value=&quot;417&quot;/&gt;&lt;/object&gt;&lt;/object&gt;&lt;object type=&quot;8&quot; unique_id=&quot;1061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288</Words>
  <Application>Microsoft Office PowerPoint</Application>
  <PresentationFormat>On-screen Show (4:3)</PresentationFormat>
  <Paragraphs>51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Impact</vt:lpstr>
      <vt:lpstr>Tahoma</vt:lpstr>
      <vt:lpstr>Times New Roman</vt:lpstr>
      <vt:lpstr>Default Design</vt:lpstr>
      <vt:lpstr>PowerPoint Presentation</vt:lpstr>
      <vt:lpstr>PowerPoint Presentation</vt:lpstr>
      <vt:lpstr>PowerPoint Presentation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sortsearch</dc:title>
  <dc:subject>Sorting and Searching</dc:subject>
  <dc:creator>A+ Computer Science</dc:creator>
  <cp:keywords>www.apluscompsci.com</cp:keywords>
  <dc:description>Sorting and Searching_x000d_
©A+ Computer Science_x000d_
www.apluscompsci.com</dc:description>
  <cp:lastModifiedBy>Weldon Jasik</cp:lastModifiedBy>
  <cp:revision>442</cp:revision>
  <cp:lastPrinted>2000-04-26T16:54:12Z</cp:lastPrinted>
  <dcterms:created xsi:type="dcterms:W3CDTF">1998-04-06T14:13:40Z</dcterms:created>
  <dcterms:modified xsi:type="dcterms:W3CDTF">2024-05-07T02:54:15Z</dcterms:modified>
  <cp:category>www.apluscompsci.com</cp:category>
</cp:coreProperties>
</file>