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1" r:id="rId8"/>
    <p:sldId id="262" r:id="rId9"/>
    <p:sldId id="263" r:id="rId10"/>
    <p:sldId id="264" r:id="rId11"/>
    <p:sldId id="268"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41F1E7-0F5A-4AFB-98BA-92062C694BB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B0EEE90-ABA1-414A-BB2A-54916FD41D16}">
      <dgm:prSet/>
      <dgm:spPr/>
      <dgm:t>
        <a:bodyPr/>
        <a:lstStyle/>
        <a:p>
          <a:r>
            <a:rPr lang="en-IN"/>
            <a:t>Small size</a:t>
          </a:r>
          <a:endParaRPr lang="en-US"/>
        </a:p>
      </dgm:t>
    </dgm:pt>
    <dgm:pt modelId="{EED65DF9-F5DD-48AC-A2B1-A6BAA6A19510}" type="parTrans" cxnId="{CFD90662-5B78-4EAF-9D3A-62837ABB4CB3}">
      <dgm:prSet/>
      <dgm:spPr/>
      <dgm:t>
        <a:bodyPr/>
        <a:lstStyle/>
        <a:p>
          <a:endParaRPr lang="en-US"/>
        </a:p>
      </dgm:t>
    </dgm:pt>
    <dgm:pt modelId="{E4CF380E-3909-4827-BDA4-ADB038DD9AAC}" type="sibTrans" cxnId="{CFD90662-5B78-4EAF-9D3A-62837ABB4CB3}">
      <dgm:prSet/>
      <dgm:spPr/>
      <dgm:t>
        <a:bodyPr/>
        <a:lstStyle/>
        <a:p>
          <a:endParaRPr lang="en-US"/>
        </a:p>
      </dgm:t>
    </dgm:pt>
    <dgm:pt modelId="{820AF355-62A6-47F4-9661-D1C505355564}">
      <dgm:prSet/>
      <dgm:spPr/>
      <dgm:t>
        <a:bodyPr/>
        <a:lstStyle/>
        <a:p>
          <a:r>
            <a:rPr lang="en-IN"/>
            <a:t>Unique design</a:t>
          </a:r>
          <a:endParaRPr lang="en-US"/>
        </a:p>
      </dgm:t>
    </dgm:pt>
    <dgm:pt modelId="{657B91F9-159B-4F54-9123-94902CAB94C8}" type="parTrans" cxnId="{42150F63-0B96-408B-AF92-36803BFC3A1D}">
      <dgm:prSet/>
      <dgm:spPr/>
      <dgm:t>
        <a:bodyPr/>
        <a:lstStyle/>
        <a:p>
          <a:endParaRPr lang="en-US"/>
        </a:p>
      </dgm:t>
    </dgm:pt>
    <dgm:pt modelId="{3D6F9FA0-73D6-4EFE-9680-9C01AA281CF5}" type="sibTrans" cxnId="{42150F63-0B96-408B-AF92-36803BFC3A1D}">
      <dgm:prSet/>
      <dgm:spPr/>
      <dgm:t>
        <a:bodyPr/>
        <a:lstStyle/>
        <a:p>
          <a:endParaRPr lang="en-US"/>
        </a:p>
      </dgm:t>
    </dgm:pt>
    <dgm:pt modelId="{8EAF6CF3-7C56-4A7A-B0CF-46AFB6E7B1A0}">
      <dgm:prSet/>
      <dgm:spPr/>
      <dgm:t>
        <a:bodyPr/>
        <a:lstStyle/>
        <a:p>
          <a:r>
            <a:rPr lang="en-IN"/>
            <a:t>Cost effective </a:t>
          </a:r>
          <a:endParaRPr lang="en-US"/>
        </a:p>
      </dgm:t>
    </dgm:pt>
    <dgm:pt modelId="{69DE35CC-D4E7-4CE5-80B1-63A7E06E1244}" type="parTrans" cxnId="{85BA1B29-8C9F-4BFF-801B-B22A2A24FC2E}">
      <dgm:prSet/>
      <dgm:spPr/>
      <dgm:t>
        <a:bodyPr/>
        <a:lstStyle/>
        <a:p>
          <a:endParaRPr lang="en-US"/>
        </a:p>
      </dgm:t>
    </dgm:pt>
    <dgm:pt modelId="{F4F57B88-58E7-4B2D-BD44-82E4614EAD6B}" type="sibTrans" cxnId="{85BA1B29-8C9F-4BFF-801B-B22A2A24FC2E}">
      <dgm:prSet/>
      <dgm:spPr/>
      <dgm:t>
        <a:bodyPr/>
        <a:lstStyle/>
        <a:p>
          <a:endParaRPr lang="en-US"/>
        </a:p>
      </dgm:t>
    </dgm:pt>
    <dgm:pt modelId="{59555B7E-A1B6-4F22-80F6-22DE87DB927F}">
      <dgm:prSet/>
      <dgm:spPr/>
      <dgm:t>
        <a:bodyPr/>
        <a:lstStyle/>
        <a:p>
          <a:r>
            <a:rPr lang="en-IN"/>
            <a:t>High Gain </a:t>
          </a:r>
          <a:endParaRPr lang="en-US"/>
        </a:p>
      </dgm:t>
    </dgm:pt>
    <dgm:pt modelId="{06141211-877B-49E7-9BF6-3C7AB621DFFB}" type="parTrans" cxnId="{5F66E223-33A5-4242-9E58-AD82050F715F}">
      <dgm:prSet/>
      <dgm:spPr/>
      <dgm:t>
        <a:bodyPr/>
        <a:lstStyle/>
        <a:p>
          <a:endParaRPr lang="en-US"/>
        </a:p>
      </dgm:t>
    </dgm:pt>
    <dgm:pt modelId="{41FB77BF-E389-460F-8848-9F50429727A7}" type="sibTrans" cxnId="{5F66E223-33A5-4242-9E58-AD82050F715F}">
      <dgm:prSet/>
      <dgm:spPr/>
      <dgm:t>
        <a:bodyPr/>
        <a:lstStyle/>
        <a:p>
          <a:endParaRPr lang="en-US"/>
        </a:p>
      </dgm:t>
    </dgm:pt>
    <dgm:pt modelId="{467C2E39-C6F8-4AE9-9EB6-062839A74492}">
      <dgm:prSet/>
      <dgm:spPr/>
      <dgm:t>
        <a:bodyPr/>
        <a:lstStyle/>
        <a:p>
          <a:r>
            <a:rPr lang="en-IN"/>
            <a:t>SAR minimization</a:t>
          </a:r>
          <a:endParaRPr lang="en-US"/>
        </a:p>
      </dgm:t>
    </dgm:pt>
    <dgm:pt modelId="{548ABC45-DD2F-4DFA-A0AE-6FFC7E171EC1}" type="parTrans" cxnId="{90DE0CEB-2021-4FB3-9598-13E53116972E}">
      <dgm:prSet/>
      <dgm:spPr/>
      <dgm:t>
        <a:bodyPr/>
        <a:lstStyle/>
        <a:p>
          <a:endParaRPr lang="en-US"/>
        </a:p>
      </dgm:t>
    </dgm:pt>
    <dgm:pt modelId="{8A3D7E83-2364-4C80-A1AB-94F5FA5A234A}" type="sibTrans" cxnId="{90DE0CEB-2021-4FB3-9598-13E53116972E}">
      <dgm:prSet/>
      <dgm:spPr/>
      <dgm:t>
        <a:bodyPr/>
        <a:lstStyle/>
        <a:p>
          <a:endParaRPr lang="en-US"/>
        </a:p>
      </dgm:t>
    </dgm:pt>
    <dgm:pt modelId="{841322D6-39A4-40F0-8F9C-E595014E83B9}">
      <dgm:prSet/>
      <dgm:spPr/>
      <dgm:t>
        <a:bodyPr/>
        <a:lstStyle/>
        <a:p>
          <a:r>
            <a:rPr lang="en-IN"/>
            <a:t>Return loss is appropriate</a:t>
          </a:r>
          <a:endParaRPr lang="en-US"/>
        </a:p>
      </dgm:t>
    </dgm:pt>
    <dgm:pt modelId="{73AE84DC-FE0F-4CAB-8F61-24FD9F9F869D}" type="parTrans" cxnId="{31553AC5-EB4E-4221-BDD3-78A0BEC436ED}">
      <dgm:prSet/>
      <dgm:spPr/>
      <dgm:t>
        <a:bodyPr/>
        <a:lstStyle/>
        <a:p>
          <a:endParaRPr lang="en-US"/>
        </a:p>
      </dgm:t>
    </dgm:pt>
    <dgm:pt modelId="{8D961283-6FE3-437E-89AA-5270C75C8340}" type="sibTrans" cxnId="{31553AC5-EB4E-4221-BDD3-78A0BEC436ED}">
      <dgm:prSet/>
      <dgm:spPr/>
      <dgm:t>
        <a:bodyPr/>
        <a:lstStyle/>
        <a:p>
          <a:endParaRPr lang="en-US"/>
        </a:p>
      </dgm:t>
    </dgm:pt>
    <dgm:pt modelId="{B4378A66-FC92-44AE-9F57-568D73CBE75D}" type="pres">
      <dgm:prSet presAssocID="{1041F1E7-0F5A-4AFB-98BA-92062C694BB7}" presName="vert0" presStyleCnt="0">
        <dgm:presLayoutVars>
          <dgm:dir/>
          <dgm:animOne val="branch"/>
          <dgm:animLvl val="lvl"/>
        </dgm:presLayoutVars>
      </dgm:prSet>
      <dgm:spPr/>
    </dgm:pt>
    <dgm:pt modelId="{2E570897-31EF-40D0-ADAB-79582426D04A}" type="pres">
      <dgm:prSet presAssocID="{7B0EEE90-ABA1-414A-BB2A-54916FD41D16}" presName="thickLine" presStyleLbl="alignNode1" presStyleIdx="0" presStyleCnt="6"/>
      <dgm:spPr/>
    </dgm:pt>
    <dgm:pt modelId="{6D09F0AA-61F7-43BC-BB88-AD61F53D9EF5}" type="pres">
      <dgm:prSet presAssocID="{7B0EEE90-ABA1-414A-BB2A-54916FD41D16}" presName="horz1" presStyleCnt="0"/>
      <dgm:spPr/>
    </dgm:pt>
    <dgm:pt modelId="{8F982088-028C-46A7-8447-25DB23B3ACD5}" type="pres">
      <dgm:prSet presAssocID="{7B0EEE90-ABA1-414A-BB2A-54916FD41D16}" presName="tx1" presStyleLbl="revTx" presStyleIdx="0" presStyleCnt="6"/>
      <dgm:spPr/>
    </dgm:pt>
    <dgm:pt modelId="{AF0C726B-E0AA-470B-A151-3D54C851726A}" type="pres">
      <dgm:prSet presAssocID="{7B0EEE90-ABA1-414A-BB2A-54916FD41D16}" presName="vert1" presStyleCnt="0"/>
      <dgm:spPr/>
    </dgm:pt>
    <dgm:pt modelId="{49ADC51C-C5F3-40C7-AA3F-589D1ECFE85E}" type="pres">
      <dgm:prSet presAssocID="{820AF355-62A6-47F4-9661-D1C505355564}" presName="thickLine" presStyleLbl="alignNode1" presStyleIdx="1" presStyleCnt="6"/>
      <dgm:spPr/>
    </dgm:pt>
    <dgm:pt modelId="{8BEF16CD-F987-42B5-8323-47376F5E162C}" type="pres">
      <dgm:prSet presAssocID="{820AF355-62A6-47F4-9661-D1C505355564}" presName="horz1" presStyleCnt="0"/>
      <dgm:spPr/>
    </dgm:pt>
    <dgm:pt modelId="{D2B2C8CC-0EF5-4FFE-98C7-3507991A5663}" type="pres">
      <dgm:prSet presAssocID="{820AF355-62A6-47F4-9661-D1C505355564}" presName="tx1" presStyleLbl="revTx" presStyleIdx="1" presStyleCnt="6"/>
      <dgm:spPr/>
    </dgm:pt>
    <dgm:pt modelId="{EA709D7B-F75C-4CB0-B3A8-7A8FD3404E1E}" type="pres">
      <dgm:prSet presAssocID="{820AF355-62A6-47F4-9661-D1C505355564}" presName="vert1" presStyleCnt="0"/>
      <dgm:spPr/>
    </dgm:pt>
    <dgm:pt modelId="{6436EDCB-0FD4-4FAB-BE83-8D0E41AC1659}" type="pres">
      <dgm:prSet presAssocID="{8EAF6CF3-7C56-4A7A-B0CF-46AFB6E7B1A0}" presName="thickLine" presStyleLbl="alignNode1" presStyleIdx="2" presStyleCnt="6"/>
      <dgm:spPr/>
    </dgm:pt>
    <dgm:pt modelId="{29AB7E4B-911B-41EE-BCE3-A745EF8E447A}" type="pres">
      <dgm:prSet presAssocID="{8EAF6CF3-7C56-4A7A-B0CF-46AFB6E7B1A0}" presName="horz1" presStyleCnt="0"/>
      <dgm:spPr/>
    </dgm:pt>
    <dgm:pt modelId="{15E82E99-9CF7-43DB-A3C2-A06D2E9919CF}" type="pres">
      <dgm:prSet presAssocID="{8EAF6CF3-7C56-4A7A-B0CF-46AFB6E7B1A0}" presName="tx1" presStyleLbl="revTx" presStyleIdx="2" presStyleCnt="6"/>
      <dgm:spPr/>
    </dgm:pt>
    <dgm:pt modelId="{5AD1AFBB-43D9-4D08-89A6-6492E8202C5C}" type="pres">
      <dgm:prSet presAssocID="{8EAF6CF3-7C56-4A7A-B0CF-46AFB6E7B1A0}" presName="vert1" presStyleCnt="0"/>
      <dgm:spPr/>
    </dgm:pt>
    <dgm:pt modelId="{1C6F5FB4-AB9F-4EE5-A734-39FE35284954}" type="pres">
      <dgm:prSet presAssocID="{59555B7E-A1B6-4F22-80F6-22DE87DB927F}" presName="thickLine" presStyleLbl="alignNode1" presStyleIdx="3" presStyleCnt="6"/>
      <dgm:spPr/>
    </dgm:pt>
    <dgm:pt modelId="{4AB2437D-9874-43CD-B7B9-17712C6ABEC3}" type="pres">
      <dgm:prSet presAssocID="{59555B7E-A1B6-4F22-80F6-22DE87DB927F}" presName="horz1" presStyleCnt="0"/>
      <dgm:spPr/>
    </dgm:pt>
    <dgm:pt modelId="{C3110BB8-8FEA-4AA6-A277-8081114533B5}" type="pres">
      <dgm:prSet presAssocID="{59555B7E-A1B6-4F22-80F6-22DE87DB927F}" presName="tx1" presStyleLbl="revTx" presStyleIdx="3" presStyleCnt="6"/>
      <dgm:spPr/>
    </dgm:pt>
    <dgm:pt modelId="{B209854B-6C52-46F5-A69C-1631423799E8}" type="pres">
      <dgm:prSet presAssocID="{59555B7E-A1B6-4F22-80F6-22DE87DB927F}" presName="vert1" presStyleCnt="0"/>
      <dgm:spPr/>
    </dgm:pt>
    <dgm:pt modelId="{B9DB12FD-3A16-465E-BFF2-BFF10DF6E28E}" type="pres">
      <dgm:prSet presAssocID="{467C2E39-C6F8-4AE9-9EB6-062839A74492}" presName="thickLine" presStyleLbl="alignNode1" presStyleIdx="4" presStyleCnt="6"/>
      <dgm:spPr/>
    </dgm:pt>
    <dgm:pt modelId="{D32D463E-3537-4F14-A602-0C6059734DBD}" type="pres">
      <dgm:prSet presAssocID="{467C2E39-C6F8-4AE9-9EB6-062839A74492}" presName="horz1" presStyleCnt="0"/>
      <dgm:spPr/>
    </dgm:pt>
    <dgm:pt modelId="{6009905C-35B9-45F4-A808-5360EC535320}" type="pres">
      <dgm:prSet presAssocID="{467C2E39-C6F8-4AE9-9EB6-062839A74492}" presName="tx1" presStyleLbl="revTx" presStyleIdx="4" presStyleCnt="6"/>
      <dgm:spPr/>
    </dgm:pt>
    <dgm:pt modelId="{DC669010-4405-4AA1-B21B-21423F583A3D}" type="pres">
      <dgm:prSet presAssocID="{467C2E39-C6F8-4AE9-9EB6-062839A74492}" presName="vert1" presStyleCnt="0"/>
      <dgm:spPr/>
    </dgm:pt>
    <dgm:pt modelId="{E3526F9B-FEA2-40EE-8D5A-3D1818867D3D}" type="pres">
      <dgm:prSet presAssocID="{841322D6-39A4-40F0-8F9C-E595014E83B9}" presName="thickLine" presStyleLbl="alignNode1" presStyleIdx="5" presStyleCnt="6"/>
      <dgm:spPr/>
    </dgm:pt>
    <dgm:pt modelId="{35925092-C4AF-4600-82C8-51B400807F2C}" type="pres">
      <dgm:prSet presAssocID="{841322D6-39A4-40F0-8F9C-E595014E83B9}" presName="horz1" presStyleCnt="0"/>
      <dgm:spPr/>
    </dgm:pt>
    <dgm:pt modelId="{3CA0691F-48E9-4436-9BD5-8125EF2EEDC9}" type="pres">
      <dgm:prSet presAssocID="{841322D6-39A4-40F0-8F9C-E595014E83B9}" presName="tx1" presStyleLbl="revTx" presStyleIdx="5" presStyleCnt="6"/>
      <dgm:spPr/>
    </dgm:pt>
    <dgm:pt modelId="{BC0813CE-D4FA-482F-956A-F1704526B332}" type="pres">
      <dgm:prSet presAssocID="{841322D6-39A4-40F0-8F9C-E595014E83B9}" presName="vert1" presStyleCnt="0"/>
      <dgm:spPr/>
    </dgm:pt>
  </dgm:ptLst>
  <dgm:cxnLst>
    <dgm:cxn modelId="{5F66E223-33A5-4242-9E58-AD82050F715F}" srcId="{1041F1E7-0F5A-4AFB-98BA-92062C694BB7}" destId="{59555B7E-A1B6-4F22-80F6-22DE87DB927F}" srcOrd="3" destOrd="0" parTransId="{06141211-877B-49E7-9BF6-3C7AB621DFFB}" sibTransId="{41FB77BF-E389-460F-8848-9F50429727A7}"/>
    <dgm:cxn modelId="{85BA1B29-8C9F-4BFF-801B-B22A2A24FC2E}" srcId="{1041F1E7-0F5A-4AFB-98BA-92062C694BB7}" destId="{8EAF6CF3-7C56-4A7A-B0CF-46AFB6E7B1A0}" srcOrd="2" destOrd="0" parTransId="{69DE35CC-D4E7-4CE5-80B1-63A7E06E1244}" sibTransId="{F4F57B88-58E7-4B2D-BD44-82E4614EAD6B}"/>
    <dgm:cxn modelId="{A66A1C29-7BB8-452F-A814-1E0BC5A3F2D1}" type="presOf" srcId="{1041F1E7-0F5A-4AFB-98BA-92062C694BB7}" destId="{B4378A66-FC92-44AE-9F57-568D73CBE75D}" srcOrd="0" destOrd="0" presId="urn:microsoft.com/office/officeart/2008/layout/LinedList"/>
    <dgm:cxn modelId="{46E6955C-AB38-44E1-B313-63BE9C5853DE}" type="presOf" srcId="{841322D6-39A4-40F0-8F9C-E595014E83B9}" destId="{3CA0691F-48E9-4436-9BD5-8125EF2EEDC9}" srcOrd="0" destOrd="0" presId="urn:microsoft.com/office/officeart/2008/layout/LinedList"/>
    <dgm:cxn modelId="{CFD90662-5B78-4EAF-9D3A-62837ABB4CB3}" srcId="{1041F1E7-0F5A-4AFB-98BA-92062C694BB7}" destId="{7B0EEE90-ABA1-414A-BB2A-54916FD41D16}" srcOrd="0" destOrd="0" parTransId="{EED65DF9-F5DD-48AC-A2B1-A6BAA6A19510}" sibTransId="{E4CF380E-3909-4827-BDA4-ADB038DD9AAC}"/>
    <dgm:cxn modelId="{42150F63-0B96-408B-AF92-36803BFC3A1D}" srcId="{1041F1E7-0F5A-4AFB-98BA-92062C694BB7}" destId="{820AF355-62A6-47F4-9661-D1C505355564}" srcOrd="1" destOrd="0" parTransId="{657B91F9-159B-4F54-9123-94902CAB94C8}" sibTransId="{3D6F9FA0-73D6-4EFE-9680-9C01AA281CF5}"/>
    <dgm:cxn modelId="{4E675C4A-C1DE-49FF-9C7C-82F649B00621}" type="presOf" srcId="{467C2E39-C6F8-4AE9-9EB6-062839A74492}" destId="{6009905C-35B9-45F4-A808-5360EC535320}" srcOrd="0" destOrd="0" presId="urn:microsoft.com/office/officeart/2008/layout/LinedList"/>
    <dgm:cxn modelId="{1DC1077B-04B4-4600-952F-7A5AD7176F19}" type="presOf" srcId="{820AF355-62A6-47F4-9661-D1C505355564}" destId="{D2B2C8CC-0EF5-4FFE-98C7-3507991A5663}" srcOrd="0" destOrd="0" presId="urn:microsoft.com/office/officeart/2008/layout/LinedList"/>
    <dgm:cxn modelId="{C7532D8B-FCDB-45D6-96C0-274916F3AFFA}" type="presOf" srcId="{7B0EEE90-ABA1-414A-BB2A-54916FD41D16}" destId="{8F982088-028C-46A7-8447-25DB23B3ACD5}" srcOrd="0" destOrd="0" presId="urn:microsoft.com/office/officeart/2008/layout/LinedList"/>
    <dgm:cxn modelId="{9C3B46A9-6E23-4F96-9481-970427475262}" type="presOf" srcId="{59555B7E-A1B6-4F22-80F6-22DE87DB927F}" destId="{C3110BB8-8FEA-4AA6-A277-8081114533B5}" srcOrd="0" destOrd="0" presId="urn:microsoft.com/office/officeart/2008/layout/LinedList"/>
    <dgm:cxn modelId="{41127FB3-B524-4395-B968-26081BF5136B}" type="presOf" srcId="{8EAF6CF3-7C56-4A7A-B0CF-46AFB6E7B1A0}" destId="{15E82E99-9CF7-43DB-A3C2-A06D2E9919CF}" srcOrd="0" destOrd="0" presId="urn:microsoft.com/office/officeart/2008/layout/LinedList"/>
    <dgm:cxn modelId="{31553AC5-EB4E-4221-BDD3-78A0BEC436ED}" srcId="{1041F1E7-0F5A-4AFB-98BA-92062C694BB7}" destId="{841322D6-39A4-40F0-8F9C-E595014E83B9}" srcOrd="5" destOrd="0" parTransId="{73AE84DC-FE0F-4CAB-8F61-24FD9F9F869D}" sibTransId="{8D961283-6FE3-437E-89AA-5270C75C8340}"/>
    <dgm:cxn modelId="{90DE0CEB-2021-4FB3-9598-13E53116972E}" srcId="{1041F1E7-0F5A-4AFB-98BA-92062C694BB7}" destId="{467C2E39-C6F8-4AE9-9EB6-062839A74492}" srcOrd="4" destOrd="0" parTransId="{548ABC45-DD2F-4DFA-A0AE-6FFC7E171EC1}" sibTransId="{8A3D7E83-2364-4C80-A1AB-94F5FA5A234A}"/>
    <dgm:cxn modelId="{B6E70397-5287-45B8-88C9-59266EC7C1D7}" type="presParOf" srcId="{B4378A66-FC92-44AE-9F57-568D73CBE75D}" destId="{2E570897-31EF-40D0-ADAB-79582426D04A}" srcOrd="0" destOrd="0" presId="urn:microsoft.com/office/officeart/2008/layout/LinedList"/>
    <dgm:cxn modelId="{0A0570FF-75F4-4043-ABB3-235593765041}" type="presParOf" srcId="{B4378A66-FC92-44AE-9F57-568D73CBE75D}" destId="{6D09F0AA-61F7-43BC-BB88-AD61F53D9EF5}" srcOrd="1" destOrd="0" presId="urn:microsoft.com/office/officeart/2008/layout/LinedList"/>
    <dgm:cxn modelId="{C6A2D180-1AF4-46A3-8E4C-181C5BB68599}" type="presParOf" srcId="{6D09F0AA-61F7-43BC-BB88-AD61F53D9EF5}" destId="{8F982088-028C-46A7-8447-25DB23B3ACD5}" srcOrd="0" destOrd="0" presId="urn:microsoft.com/office/officeart/2008/layout/LinedList"/>
    <dgm:cxn modelId="{4ED21F5B-76F4-4275-A5EB-FE9306F3DEF1}" type="presParOf" srcId="{6D09F0AA-61F7-43BC-BB88-AD61F53D9EF5}" destId="{AF0C726B-E0AA-470B-A151-3D54C851726A}" srcOrd="1" destOrd="0" presId="urn:microsoft.com/office/officeart/2008/layout/LinedList"/>
    <dgm:cxn modelId="{A774025E-0331-46C1-B26E-D45468B54AA4}" type="presParOf" srcId="{B4378A66-FC92-44AE-9F57-568D73CBE75D}" destId="{49ADC51C-C5F3-40C7-AA3F-589D1ECFE85E}" srcOrd="2" destOrd="0" presId="urn:microsoft.com/office/officeart/2008/layout/LinedList"/>
    <dgm:cxn modelId="{6BE54DFF-2356-40E7-AD8F-EDBD3AF44DAA}" type="presParOf" srcId="{B4378A66-FC92-44AE-9F57-568D73CBE75D}" destId="{8BEF16CD-F987-42B5-8323-47376F5E162C}" srcOrd="3" destOrd="0" presId="urn:microsoft.com/office/officeart/2008/layout/LinedList"/>
    <dgm:cxn modelId="{0E80A8D9-3615-4DC0-88E3-ADA1B33BA4E4}" type="presParOf" srcId="{8BEF16CD-F987-42B5-8323-47376F5E162C}" destId="{D2B2C8CC-0EF5-4FFE-98C7-3507991A5663}" srcOrd="0" destOrd="0" presId="urn:microsoft.com/office/officeart/2008/layout/LinedList"/>
    <dgm:cxn modelId="{D5236451-669C-4473-96D9-A69D2418B606}" type="presParOf" srcId="{8BEF16CD-F987-42B5-8323-47376F5E162C}" destId="{EA709D7B-F75C-4CB0-B3A8-7A8FD3404E1E}" srcOrd="1" destOrd="0" presId="urn:microsoft.com/office/officeart/2008/layout/LinedList"/>
    <dgm:cxn modelId="{7CC7CBD1-55D5-40C1-85B1-EE2B48ECC45E}" type="presParOf" srcId="{B4378A66-FC92-44AE-9F57-568D73CBE75D}" destId="{6436EDCB-0FD4-4FAB-BE83-8D0E41AC1659}" srcOrd="4" destOrd="0" presId="urn:microsoft.com/office/officeart/2008/layout/LinedList"/>
    <dgm:cxn modelId="{21871939-FD22-437C-8589-E0ECC55F4516}" type="presParOf" srcId="{B4378A66-FC92-44AE-9F57-568D73CBE75D}" destId="{29AB7E4B-911B-41EE-BCE3-A745EF8E447A}" srcOrd="5" destOrd="0" presId="urn:microsoft.com/office/officeart/2008/layout/LinedList"/>
    <dgm:cxn modelId="{AA936AF7-8318-4B68-B722-A23BCD0E148F}" type="presParOf" srcId="{29AB7E4B-911B-41EE-BCE3-A745EF8E447A}" destId="{15E82E99-9CF7-43DB-A3C2-A06D2E9919CF}" srcOrd="0" destOrd="0" presId="urn:microsoft.com/office/officeart/2008/layout/LinedList"/>
    <dgm:cxn modelId="{C86A315D-A2C3-4662-B269-D68D6C686112}" type="presParOf" srcId="{29AB7E4B-911B-41EE-BCE3-A745EF8E447A}" destId="{5AD1AFBB-43D9-4D08-89A6-6492E8202C5C}" srcOrd="1" destOrd="0" presId="urn:microsoft.com/office/officeart/2008/layout/LinedList"/>
    <dgm:cxn modelId="{25E91048-3FB3-4805-9B63-08B3A80C34BF}" type="presParOf" srcId="{B4378A66-FC92-44AE-9F57-568D73CBE75D}" destId="{1C6F5FB4-AB9F-4EE5-A734-39FE35284954}" srcOrd="6" destOrd="0" presId="urn:microsoft.com/office/officeart/2008/layout/LinedList"/>
    <dgm:cxn modelId="{451A0ACA-626D-46E2-B3FB-F1B0C7333F9B}" type="presParOf" srcId="{B4378A66-FC92-44AE-9F57-568D73CBE75D}" destId="{4AB2437D-9874-43CD-B7B9-17712C6ABEC3}" srcOrd="7" destOrd="0" presId="urn:microsoft.com/office/officeart/2008/layout/LinedList"/>
    <dgm:cxn modelId="{3B30CF22-0BF8-4157-984D-EF3FD00DDD6B}" type="presParOf" srcId="{4AB2437D-9874-43CD-B7B9-17712C6ABEC3}" destId="{C3110BB8-8FEA-4AA6-A277-8081114533B5}" srcOrd="0" destOrd="0" presId="urn:microsoft.com/office/officeart/2008/layout/LinedList"/>
    <dgm:cxn modelId="{96BB28A6-D95B-45E5-B727-EA19EE31CBDB}" type="presParOf" srcId="{4AB2437D-9874-43CD-B7B9-17712C6ABEC3}" destId="{B209854B-6C52-46F5-A69C-1631423799E8}" srcOrd="1" destOrd="0" presId="urn:microsoft.com/office/officeart/2008/layout/LinedList"/>
    <dgm:cxn modelId="{A96E2DF4-CCD5-4A22-A447-A37D083312FA}" type="presParOf" srcId="{B4378A66-FC92-44AE-9F57-568D73CBE75D}" destId="{B9DB12FD-3A16-465E-BFF2-BFF10DF6E28E}" srcOrd="8" destOrd="0" presId="urn:microsoft.com/office/officeart/2008/layout/LinedList"/>
    <dgm:cxn modelId="{CB9A5A9B-28D8-4721-B346-E3A8B11B380F}" type="presParOf" srcId="{B4378A66-FC92-44AE-9F57-568D73CBE75D}" destId="{D32D463E-3537-4F14-A602-0C6059734DBD}" srcOrd="9" destOrd="0" presId="urn:microsoft.com/office/officeart/2008/layout/LinedList"/>
    <dgm:cxn modelId="{0A4533B8-9EFD-4D69-9221-9BAFB6C29B40}" type="presParOf" srcId="{D32D463E-3537-4F14-A602-0C6059734DBD}" destId="{6009905C-35B9-45F4-A808-5360EC535320}" srcOrd="0" destOrd="0" presId="urn:microsoft.com/office/officeart/2008/layout/LinedList"/>
    <dgm:cxn modelId="{56EC152F-4808-4F49-87D6-414FE8914C1C}" type="presParOf" srcId="{D32D463E-3537-4F14-A602-0C6059734DBD}" destId="{DC669010-4405-4AA1-B21B-21423F583A3D}" srcOrd="1" destOrd="0" presId="urn:microsoft.com/office/officeart/2008/layout/LinedList"/>
    <dgm:cxn modelId="{E22B7EFC-442A-4DFA-9B25-40820C2225A1}" type="presParOf" srcId="{B4378A66-FC92-44AE-9F57-568D73CBE75D}" destId="{E3526F9B-FEA2-40EE-8D5A-3D1818867D3D}" srcOrd="10" destOrd="0" presId="urn:microsoft.com/office/officeart/2008/layout/LinedList"/>
    <dgm:cxn modelId="{F29AF1E1-F47A-4FA7-98BD-F3EF82D66346}" type="presParOf" srcId="{B4378A66-FC92-44AE-9F57-568D73CBE75D}" destId="{35925092-C4AF-4600-82C8-51B400807F2C}" srcOrd="11" destOrd="0" presId="urn:microsoft.com/office/officeart/2008/layout/LinedList"/>
    <dgm:cxn modelId="{357F2598-15B0-4093-BFF3-B3BFE5C82959}" type="presParOf" srcId="{35925092-C4AF-4600-82C8-51B400807F2C}" destId="{3CA0691F-48E9-4436-9BD5-8125EF2EEDC9}" srcOrd="0" destOrd="0" presId="urn:microsoft.com/office/officeart/2008/layout/LinedList"/>
    <dgm:cxn modelId="{DA202E6E-7F50-4602-9C6B-302D7CBBCFAA}" type="presParOf" srcId="{35925092-C4AF-4600-82C8-51B400807F2C}" destId="{BC0813CE-D4FA-482F-956A-F1704526B33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90827A-ACD5-4454-9E9E-08719CD273F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EBC3A8D-F06D-443D-9A60-ADB4D4955326}">
      <dgm:prSet/>
      <dgm:spPr/>
      <dgm:t>
        <a:bodyPr/>
        <a:lstStyle/>
        <a:p>
          <a:r>
            <a:rPr lang="en-IN" i="0"/>
            <a:t>Gain</a:t>
          </a:r>
          <a:endParaRPr lang="en-US"/>
        </a:p>
      </dgm:t>
    </dgm:pt>
    <dgm:pt modelId="{EFA40C6C-6416-4C27-BD32-276DC24EEF78}" type="parTrans" cxnId="{EA15EFC0-0DC7-40A2-B3E8-B12512027D05}">
      <dgm:prSet/>
      <dgm:spPr/>
      <dgm:t>
        <a:bodyPr/>
        <a:lstStyle/>
        <a:p>
          <a:endParaRPr lang="en-US"/>
        </a:p>
      </dgm:t>
    </dgm:pt>
    <dgm:pt modelId="{6617D47D-02DC-40F0-8434-9BD1B4ED431E}" type="sibTrans" cxnId="{EA15EFC0-0DC7-40A2-B3E8-B12512027D05}">
      <dgm:prSet/>
      <dgm:spPr/>
      <dgm:t>
        <a:bodyPr/>
        <a:lstStyle/>
        <a:p>
          <a:endParaRPr lang="en-US"/>
        </a:p>
      </dgm:t>
    </dgm:pt>
    <dgm:pt modelId="{220D3131-4BC0-4DFF-B928-0F3803124375}">
      <dgm:prSet/>
      <dgm:spPr/>
      <dgm:t>
        <a:bodyPr/>
        <a:lstStyle/>
        <a:p>
          <a:r>
            <a:rPr lang="en-IN" i="0"/>
            <a:t>Bandwidth</a:t>
          </a:r>
          <a:endParaRPr lang="en-US"/>
        </a:p>
      </dgm:t>
    </dgm:pt>
    <dgm:pt modelId="{7CAC5F04-EE6F-4462-AC5E-64A8F98DAD18}" type="parTrans" cxnId="{32460E5C-481A-4D3B-BE3A-F32ABCEDDB25}">
      <dgm:prSet/>
      <dgm:spPr/>
      <dgm:t>
        <a:bodyPr/>
        <a:lstStyle/>
        <a:p>
          <a:endParaRPr lang="en-US"/>
        </a:p>
      </dgm:t>
    </dgm:pt>
    <dgm:pt modelId="{404387E1-A420-41BC-A739-C35BCBDAF015}" type="sibTrans" cxnId="{32460E5C-481A-4D3B-BE3A-F32ABCEDDB25}">
      <dgm:prSet/>
      <dgm:spPr/>
      <dgm:t>
        <a:bodyPr/>
        <a:lstStyle/>
        <a:p>
          <a:endParaRPr lang="en-US"/>
        </a:p>
      </dgm:t>
    </dgm:pt>
    <dgm:pt modelId="{C023D128-D514-4DF3-8928-EF550B4E2B63}">
      <dgm:prSet/>
      <dgm:spPr/>
      <dgm:t>
        <a:bodyPr/>
        <a:lstStyle/>
        <a:p>
          <a:r>
            <a:rPr lang="en-IN" i="0"/>
            <a:t>Radiation pattern</a:t>
          </a:r>
          <a:endParaRPr lang="en-US"/>
        </a:p>
      </dgm:t>
    </dgm:pt>
    <dgm:pt modelId="{37D687CC-644F-4422-8F3C-94A1486CD554}" type="parTrans" cxnId="{4D54C1A4-98A8-4CD0-B324-2F68D717FF4D}">
      <dgm:prSet/>
      <dgm:spPr/>
      <dgm:t>
        <a:bodyPr/>
        <a:lstStyle/>
        <a:p>
          <a:endParaRPr lang="en-US"/>
        </a:p>
      </dgm:t>
    </dgm:pt>
    <dgm:pt modelId="{DBF50A5E-E658-4C49-8C58-E63B8EE0B6C9}" type="sibTrans" cxnId="{4D54C1A4-98A8-4CD0-B324-2F68D717FF4D}">
      <dgm:prSet/>
      <dgm:spPr/>
      <dgm:t>
        <a:bodyPr/>
        <a:lstStyle/>
        <a:p>
          <a:endParaRPr lang="en-US"/>
        </a:p>
      </dgm:t>
    </dgm:pt>
    <dgm:pt modelId="{1682CFB7-3735-406E-B22A-C21232B4500C}">
      <dgm:prSet/>
      <dgm:spPr/>
      <dgm:t>
        <a:bodyPr/>
        <a:lstStyle/>
        <a:p>
          <a:r>
            <a:rPr lang="en-IN" i="0"/>
            <a:t>Impedance</a:t>
          </a:r>
          <a:endParaRPr lang="en-US"/>
        </a:p>
      </dgm:t>
    </dgm:pt>
    <dgm:pt modelId="{B13AD993-FF33-4C54-BA70-D39634F59371}" type="parTrans" cxnId="{E0D88FD8-3E5F-414E-A9C9-8F125288822B}">
      <dgm:prSet/>
      <dgm:spPr/>
      <dgm:t>
        <a:bodyPr/>
        <a:lstStyle/>
        <a:p>
          <a:endParaRPr lang="en-US"/>
        </a:p>
      </dgm:t>
    </dgm:pt>
    <dgm:pt modelId="{B3CFD16C-D20E-4B24-BB01-3804002059CD}" type="sibTrans" cxnId="{E0D88FD8-3E5F-414E-A9C9-8F125288822B}">
      <dgm:prSet/>
      <dgm:spPr/>
      <dgm:t>
        <a:bodyPr/>
        <a:lstStyle/>
        <a:p>
          <a:endParaRPr lang="en-US"/>
        </a:p>
      </dgm:t>
    </dgm:pt>
    <dgm:pt modelId="{785940E8-6C76-41A7-AE06-4DD2A2F8C251}">
      <dgm:prSet/>
      <dgm:spPr/>
      <dgm:t>
        <a:bodyPr/>
        <a:lstStyle/>
        <a:p>
          <a:r>
            <a:rPr lang="en-IN" i="0"/>
            <a:t>Efficiency</a:t>
          </a:r>
          <a:endParaRPr lang="en-US"/>
        </a:p>
      </dgm:t>
    </dgm:pt>
    <dgm:pt modelId="{A2F64B79-75B0-4313-9901-C87D18F0C8D5}" type="parTrans" cxnId="{2E08ACEF-501E-4178-A496-429398C690F8}">
      <dgm:prSet/>
      <dgm:spPr/>
      <dgm:t>
        <a:bodyPr/>
        <a:lstStyle/>
        <a:p>
          <a:endParaRPr lang="en-US"/>
        </a:p>
      </dgm:t>
    </dgm:pt>
    <dgm:pt modelId="{65B41174-18A9-4400-895C-B53DD4BBCB7D}" type="sibTrans" cxnId="{2E08ACEF-501E-4178-A496-429398C690F8}">
      <dgm:prSet/>
      <dgm:spPr/>
      <dgm:t>
        <a:bodyPr/>
        <a:lstStyle/>
        <a:p>
          <a:endParaRPr lang="en-US"/>
        </a:p>
      </dgm:t>
    </dgm:pt>
    <dgm:pt modelId="{F21DD05D-E85A-4F2C-A7C1-FD0B343D1989}" type="pres">
      <dgm:prSet presAssocID="{DD90827A-ACD5-4454-9E9E-08719CD273FB}" presName="root" presStyleCnt="0">
        <dgm:presLayoutVars>
          <dgm:dir/>
          <dgm:resizeHandles val="exact"/>
        </dgm:presLayoutVars>
      </dgm:prSet>
      <dgm:spPr/>
    </dgm:pt>
    <dgm:pt modelId="{91B22C38-386C-4C32-994F-130E33FBA683}" type="pres">
      <dgm:prSet presAssocID="{9EBC3A8D-F06D-443D-9A60-ADB4D4955326}" presName="compNode" presStyleCnt="0"/>
      <dgm:spPr/>
    </dgm:pt>
    <dgm:pt modelId="{BD7B3514-74A6-4185-A1E4-4A386A9E16AC}" type="pres">
      <dgm:prSet presAssocID="{9EBC3A8D-F06D-443D-9A60-ADB4D4955326}" presName="bgRect" presStyleLbl="bgShp" presStyleIdx="0" presStyleCnt="5"/>
      <dgm:spPr/>
    </dgm:pt>
    <dgm:pt modelId="{38E263C6-C61E-41D4-8309-ACF63DD04820}" type="pres">
      <dgm:prSet presAssocID="{9EBC3A8D-F06D-443D-9A60-ADB4D495532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158D7EDF-DE9A-4218-B0B8-53C86C9A263B}" type="pres">
      <dgm:prSet presAssocID="{9EBC3A8D-F06D-443D-9A60-ADB4D4955326}" presName="spaceRect" presStyleCnt="0"/>
      <dgm:spPr/>
    </dgm:pt>
    <dgm:pt modelId="{AA16D273-9370-4CE4-9295-7063A10A1606}" type="pres">
      <dgm:prSet presAssocID="{9EBC3A8D-F06D-443D-9A60-ADB4D4955326}" presName="parTx" presStyleLbl="revTx" presStyleIdx="0" presStyleCnt="5">
        <dgm:presLayoutVars>
          <dgm:chMax val="0"/>
          <dgm:chPref val="0"/>
        </dgm:presLayoutVars>
      </dgm:prSet>
      <dgm:spPr/>
    </dgm:pt>
    <dgm:pt modelId="{729BD4E5-6550-4BC2-943B-35B73EDE4A10}" type="pres">
      <dgm:prSet presAssocID="{6617D47D-02DC-40F0-8434-9BD1B4ED431E}" presName="sibTrans" presStyleCnt="0"/>
      <dgm:spPr/>
    </dgm:pt>
    <dgm:pt modelId="{1A93F28A-C086-472B-AEAB-B151B1090396}" type="pres">
      <dgm:prSet presAssocID="{220D3131-4BC0-4DFF-B928-0F3803124375}" presName="compNode" presStyleCnt="0"/>
      <dgm:spPr/>
    </dgm:pt>
    <dgm:pt modelId="{DC0A82B2-3B3B-4C2C-98B5-1EB150CFF1B6}" type="pres">
      <dgm:prSet presAssocID="{220D3131-4BC0-4DFF-B928-0F3803124375}" presName="bgRect" presStyleLbl="bgShp" presStyleIdx="1" presStyleCnt="5"/>
      <dgm:spPr/>
    </dgm:pt>
    <dgm:pt modelId="{EC638175-8197-4734-B695-DAF479CC13A3}" type="pres">
      <dgm:prSet presAssocID="{220D3131-4BC0-4DFF-B928-0F380312437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108F2CAF-ADC7-4C8B-9D17-ACEBA884B390}" type="pres">
      <dgm:prSet presAssocID="{220D3131-4BC0-4DFF-B928-0F3803124375}" presName="spaceRect" presStyleCnt="0"/>
      <dgm:spPr/>
    </dgm:pt>
    <dgm:pt modelId="{88CBEC7C-5D58-452E-8A52-292D63B1F010}" type="pres">
      <dgm:prSet presAssocID="{220D3131-4BC0-4DFF-B928-0F3803124375}" presName="parTx" presStyleLbl="revTx" presStyleIdx="1" presStyleCnt="5">
        <dgm:presLayoutVars>
          <dgm:chMax val="0"/>
          <dgm:chPref val="0"/>
        </dgm:presLayoutVars>
      </dgm:prSet>
      <dgm:spPr/>
    </dgm:pt>
    <dgm:pt modelId="{FC9691B7-C091-4A7B-888C-A83776F20A08}" type="pres">
      <dgm:prSet presAssocID="{404387E1-A420-41BC-A739-C35BCBDAF015}" presName="sibTrans" presStyleCnt="0"/>
      <dgm:spPr/>
    </dgm:pt>
    <dgm:pt modelId="{BD69D681-6B69-482F-973C-37D685E64625}" type="pres">
      <dgm:prSet presAssocID="{C023D128-D514-4DF3-8928-EF550B4E2B63}" presName="compNode" presStyleCnt="0"/>
      <dgm:spPr/>
    </dgm:pt>
    <dgm:pt modelId="{65F2DC56-96AD-4D2C-B427-54E654FD6BCC}" type="pres">
      <dgm:prSet presAssocID="{C023D128-D514-4DF3-8928-EF550B4E2B63}" presName="bgRect" presStyleLbl="bgShp" presStyleIdx="2" presStyleCnt="5"/>
      <dgm:spPr/>
    </dgm:pt>
    <dgm:pt modelId="{E191CBDB-79FB-43D7-BD8B-CDCF2D706F87}" type="pres">
      <dgm:prSet presAssocID="{C023D128-D514-4DF3-8928-EF550B4E2B6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dioactive"/>
        </a:ext>
      </dgm:extLst>
    </dgm:pt>
    <dgm:pt modelId="{D3D866D1-F9A9-43B6-90DA-5B161B3F3427}" type="pres">
      <dgm:prSet presAssocID="{C023D128-D514-4DF3-8928-EF550B4E2B63}" presName="spaceRect" presStyleCnt="0"/>
      <dgm:spPr/>
    </dgm:pt>
    <dgm:pt modelId="{F2789A49-33F5-43E2-88DD-2119787B976C}" type="pres">
      <dgm:prSet presAssocID="{C023D128-D514-4DF3-8928-EF550B4E2B63}" presName="parTx" presStyleLbl="revTx" presStyleIdx="2" presStyleCnt="5">
        <dgm:presLayoutVars>
          <dgm:chMax val="0"/>
          <dgm:chPref val="0"/>
        </dgm:presLayoutVars>
      </dgm:prSet>
      <dgm:spPr/>
    </dgm:pt>
    <dgm:pt modelId="{7D076F46-DEAB-403A-A8BD-2F53093F2BBF}" type="pres">
      <dgm:prSet presAssocID="{DBF50A5E-E658-4C49-8C58-E63B8EE0B6C9}" presName="sibTrans" presStyleCnt="0"/>
      <dgm:spPr/>
    </dgm:pt>
    <dgm:pt modelId="{6F60F0D1-F72A-471A-85BE-A746B1AA1750}" type="pres">
      <dgm:prSet presAssocID="{1682CFB7-3735-406E-B22A-C21232B4500C}" presName="compNode" presStyleCnt="0"/>
      <dgm:spPr/>
    </dgm:pt>
    <dgm:pt modelId="{322F0604-F5E4-435A-AAC3-63095E11D602}" type="pres">
      <dgm:prSet presAssocID="{1682CFB7-3735-406E-B22A-C21232B4500C}" presName="bgRect" presStyleLbl="bgShp" presStyleIdx="3" presStyleCnt="5"/>
      <dgm:spPr/>
    </dgm:pt>
    <dgm:pt modelId="{2E5767F7-33DE-419C-B322-8583CAAF69AC}" type="pres">
      <dgm:prSet presAssocID="{1682CFB7-3735-406E-B22A-C21232B450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12E071B-67B1-4ABD-840A-F89F5A650814}" type="pres">
      <dgm:prSet presAssocID="{1682CFB7-3735-406E-B22A-C21232B4500C}" presName="spaceRect" presStyleCnt="0"/>
      <dgm:spPr/>
    </dgm:pt>
    <dgm:pt modelId="{FEC41EF6-D34A-4F5B-9F7B-B7A107F2D554}" type="pres">
      <dgm:prSet presAssocID="{1682CFB7-3735-406E-B22A-C21232B4500C}" presName="parTx" presStyleLbl="revTx" presStyleIdx="3" presStyleCnt="5">
        <dgm:presLayoutVars>
          <dgm:chMax val="0"/>
          <dgm:chPref val="0"/>
        </dgm:presLayoutVars>
      </dgm:prSet>
      <dgm:spPr/>
    </dgm:pt>
    <dgm:pt modelId="{0E762DE4-14C8-4766-96B6-B016952F6666}" type="pres">
      <dgm:prSet presAssocID="{B3CFD16C-D20E-4B24-BB01-3804002059CD}" presName="sibTrans" presStyleCnt="0"/>
      <dgm:spPr/>
    </dgm:pt>
    <dgm:pt modelId="{93708EDC-5DF3-460B-93E9-B47565AAC9A6}" type="pres">
      <dgm:prSet presAssocID="{785940E8-6C76-41A7-AE06-4DD2A2F8C251}" presName="compNode" presStyleCnt="0"/>
      <dgm:spPr/>
    </dgm:pt>
    <dgm:pt modelId="{D52CCA7C-8BAB-4B36-A841-1F5CC2E688BA}" type="pres">
      <dgm:prSet presAssocID="{785940E8-6C76-41A7-AE06-4DD2A2F8C251}" presName="bgRect" presStyleLbl="bgShp" presStyleIdx="4" presStyleCnt="5"/>
      <dgm:spPr/>
    </dgm:pt>
    <dgm:pt modelId="{BCC94D76-5EF3-434C-ABF1-CFAC38285F8C}" type="pres">
      <dgm:prSet presAssocID="{785940E8-6C76-41A7-AE06-4DD2A2F8C25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A166A3BB-3F80-418F-9403-13E1780578D7}" type="pres">
      <dgm:prSet presAssocID="{785940E8-6C76-41A7-AE06-4DD2A2F8C251}" presName="spaceRect" presStyleCnt="0"/>
      <dgm:spPr/>
    </dgm:pt>
    <dgm:pt modelId="{64E9B2A0-5169-4D8E-9BB3-FB1BDDA4F981}" type="pres">
      <dgm:prSet presAssocID="{785940E8-6C76-41A7-AE06-4DD2A2F8C251}" presName="parTx" presStyleLbl="revTx" presStyleIdx="4" presStyleCnt="5">
        <dgm:presLayoutVars>
          <dgm:chMax val="0"/>
          <dgm:chPref val="0"/>
        </dgm:presLayoutVars>
      </dgm:prSet>
      <dgm:spPr/>
    </dgm:pt>
  </dgm:ptLst>
  <dgm:cxnLst>
    <dgm:cxn modelId="{E3A0E22C-6500-4F09-802F-9417909B9394}" type="presOf" srcId="{785940E8-6C76-41A7-AE06-4DD2A2F8C251}" destId="{64E9B2A0-5169-4D8E-9BB3-FB1BDDA4F981}" srcOrd="0" destOrd="0" presId="urn:microsoft.com/office/officeart/2018/2/layout/IconVerticalSolidList"/>
    <dgm:cxn modelId="{32460E5C-481A-4D3B-BE3A-F32ABCEDDB25}" srcId="{DD90827A-ACD5-4454-9E9E-08719CD273FB}" destId="{220D3131-4BC0-4DFF-B928-0F3803124375}" srcOrd="1" destOrd="0" parTransId="{7CAC5F04-EE6F-4462-AC5E-64A8F98DAD18}" sibTransId="{404387E1-A420-41BC-A739-C35BCBDAF015}"/>
    <dgm:cxn modelId="{98DA1A6A-6A55-4353-BD6F-5A94A0170ABA}" type="presOf" srcId="{C023D128-D514-4DF3-8928-EF550B4E2B63}" destId="{F2789A49-33F5-43E2-88DD-2119787B976C}" srcOrd="0" destOrd="0" presId="urn:microsoft.com/office/officeart/2018/2/layout/IconVerticalSolidList"/>
    <dgm:cxn modelId="{D081847D-D180-431B-BE8C-98D33FF3927C}" type="presOf" srcId="{DD90827A-ACD5-4454-9E9E-08719CD273FB}" destId="{F21DD05D-E85A-4F2C-A7C1-FD0B343D1989}" srcOrd="0" destOrd="0" presId="urn:microsoft.com/office/officeart/2018/2/layout/IconVerticalSolidList"/>
    <dgm:cxn modelId="{12C642A4-8800-4A16-9283-746E1C31D287}" type="presOf" srcId="{1682CFB7-3735-406E-B22A-C21232B4500C}" destId="{FEC41EF6-D34A-4F5B-9F7B-B7A107F2D554}" srcOrd="0" destOrd="0" presId="urn:microsoft.com/office/officeart/2018/2/layout/IconVerticalSolidList"/>
    <dgm:cxn modelId="{4D54C1A4-98A8-4CD0-B324-2F68D717FF4D}" srcId="{DD90827A-ACD5-4454-9E9E-08719CD273FB}" destId="{C023D128-D514-4DF3-8928-EF550B4E2B63}" srcOrd="2" destOrd="0" parTransId="{37D687CC-644F-4422-8F3C-94A1486CD554}" sibTransId="{DBF50A5E-E658-4C49-8C58-E63B8EE0B6C9}"/>
    <dgm:cxn modelId="{B7EA5AB1-A1DD-47B7-9E56-A7DAB6EB088A}" type="presOf" srcId="{9EBC3A8D-F06D-443D-9A60-ADB4D4955326}" destId="{AA16D273-9370-4CE4-9295-7063A10A1606}" srcOrd="0" destOrd="0" presId="urn:microsoft.com/office/officeart/2018/2/layout/IconVerticalSolidList"/>
    <dgm:cxn modelId="{EA15EFC0-0DC7-40A2-B3E8-B12512027D05}" srcId="{DD90827A-ACD5-4454-9E9E-08719CD273FB}" destId="{9EBC3A8D-F06D-443D-9A60-ADB4D4955326}" srcOrd="0" destOrd="0" parTransId="{EFA40C6C-6416-4C27-BD32-276DC24EEF78}" sibTransId="{6617D47D-02DC-40F0-8434-9BD1B4ED431E}"/>
    <dgm:cxn modelId="{645F47C7-3E47-405A-B016-4400E3AADDAD}" type="presOf" srcId="{220D3131-4BC0-4DFF-B928-0F3803124375}" destId="{88CBEC7C-5D58-452E-8A52-292D63B1F010}" srcOrd="0" destOrd="0" presId="urn:microsoft.com/office/officeart/2018/2/layout/IconVerticalSolidList"/>
    <dgm:cxn modelId="{E0D88FD8-3E5F-414E-A9C9-8F125288822B}" srcId="{DD90827A-ACD5-4454-9E9E-08719CD273FB}" destId="{1682CFB7-3735-406E-B22A-C21232B4500C}" srcOrd="3" destOrd="0" parTransId="{B13AD993-FF33-4C54-BA70-D39634F59371}" sibTransId="{B3CFD16C-D20E-4B24-BB01-3804002059CD}"/>
    <dgm:cxn modelId="{2E08ACEF-501E-4178-A496-429398C690F8}" srcId="{DD90827A-ACD5-4454-9E9E-08719CD273FB}" destId="{785940E8-6C76-41A7-AE06-4DD2A2F8C251}" srcOrd="4" destOrd="0" parTransId="{A2F64B79-75B0-4313-9901-C87D18F0C8D5}" sibTransId="{65B41174-18A9-4400-895C-B53DD4BBCB7D}"/>
    <dgm:cxn modelId="{862B9124-85A4-4E38-AB6F-1F107DFEFD63}" type="presParOf" srcId="{F21DD05D-E85A-4F2C-A7C1-FD0B343D1989}" destId="{91B22C38-386C-4C32-994F-130E33FBA683}" srcOrd="0" destOrd="0" presId="urn:microsoft.com/office/officeart/2018/2/layout/IconVerticalSolidList"/>
    <dgm:cxn modelId="{A9E85960-4398-4E18-8104-6C6AA57AABA3}" type="presParOf" srcId="{91B22C38-386C-4C32-994F-130E33FBA683}" destId="{BD7B3514-74A6-4185-A1E4-4A386A9E16AC}" srcOrd="0" destOrd="0" presId="urn:microsoft.com/office/officeart/2018/2/layout/IconVerticalSolidList"/>
    <dgm:cxn modelId="{C0FE6CE7-2FD4-4589-A7E1-8B1DEAAC7C31}" type="presParOf" srcId="{91B22C38-386C-4C32-994F-130E33FBA683}" destId="{38E263C6-C61E-41D4-8309-ACF63DD04820}" srcOrd="1" destOrd="0" presId="urn:microsoft.com/office/officeart/2018/2/layout/IconVerticalSolidList"/>
    <dgm:cxn modelId="{FD155187-0D59-407E-9FCB-A68A478BFBE4}" type="presParOf" srcId="{91B22C38-386C-4C32-994F-130E33FBA683}" destId="{158D7EDF-DE9A-4218-B0B8-53C86C9A263B}" srcOrd="2" destOrd="0" presId="urn:microsoft.com/office/officeart/2018/2/layout/IconVerticalSolidList"/>
    <dgm:cxn modelId="{E049E056-3F69-4FB4-802A-22223A240045}" type="presParOf" srcId="{91B22C38-386C-4C32-994F-130E33FBA683}" destId="{AA16D273-9370-4CE4-9295-7063A10A1606}" srcOrd="3" destOrd="0" presId="urn:microsoft.com/office/officeart/2018/2/layout/IconVerticalSolidList"/>
    <dgm:cxn modelId="{EC63430A-D01C-44F5-AA8F-ECD18B2F3819}" type="presParOf" srcId="{F21DD05D-E85A-4F2C-A7C1-FD0B343D1989}" destId="{729BD4E5-6550-4BC2-943B-35B73EDE4A10}" srcOrd="1" destOrd="0" presId="urn:microsoft.com/office/officeart/2018/2/layout/IconVerticalSolidList"/>
    <dgm:cxn modelId="{96A562B5-3AC4-4512-8E81-24DA89A1071A}" type="presParOf" srcId="{F21DD05D-E85A-4F2C-A7C1-FD0B343D1989}" destId="{1A93F28A-C086-472B-AEAB-B151B1090396}" srcOrd="2" destOrd="0" presId="urn:microsoft.com/office/officeart/2018/2/layout/IconVerticalSolidList"/>
    <dgm:cxn modelId="{2CFE7328-51C8-4774-9482-42ED50F161FC}" type="presParOf" srcId="{1A93F28A-C086-472B-AEAB-B151B1090396}" destId="{DC0A82B2-3B3B-4C2C-98B5-1EB150CFF1B6}" srcOrd="0" destOrd="0" presId="urn:microsoft.com/office/officeart/2018/2/layout/IconVerticalSolidList"/>
    <dgm:cxn modelId="{650B48D7-FA2F-4BF4-BA98-3BC13E367B06}" type="presParOf" srcId="{1A93F28A-C086-472B-AEAB-B151B1090396}" destId="{EC638175-8197-4734-B695-DAF479CC13A3}" srcOrd="1" destOrd="0" presId="urn:microsoft.com/office/officeart/2018/2/layout/IconVerticalSolidList"/>
    <dgm:cxn modelId="{F5F3501F-B2B2-446F-A0B2-FA10E67F89BF}" type="presParOf" srcId="{1A93F28A-C086-472B-AEAB-B151B1090396}" destId="{108F2CAF-ADC7-4C8B-9D17-ACEBA884B390}" srcOrd="2" destOrd="0" presId="urn:microsoft.com/office/officeart/2018/2/layout/IconVerticalSolidList"/>
    <dgm:cxn modelId="{C84F4CE0-6DE1-48A5-A89F-4685ED0E91D6}" type="presParOf" srcId="{1A93F28A-C086-472B-AEAB-B151B1090396}" destId="{88CBEC7C-5D58-452E-8A52-292D63B1F010}" srcOrd="3" destOrd="0" presId="urn:microsoft.com/office/officeart/2018/2/layout/IconVerticalSolidList"/>
    <dgm:cxn modelId="{DB006116-1F0F-41D2-AF08-F4ACDE1C8BF4}" type="presParOf" srcId="{F21DD05D-E85A-4F2C-A7C1-FD0B343D1989}" destId="{FC9691B7-C091-4A7B-888C-A83776F20A08}" srcOrd="3" destOrd="0" presId="urn:microsoft.com/office/officeart/2018/2/layout/IconVerticalSolidList"/>
    <dgm:cxn modelId="{1AAEB14F-FEB1-4523-AEBF-460583E5AC93}" type="presParOf" srcId="{F21DD05D-E85A-4F2C-A7C1-FD0B343D1989}" destId="{BD69D681-6B69-482F-973C-37D685E64625}" srcOrd="4" destOrd="0" presId="urn:microsoft.com/office/officeart/2018/2/layout/IconVerticalSolidList"/>
    <dgm:cxn modelId="{CE29F134-4FCC-4CB2-A543-A0662965D68D}" type="presParOf" srcId="{BD69D681-6B69-482F-973C-37D685E64625}" destId="{65F2DC56-96AD-4D2C-B427-54E654FD6BCC}" srcOrd="0" destOrd="0" presId="urn:microsoft.com/office/officeart/2018/2/layout/IconVerticalSolidList"/>
    <dgm:cxn modelId="{B29DA457-42AE-4401-B51C-DCA2CE8FD838}" type="presParOf" srcId="{BD69D681-6B69-482F-973C-37D685E64625}" destId="{E191CBDB-79FB-43D7-BD8B-CDCF2D706F87}" srcOrd="1" destOrd="0" presId="urn:microsoft.com/office/officeart/2018/2/layout/IconVerticalSolidList"/>
    <dgm:cxn modelId="{E104A9D2-DF12-4490-829D-0B9E34DD0774}" type="presParOf" srcId="{BD69D681-6B69-482F-973C-37D685E64625}" destId="{D3D866D1-F9A9-43B6-90DA-5B161B3F3427}" srcOrd="2" destOrd="0" presId="urn:microsoft.com/office/officeart/2018/2/layout/IconVerticalSolidList"/>
    <dgm:cxn modelId="{8F3314D4-A73A-4CD7-B0C6-BA7D75DF58DC}" type="presParOf" srcId="{BD69D681-6B69-482F-973C-37D685E64625}" destId="{F2789A49-33F5-43E2-88DD-2119787B976C}" srcOrd="3" destOrd="0" presId="urn:microsoft.com/office/officeart/2018/2/layout/IconVerticalSolidList"/>
    <dgm:cxn modelId="{E83FAE1C-8E1E-4963-A2FF-055C91A935F6}" type="presParOf" srcId="{F21DD05D-E85A-4F2C-A7C1-FD0B343D1989}" destId="{7D076F46-DEAB-403A-A8BD-2F53093F2BBF}" srcOrd="5" destOrd="0" presId="urn:microsoft.com/office/officeart/2018/2/layout/IconVerticalSolidList"/>
    <dgm:cxn modelId="{36E053F2-E80C-4300-91CC-4DDF2728B032}" type="presParOf" srcId="{F21DD05D-E85A-4F2C-A7C1-FD0B343D1989}" destId="{6F60F0D1-F72A-471A-85BE-A746B1AA1750}" srcOrd="6" destOrd="0" presId="urn:microsoft.com/office/officeart/2018/2/layout/IconVerticalSolidList"/>
    <dgm:cxn modelId="{B9AFBF57-76B8-40AB-B4D4-BDF087A3DD94}" type="presParOf" srcId="{6F60F0D1-F72A-471A-85BE-A746B1AA1750}" destId="{322F0604-F5E4-435A-AAC3-63095E11D602}" srcOrd="0" destOrd="0" presId="urn:microsoft.com/office/officeart/2018/2/layout/IconVerticalSolidList"/>
    <dgm:cxn modelId="{FD6E9393-C257-4F44-A5C9-DBC5C28B9A20}" type="presParOf" srcId="{6F60F0D1-F72A-471A-85BE-A746B1AA1750}" destId="{2E5767F7-33DE-419C-B322-8583CAAF69AC}" srcOrd="1" destOrd="0" presId="urn:microsoft.com/office/officeart/2018/2/layout/IconVerticalSolidList"/>
    <dgm:cxn modelId="{99080381-AA66-422C-B044-47C1D62A217B}" type="presParOf" srcId="{6F60F0D1-F72A-471A-85BE-A746B1AA1750}" destId="{312E071B-67B1-4ABD-840A-F89F5A650814}" srcOrd="2" destOrd="0" presId="urn:microsoft.com/office/officeart/2018/2/layout/IconVerticalSolidList"/>
    <dgm:cxn modelId="{A0E19E06-EC91-49FB-8646-D5D7E43E7636}" type="presParOf" srcId="{6F60F0D1-F72A-471A-85BE-A746B1AA1750}" destId="{FEC41EF6-D34A-4F5B-9F7B-B7A107F2D554}" srcOrd="3" destOrd="0" presId="urn:microsoft.com/office/officeart/2018/2/layout/IconVerticalSolidList"/>
    <dgm:cxn modelId="{B95FBCF4-84AA-431B-89BB-5E1D4D165BAB}" type="presParOf" srcId="{F21DD05D-E85A-4F2C-A7C1-FD0B343D1989}" destId="{0E762DE4-14C8-4766-96B6-B016952F6666}" srcOrd="7" destOrd="0" presId="urn:microsoft.com/office/officeart/2018/2/layout/IconVerticalSolidList"/>
    <dgm:cxn modelId="{7CA92437-E567-4C03-A599-8B4FBF18C085}" type="presParOf" srcId="{F21DD05D-E85A-4F2C-A7C1-FD0B343D1989}" destId="{93708EDC-5DF3-460B-93E9-B47565AAC9A6}" srcOrd="8" destOrd="0" presId="urn:microsoft.com/office/officeart/2018/2/layout/IconVerticalSolidList"/>
    <dgm:cxn modelId="{29E30485-7E20-4739-9C71-DE5E58982FE7}" type="presParOf" srcId="{93708EDC-5DF3-460B-93E9-B47565AAC9A6}" destId="{D52CCA7C-8BAB-4B36-A841-1F5CC2E688BA}" srcOrd="0" destOrd="0" presId="urn:microsoft.com/office/officeart/2018/2/layout/IconVerticalSolidList"/>
    <dgm:cxn modelId="{BBF7BD22-B630-4431-BEC5-B93F6635D79C}" type="presParOf" srcId="{93708EDC-5DF3-460B-93E9-B47565AAC9A6}" destId="{BCC94D76-5EF3-434C-ABF1-CFAC38285F8C}" srcOrd="1" destOrd="0" presId="urn:microsoft.com/office/officeart/2018/2/layout/IconVerticalSolidList"/>
    <dgm:cxn modelId="{12EE3440-683A-4B81-88A4-DE43783900DB}" type="presParOf" srcId="{93708EDC-5DF3-460B-93E9-B47565AAC9A6}" destId="{A166A3BB-3F80-418F-9403-13E1780578D7}" srcOrd="2" destOrd="0" presId="urn:microsoft.com/office/officeart/2018/2/layout/IconVerticalSolidList"/>
    <dgm:cxn modelId="{4168CAEF-BB94-47C1-906D-C0EF63D2E499}" type="presParOf" srcId="{93708EDC-5DF3-460B-93E9-B47565AAC9A6}" destId="{64E9B2A0-5169-4D8E-9BB3-FB1BDDA4F9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1A6703-AFB3-4884-8F5A-7BEB4F3A0B9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73881E4-3A3E-47F5-862D-8E8B3FC3E1ED}">
      <dgm:prSet/>
      <dgm:spPr/>
      <dgm:t>
        <a:bodyPr/>
        <a:lstStyle/>
        <a:p>
          <a:pPr>
            <a:lnSpc>
              <a:spcPct val="100000"/>
            </a:lnSpc>
          </a:pPr>
          <a:r>
            <a:rPr lang="en-IN"/>
            <a:t>The reason why we are taking RL values at -10dB is because it is a common criterion for determining the bandwidth of a network. </a:t>
          </a:r>
          <a:endParaRPr lang="en-US"/>
        </a:p>
      </dgm:t>
    </dgm:pt>
    <dgm:pt modelId="{560C48EB-A661-4679-B850-D63D80F43368}" type="parTrans" cxnId="{DA6295EB-9B22-4AB5-B34F-3051317CB90C}">
      <dgm:prSet/>
      <dgm:spPr/>
      <dgm:t>
        <a:bodyPr/>
        <a:lstStyle/>
        <a:p>
          <a:endParaRPr lang="en-US"/>
        </a:p>
      </dgm:t>
    </dgm:pt>
    <dgm:pt modelId="{748231C0-B8C0-41F4-9A59-9F5FA1E03173}" type="sibTrans" cxnId="{DA6295EB-9B22-4AB5-B34F-3051317CB90C}">
      <dgm:prSet/>
      <dgm:spPr/>
      <dgm:t>
        <a:bodyPr/>
        <a:lstStyle/>
        <a:p>
          <a:endParaRPr lang="en-US"/>
        </a:p>
      </dgm:t>
    </dgm:pt>
    <dgm:pt modelId="{3AB4F1C7-4034-4FA5-BF90-E41FE8285630}">
      <dgm:prSet/>
      <dgm:spPr/>
      <dgm:t>
        <a:bodyPr/>
        <a:lstStyle/>
        <a:p>
          <a:pPr>
            <a:lnSpc>
              <a:spcPct val="100000"/>
            </a:lnSpc>
          </a:pPr>
          <a:r>
            <a:rPr lang="en-IN"/>
            <a:t>RL value is less than or equal to -10 dB, which corresponds to a SWR of 2:1 or less. </a:t>
          </a:r>
          <a:endParaRPr lang="en-US"/>
        </a:p>
      </dgm:t>
    </dgm:pt>
    <dgm:pt modelId="{F0969F82-7784-4EE9-83A9-6977421977DF}" type="parTrans" cxnId="{5CA64CBD-C7D2-4A50-B196-97B7842FB80A}">
      <dgm:prSet/>
      <dgm:spPr/>
      <dgm:t>
        <a:bodyPr/>
        <a:lstStyle/>
        <a:p>
          <a:endParaRPr lang="en-US"/>
        </a:p>
      </dgm:t>
    </dgm:pt>
    <dgm:pt modelId="{59333118-DD73-4778-BEBE-2E4F99C7FE50}" type="sibTrans" cxnId="{5CA64CBD-C7D2-4A50-B196-97B7842FB80A}">
      <dgm:prSet/>
      <dgm:spPr/>
      <dgm:t>
        <a:bodyPr/>
        <a:lstStyle/>
        <a:p>
          <a:endParaRPr lang="en-US"/>
        </a:p>
      </dgm:t>
    </dgm:pt>
    <dgm:pt modelId="{52D0B108-50F8-4D4A-AFC3-30A62B34104B}">
      <dgm:prSet/>
      <dgm:spPr/>
      <dgm:t>
        <a:bodyPr/>
        <a:lstStyle/>
        <a:p>
          <a:pPr>
            <a:lnSpc>
              <a:spcPct val="100000"/>
            </a:lnSpc>
          </a:pPr>
          <a:r>
            <a:rPr lang="en-IN"/>
            <a:t>This means that the network has a good impedance match and a low reflection over the bandwidth</a:t>
          </a:r>
          <a:endParaRPr lang="en-US"/>
        </a:p>
      </dgm:t>
    </dgm:pt>
    <dgm:pt modelId="{69D0D517-A61D-448E-93F9-BFC8344FC1FB}" type="parTrans" cxnId="{CF0E45A6-3D69-463A-80F9-F9434F354379}">
      <dgm:prSet/>
      <dgm:spPr/>
      <dgm:t>
        <a:bodyPr/>
        <a:lstStyle/>
        <a:p>
          <a:endParaRPr lang="en-US"/>
        </a:p>
      </dgm:t>
    </dgm:pt>
    <dgm:pt modelId="{4C2EF470-DDF5-4397-AB7C-F7DABA42D149}" type="sibTrans" cxnId="{CF0E45A6-3D69-463A-80F9-F9434F354379}">
      <dgm:prSet/>
      <dgm:spPr/>
      <dgm:t>
        <a:bodyPr/>
        <a:lstStyle/>
        <a:p>
          <a:endParaRPr lang="en-US"/>
        </a:p>
      </dgm:t>
    </dgm:pt>
    <dgm:pt modelId="{8227AD57-20AB-41EE-8DC2-CEE5F29D5807}" type="pres">
      <dgm:prSet presAssocID="{3A1A6703-AFB3-4884-8F5A-7BEB4F3A0B98}" presName="outerComposite" presStyleCnt="0">
        <dgm:presLayoutVars>
          <dgm:chMax val="5"/>
          <dgm:dir/>
          <dgm:resizeHandles val="exact"/>
        </dgm:presLayoutVars>
      </dgm:prSet>
      <dgm:spPr/>
    </dgm:pt>
    <dgm:pt modelId="{89AC666F-E328-4981-920A-A935B2B3F63B}" type="pres">
      <dgm:prSet presAssocID="{3A1A6703-AFB3-4884-8F5A-7BEB4F3A0B98}" presName="dummyMaxCanvas" presStyleCnt="0">
        <dgm:presLayoutVars/>
      </dgm:prSet>
      <dgm:spPr/>
    </dgm:pt>
    <dgm:pt modelId="{B6824CDB-25BE-4293-8A25-A4634255C84D}" type="pres">
      <dgm:prSet presAssocID="{3A1A6703-AFB3-4884-8F5A-7BEB4F3A0B98}" presName="ThreeNodes_1" presStyleLbl="node1" presStyleIdx="0" presStyleCnt="3">
        <dgm:presLayoutVars>
          <dgm:bulletEnabled val="1"/>
        </dgm:presLayoutVars>
      </dgm:prSet>
      <dgm:spPr/>
    </dgm:pt>
    <dgm:pt modelId="{B5D70741-A74C-43EA-9E0B-758780762062}" type="pres">
      <dgm:prSet presAssocID="{3A1A6703-AFB3-4884-8F5A-7BEB4F3A0B98}" presName="ThreeNodes_2" presStyleLbl="node1" presStyleIdx="1" presStyleCnt="3">
        <dgm:presLayoutVars>
          <dgm:bulletEnabled val="1"/>
        </dgm:presLayoutVars>
      </dgm:prSet>
      <dgm:spPr/>
    </dgm:pt>
    <dgm:pt modelId="{3FCF193D-10AC-4801-8A9B-43897C14BBEB}" type="pres">
      <dgm:prSet presAssocID="{3A1A6703-AFB3-4884-8F5A-7BEB4F3A0B98}" presName="ThreeNodes_3" presStyleLbl="node1" presStyleIdx="2" presStyleCnt="3">
        <dgm:presLayoutVars>
          <dgm:bulletEnabled val="1"/>
        </dgm:presLayoutVars>
      </dgm:prSet>
      <dgm:spPr/>
    </dgm:pt>
    <dgm:pt modelId="{12320220-306D-4EFA-9538-5419DA592BD2}" type="pres">
      <dgm:prSet presAssocID="{3A1A6703-AFB3-4884-8F5A-7BEB4F3A0B98}" presName="ThreeConn_1-2" presStyleLbl="fgAccFollowNode1" presStyleIdx="0" presStyleCnt="2">
        <dgm:presLayoutVars>
          <dgm:bulletEnabled val="1"/>
        </dgm:presLayoutVars>
      </dgm:prSet>
      <dgm:spPr/>
    </dgm:pt>
    <dgm:pt modelId="{4B0E5D92-0D67-4502-AA26-F4923A895B75}" type="pres">
      <dgm:prSet presAssocID="{3A1A6703-AFB3-4884-8F5A-7BEB4F3A0B98}" presName="ThreeConn_2-3" presStyleLbl="fgAccFollowNode1" presStyleIdx="1" presStyleCnt="2">
        <dgm:presLayoutVars>
          <dgm:bulletEnabled val="1"/>
        </dgm:presLayoutVars>
      </dgm:prSet>
      <dgm:spPr/>
    </dgm:pt>
    <dgm:pt modelId="{6455F4C7-0E53-485C-A301-7FC743CFEA91}" type="pres">
      <dgm:prSet presAssocID="{3A1A6703-AFB3-4884-8F5A-7BEB4F3A0B98}" presName="ThreeNodes_1_text" presStyleLbl="node1" presStyleIdx="2" presStyleCnt="3">
        <dgm:presLayoutVars>
          <dgm:bulletEnabled val="1"/>
        </dgm:presLayoutVars>
      </dgm:prSet>
      <dgm:spPr/>
    </dgm:pt>
    <dgm:pt modelId="{388B15E0-62D2-4A19-912B-59F5799725BD}" type="pres">
      <dgm:prSet presAssocID="{3A1A6703-AFB3-4884-8F5A-7BEB4F3A0B98}" presName="ThreeNodes_2_text" presStyleLbl="node1" presStyleIdx="2" presStyleCnt="3">
        <dgm:presLayoutVars>
          <dgm:bulletEnabled val="1"/>
        </dgm:presLayoutVars>
      </dgm:prSet>
      <dgm:spPr/>
    </dgm:pt>
    <dgm:pt modelId="{C3310999-3060-471E-B187-F13ECA0661EA}" type="pres">
      <dgm:prSet presAssocID="{3A1A6703-AFB3-4884-8F5A-7BEB4F3A0B98}" presName="ThreeNodes_3_text" presStyleLbl="node1" presStyleIdx="2" presStyleCnt="3">
        <dgm:presLayoutVars>
          <dgm:bulletEnabled val="1"/>
        </dgm:presLayoutVars>
      </dgm:prSet>
      <dgm:spPr/>
    </dgm:pt>
  </dgm:ptLst>
  <dgm:cxnLst>
    <dgm:cxn modelId="{CBA76F2C-2FA6-4741-8F24-361DF519F7F2}" type="presOf" srcId="{52D0B108-50F8-4D4A-AFC3-30A62B34104B}" destId="{3FCF193D-10AC-4801-8A9B-43897C14BBEB}" srcOrd="0" destOrd="0" presId="urn:microsoft.com/office/officeart/2005/8/layout/vProcess5"/>
    <dgm:cxn modelId="{B5395038-BF71-4DDA-92C8-BBE762E65936}" type="presOf" srcId="{3AB4F1C7-4034-4FA5-BF90-E41FE8285630}" destId="{388B15E0-62D2-4A19-912B-59F5799725BD}" srcOrd="1" destOrd="0" presId="urn:microsoft.com/office/officeart/2005/8/layout/vProcess5"/>
    <dgm:cxn modelId="{BFF1A03F-FF1C-4844-8A2D-E285E72042CB}" type="presOf" srcId="{59333118-DD73-4778-BEBE-2E4F99C7FE50}" destId="{4B0E5D92-0D67-4502-AA26-F4923A895B75}" srcOrd="0" destOrd="0" presId="urn:microsoft.com/office/officeart/2005/8/layout/vProcess5"/>
    <dgm:cxn modelId="{EADC2566-2DB1-4953-B1C1-A1D9C8F2D690}" type="presOf" srcId="{E73881E4-3A3E-47F5-862D-8E8B3FC3E1ED}" destId="{6455F4C7-0E53-485C-A301-7FC743CFEA91}" srcOrd="1" destOrd="0" presId="urn:microsoft.com/office/officeart/2005/8/layout/vProcess5"/>
    <dgm:cxn modelId="{C726B676-2D2B-4E89-9FD9-86FCF69793F0}" type="presOf" srcId="{3AB4F1C7-4034-4FA5-BF90-E41FE8285630}" destId="{B5D70741-A74C-43EA-9E0B-758780762062}" srcOrd="0" destOrd="0" presId="urn:microsoft.com/office/officeart/2005/8/layout/vProcess5"/>
    <dgm:cxn modelId="{CF0E45A6-3D69-463A-80F9-F9434F354379}" srcId="{3A1A6703-AFB3-4884-8F5A-7BEB4F3A0B98}" destId="{52D0B108-50F8-4D4A-AFC3-30A62B34104B}" srcOrd="2" destOrd="0" parTransId="{69D0D517-A61D-448E-93F9-BFC8344FC1FB}" sibTransId="{4C2EF470-DDF5-4397-AB7C-F7DABA42D149}"/>
    <dgm:cxn modelId="{5CA64CBD-C7D2-4A50-B196-97B7842FB80A}" srcId="{3A1A6703-AFB3-4884-8F5A-7BEB4F3A0B98}" destId="{3AB4F1C7-4034-4FA5-BF90-E41FE8285630}" srcOrd="1" destOrd="0" parTransId="{F0969F82-7784-4EE9-83A9-6977421977DF}" sibTransId="{59333118-DD73-4778-BEBE-2E4F99C7FE50}"/>
    <dgm:cxn modelId="{8A272FD3-87C4-4540-8BDB-4CC7EBB4887E}" type="presOf" srcId="{748231C0-B8C0-41F4-9A59-9F5FA1E03173}" destId="{12320220-306D-4EFA-9538-5419DA592BD2}" srcOrd="0" destOrd="0" presId="urn:microsoft.com/office/officeart/2005/8/layout/vProcess5"/>
    <dgm:cxn modelId="{DA6295EB-9B22-4AB5-B34F-3051317CB90C}" srcId="{3A1A6703-AFB3-4884-8F5A-7BEB4F3A0B98}" destId="{E73881E4-3A3E-47F5-862D-8E8B3FC3E1ED}" srcOrd="0" destOrd="0" parTransId="{560C48EB-A661-4679-B850-D63D80F43368}" sibTransId="{748231C0-B8C0-41F4-9A59-9F5FA1E03173}"/>
    <dgm:cxn modelId="{3D9041EE-8BFF-4D47-9B19-1665F8C841AB}" type="presOf" srcId="{E73881E4-3A3E-47F5-862D-8E8B3FC3E1ED}" destId="{B6824CDB-25BE-4293-8A25-A4634255C84D}" srcOrd="0" destOrd="0" presId="urn:microsoft.com/office/officeart/2005/8/layout/vProcess5"/>
    <dgm:cxn modelId="{BBBE92EE-64BC-433A-BC5E-760D6D49216B}" type="presOf" srcId="{3A1A6703-AFB3-4884-8F5A-7BEB4F3A0B98}" destId="{8227AD57-20AB-41EE-8DC2-CEE5F29D5807}" srcOrd="0" destOrd="0" presId="urn:microsoft.com/office/officeart/2005/8/layout/vProcess5"/>
    <dgm:cxn modelId="{3B9110F1-C5E8-4FA7-B165-AA683F7D5F09}" type="presOf" srcId="{52D0B108-50F8-4D4A-AFC3-30A62B34104B}" destId="{C3310999-3060-471E-B187-F13ECA0661EA}" srcOrd="1" destOrd="0" presId="urn:microsoft.com/office/officeart/2005/8/layout/vProcess5"/>
    <dgm:cxn modelId="{91EFC7B0-077A-4B02-A9F6-A20C862B4EA2}" type="presParOf" srcId="{8227AD57-20AB-41EE-8DC2-CEE5F29D5807}" destId="{89AC666F-E328-4981-920A-A935B2B3F63B}" srcOrd="0" destOrd="0" presId="urn:microsoft.com/office/officeart/2005/8/layout/vProcess5"/>
    <dgm:cxn modelId="{36347E15-42F0-47DC-A749-16EF3827A9CB}" type="presParOf" srcId="{8227AD57-20AB-41EE-8DC2-CEE5F29D5807}" destId="{B6824CDB-25BE-4293-8A25-A4634255C84D}" srcOrd="1" destOrd="0" presId="urn:microsoft.com/office/officeart/2005/8/layout/vProcess5"/>
    <dgm:cxn modelId="{9CB3FBC2-2063-4A4A-8A12-BAEDA3D82FD5}" type="presParOf" srcId="{8227AD57-20AB-41EE-8DC2-CEE5F29D5807}" destId="{B5D70741-A74C-43EA-9E0B-758780762062}" srcOrd="2" destOrd="0" presId="urn:microsoft.com/office/officeart/2005/8/layout/vProcess5"/>
    <dgm:cxn modelId="{E8245D9C-B800-4999-943C-48E018CAABC7}" type="presParOf" srcId="{8227AD57-20AB-41EE-8DC2-CEE5F29D5807}" destId="{3FCF193D-10AC-4801-8A9B-43897C14BBEB}" srcOrd="3" destOrd="0" presId="urn:microsoft.com/office/officeart/2005/8/layout/vProcess5"/>
    <dgm:cxn modelId="{7B093698-4549-4AE0-9435-271802A22201}" type="presParOf" srcId="{8227AD57-20AB-41EE-8DC2-CEE5F29D5807}" destId="{12320220-306D-4EFA-9538-5419DA592BD2}" srcOrd="4" destOrd="0" presId="urn:microsoft.com/office/officeart/2005/8/layout/vProcess5"/>
    <dgm:cxn modelId="{EC2E2FF6-6E42-4B04-B24E-0D61CDF05ABD}" type="presParOf" srcId="{8227AD57-20AB-41EE-8DC2-CEE5F29D5807}" destId="{4B0E5D92-0D67-4502-AA26-F4923A895B75}" srcOrd="5" destOrd="0" presId="urn:microsoft.com/office/officeart/2005/8/layout/vProcess5"/>
    <dgm:cxn modelId="{C3D571F0-8344-47F1-A578-EB165D5FFE34}" type="presParOf" srcId="{8227AD57-20AB-41EE-8DC2-CEE5F29D5807}" destId="{6455F4C7-0E53-485C-A301-7FC743CFEA91}" srcOrd="6" destOrd="0" presId="urn:microsoft.com/office/officeart/2005/8/layout/vProcess5"/>
    <dgm:cxn modelId="{0017DA44-E642-4E45-A6B3-DB2B93E437B1}" type="presParOf" srcId="{8227AD57-20AB-41EE-8DC2-CEE5F29D5807}" destId="{388B15E0-62D2-4A19-912B-59F5799725BD}" srcOrd="7" destOrd="0" presId="urn:microsoft.com/office/officeart/2005/8/layout/vProcess5"/>
    <dgm:cxn modelId="{BC0E35AB-690A-4F5B-9A4F-439743383177}" type="presParOf" srcId="{8227AD57-20AB-41EE-8DC2-CEE5F29D5807}" destId="{C3310999-3060-471E-B187-F13ECA0661E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6B71FF-27A4-4179-8949-6E6D034F092A}" type="doc">
      <dgm:prSet loTypeId="urn:microsoft.com/office/officeart/2005/8/layout/vProcess5" loCatId="process" qsTypeId="urn:microsoft.com/office/officeart/2005/8/quickstyle/simple5" qsCatId="simple" csTypeId="urn:microsoft.com/office/officeart/2005/8/colors/colorful1" csCatId="colorful"/>
      <dgm:spPr/>
      <dgm:t>
        <a:bodyPr/>
        <a:lstStyle/>
        <a:p>
          <a:endParaRPr lang="en-US"/>
        </a:p>
      </dgm:t>
    </dgm:pt>
    <dgm:pt modelId="{B60541AB-815D-450C-ACA0-40D7FCD0C6F0}">
      <dgm:prSet/>
      <dgm:spPr/>
      <dgm:t>
        <a:bodyPr/>
        <a:lstStyle/>
        <a:p>
          <a:r>
            <a:rPr lang="en-IN"/>
            <a:t>We will design the Hardware.</a:t>
          </a:r>
          <a:endParaRPr lang="en-US"/>
        </a:p>
      </dgm:t>
    </dgm:pt>
    <dgm:pt modelId="{B916AF1F-C740-4F27-9937-F3BA6641F3E0}" type="parTrans" cxnId="{E73B5C3D-59AB-4B77-9E48-278790B248E4}">
      <dgm:prSet/>
      <dgm:spPr/>
      <dgm:t>
        <a:bodyPr/>
        <a:lstStyle/>
        <a:p>
          <a:endParaRPr lang="en-US"/>
        </a:p>
      </dgm:t>
    </dgm:pt>
    <dgm:pt modelId="{4D57AE57-4232-4542-B0F5-3036E3A6A660}" type="sibTrans" cxnId="{E73B5C3D-59AB-4B77-9E48-278790B248E4}">
      <dgm:prSet/>
      <dgm:spPr/>
      <dgm:t>
        <a:bodyPr/>
        <a:lstStyle/>
        <a:p>
          <a:endParaRPr lang="en-US"/>
        </a:p>
      </dgm:t>
    </dgm:pt>
    <dgm:pt modelId="{3AFD2A31-0B46-4FF1-97FC-6219C482BF6D}">
      <dgm:prSet/>
      <dgm:spPr/>
      <dgm:t>
        <a:bodyPr/>
        <a:lstStyle/>
        <a:p>
          <a:r>
            <a:rPr lang="en-IN"/>
            <a:t>Tested on the basis of software.</a:t>
          </a:r>
          <a:endParaRPr lang="en-US"/>
        </a:p>
      </dgm:t>
    </dgm:pt>
    <dgm:pt modelId="{27804780-EB87-4147-A8C8-677C49735DB2}" type="parTrans" cxnId="{0631750F-D7F1-43D9-8AA4-8122E71D1FF0}">
      <dgm:prSet/>
      <dgm:spPr/>
      <dgm:t>
        <a:bodyPr/>
        <a:lstStyle/>
        <a:p>
          <a:endParaRPr lang="en-US"/>
        </a:p>
      </dgm:t>
    </dgm:pt>
    <dgm:pt modelId="{5E85010B-ED9D-47E0-8FBA-B79E09A5AC50}" type="sibTrans" cxnId="{0631750F-D7F1-43D9-8AA4-8122E71D1FF0}">
      <dgm:prSet/>
      <dgm:spPr/>
      <dgm:t>
        <a:bodyPr/>
        <a:lstStyle/>
        <a:p>
          <a:endParaRPr lang="en-US"/>
        </a:p>
      </dgm:t>
    </dgm:pt>
    <dgm:pt modelId="{6A02887F-C57A-4B75-80A3-8CE323D8723D}">
      <dgm:prSet/>
      <dgm:spPr/>
      <dgm:t>
        <a:bodyPr/>
        <a:lstStyle/>
        <a:p>
          <a:r>
            <a:rPr lang="en-IN"/>
            <a:t>Bending effect of antenna </a:t>
          </a:r>
          <a:endParaRPr lang="en-US"/>
        </a:p>
      </dgm:t>
    </dgm:pt>
    <dgm:pt modelId="{32850BEE-4382-4198-9BFC-D689088094D5}" type="parTrans" cxnId="{1756B6FD-5241-41E6-B0C9-1D8C4CF96BE4}">
      <dgm:prSet/>
      <dgm:spPr/>
      <dgm:t>
        <a:bodyPr/>
        <a:lstStyle/>
        <a:p>
          <a:endParaRPr lang="en-US"/>
        </a:p>
      </dgm:t>
    </dgm:pt>
    <dgm:pt modelId="{E6970A04-7C73-48EB-9B07-3B34601A7D96}" type="sibTrans" cxnId="{1756B6FD-5241-41E6-B0C9-1D8C4CF96BE4}">
      <dgm:prSet/>
      <dgm:spPr/>
      <dgm:t>
        <a:bodyPr/>
        <a:lstStyle/>
        <a:p>
          <a:endParaRPr lang="en-US"/>
        </a:p>
      </dgm:t>
    </dgm:pt>
    <dgm:pt modelId="{0E30AF9B-0C06-465D-A865-B9858EAC5999}">
      <dgm:prSet/>
      <dgm:spPr/>
      <dgm:t>
        <a:bodyPr/>
        <a:lstStyle/>
        <a:p>
          <a:r>
            <a:rPr lang="en-IN"/>
            <a:t>Experimental results</a:t>
          </a:r>
          <a:endParaRPr lang="en-US"/>
        </a:p>
      </dgm:t>
    </dgm:pt>
    <dgm:pt modelId="{BA525370-6E76-4FAF-9D18-19A87837E286}" type="parTrans" cxnId="{C20AC273-68D3-4E45-9284-182AE5B8C1E9}">
      <dgm:prSet/>
      <dgm:spPr/>
      <dgm:t>
        <a:bodyPr/>
        <a:lstStyle/>
        <a:p>
          <a:endParaRPr lang="en-US"/>
        </a:p>
      </dgm:t>
    </dgm:pt>
    <dgm:pt modelId="{53EF5C8C-186B-45B4-88F4-A5CFF117AF54}" type="sibTrans" cxnId="{C20AC273-68D3-4E45-9284-182AE5B8C1E9}">
      <dgm:prSet/>
      <dgm:spPr/>
      <dgm:t>
        <a:bodyPr/>
        <a:lstStyle/>
        <a:p>
          <a:endParaRPr lang="en-US"/>
        </a:p>
      </dgm:t>
    </dgm:pt>
    <dgm:pt modelId="{77444EB5-8582-4F41-BF19-53812C528C69}" type="pres">
      <dgm:prSet presAssocID="{0D6B71FF-27A4-4179-8949-6E6D034F092A}" presName="outerComposite" presStyleCnt="0">
        <dgm:presLayoutVars>
          <dgm:chMax val="5"/>
          <dgm:dir/>
          <dgm:resizeHandles val="exact"/>
        </dgm:presLayoutVars>
      </dgm:prSet>
      <dgm:spPr/>
    </dgm:pt>
    <dgm:pt modelId="{ADA8DB01-B11F-405D-B2B6-244190BC75C6}" type="pres">
      <dgm:prSet presAssocID="{0D6B71FF-27A4-4179-8949-6E6D034F092A}" presName="dummyMaxCanvas" presStyleCnt="0">
        <dgm:presLayoutVars/>
      </dgm:prSet>
      <dgm:spPr/>
    </dgm:pt>
    <dgm:pt modelId="{A1FA7954-0884-45AF-B142-6AA4B7ACCF81}" type="pres">
      <dgm:prSet presAssocID="{0D6B71FF-27A4-4179-8949-6E6D034F092A}" presName="FourNodes_1" presStyleLbl="node1" presStyleIdx="0" presStyleCnt="4">
        <dgm:presLayoutVars>
          <dgm:bulletEnabled val="1"/>
        </dgm:presLayoutVars>
      </dgm:prSet>
      <dgm:spPr/>
    </dgm:pt>
    <dgm:pt modelId="{2D04FEE0-C559-44CA-B69A-131DB0F15739}" type="pres">
      <dgm:prSet presAssocID="{0D6B71FF-27A4-4179-8949-6E6D034F092A}" presName="FourNodes_2" presStyleLbl="node1" presStyleIdx="1" presStyleCnt="4">
        <dgm:presLayoutVars>
          <dgm:bulletEnabled val="1"/>
        </dgm:presLayoutVars>
      </dgm:prSet>
      <dgm:spPr/>
    </dgm:pt>
    <dgm:pt modelId="{813BA607-56A2-4218-86D9-AFBEADA1918F}" type="pres">
      <dgm:prSet presAssocID="{0D6B71FF-27A4-4179-8949-6E6D034F092A}" presName="FourNodes_3" presStyleLbl="node1" presStyleIdx="2" presStyleCnt="4">
        <dgm:presLayoutVars>
          <dgm:bulletEnabled val="1"/>
        </dgm:presLayoutVars>
      </dgm:prSet>
      <dgm:spPr/>
    </dgm:pt>
    <dgm:pt modelId="{499AD313-B27D-48A5-BD26-CB4BC1CB1561}" type="pres">
      <dgm:prSet presAssocID="{0D6B71FF-27A4-4179-8949-6E6D034F092A}" presName="FourNodes_4" presStyleLbl="node1" presStyleIdx="3" presStyleCnt="4">
        <dgm:presLayoutVars>
          <dgm:bulletEnabled val="1"/>
        </dgm:presLayoutVars>
      </dgm:prSet>
      <dgm:spPr/>
    </dgm:pt>
    <dgm:pt modelId="{6A450A0F-956D-498D-877E-FC37B6F11BF4}" type="pres">
      <dgm:prSet presAssocID="{0D6B71FF-27A4-4179-8949-6E6D034F092A}" presName="FourConn_1-2" presStyleLbl="fgAccFollowNode1" presStyleIdx="0" presStyleCnt="3">
        <dgm:presLayoutVars>
          <dgm:bulletEnabled val="1"/>
        </dgm:presLayoutVars>
      </dgm:prSet>
      <dgm:spPr/>
    </dgm:pt>
    <dgm:pt modelId="{9D417A76-A2C4-43A4-96CB-3E1A007CC165}" type="pres">
      <dgm:prSet presAssocID="{0D6B71FF-27A4-4179-8949-6E6D034F092A}" presName="FourConn_2-3" presStyleLbl="fgAccFollowNode1" presStyleIdx="1" presStyleCnt="3">
        <dgm:presLayoutVars>
          <dgm:bulletEnabled val="1"/>
        </dgm:presLayoutVars>
      </dgm:prSet>
      <dgm:spPr/>
    </dgm:pt>
    <dgm:pt modelId="{3582D56D-F640-4EB4-AFF7-21EB7F397D9F}" type="pres">
      <dgm:prSet presAssocID="{0D6B71FF-27A4-4179-8949-6E6D034F092A}" presName="FourConn_3-4" presStyleLbl="fgAccFollowNode1" presStyleIdx="2" presStyleCnt="3">
        <dgm:presLayoutVars>
          <dgm:bulletEnabled val="1"/>
        </dgm:presLayoutVars>
      </dgm:prSet>
      <dgm:spPr/>
    </dgm:pt>
    <dgm:pt modelId="{C8D8D458-AF31-4464-B5C5-14B058F2DD49}" type="pres">
      <dgm:prSet presAssocID="{0D6B71FF-27A4-4179-8949-6E6D034F092A}" presName="FourNodes_1_text" presStyleLbl="node1" presStyleIdx="3" presStyleCnt="4">
        <dgm:presLayoutVars>
          <dgm:bulletEnabled val="1"/>
        </dgm:presLayoutVars>
      </dgm:prSet>
      <dgm:spPr/>
    </dgm:pt>
    <dgm:pt modelId="{0C2780E5-A3A3-4A6E-A8AB-F8B47C0F6EE0}" type="pres">
      <dgm:prSet presAssocID="{0D6B71FF-27A4-4179-8949-6E6D034F092A}" presName="FourNodes_2_text" presStyleLbl="node1" presStyleIdx="3" presStyleCnt="4">
        <dgm:presLayoutVars>
          <dgm:bulletEnabled val="1"/>
        </dgm:presLayoutVars>
      </dgm:prSet>
      <dgm:spPr/>
    </dgm:pt>
    <dgm:pt modelId="{5F4BFCE3-87B1-4255-BA74-57C4453A88EE}" type="pres">
      <dgm:prSet presAssocID="{0D6B71FF-27A4-4179-8949-6E6D034F092A}" presName="FourNodes_3_text" presStyleLbl="node1" presStyleIdx="3" presStyleCnt="4">
        <dgm:presLayoutVars>
          <dgm:bulletEnabled val="1"/>
        </dgm:presLayoutVars>
      </dgm:prSet>
      <dgm:spPr/>
    </dgm:pt>
    <dgm:pt modelId="{7CE7B1D8-FFE0-4F23-804E-152C1B2EACE6}" type="pres">
      <dgm:prSet presAssocID="{0D6B71FF-27A4-4179-8949-6E6D034F092A}" presName="FourNodes_4_text" presStyleLbl="node1" presStyleIdx="3" presStyleCnt="4">
        <dgm:presLayoutVars>
          <dgm:bulletEnabled val="1"/>
        </dgm:presLayoutVars>
      </dgm:prSet>
      <dgm:spPr/>
    </dgm:pt>
  </dgm:ptLst>
  <dgm:cxnLst>
    <dgm:cxn modelId="{0631750F-D7F1-43D9-8AA4-8122E71D1FF0}" srcId="{0D6B71FF-27A4-4179-8949-6E6D034F092A}" destId="{3AFD2A31-0B46-4FF1-97FC-6219C482BF6D}" srcOrd="1" destOrd="0" parTransId="{27804780-EB87-4147-A8C8-677C49735DB2}" sibTransId="{5E85010B-ED9D-47E0-8FBA-B79E09A5AC50}"/>
    <dgm:cxn modelId="{E9898112-B571-4ED6-889A-827BAD094A2D}" type="presOf" srcId="{B60541AB-815D-450C-ACA0-40D7FCD0C6F0}" destId="{A1FA7954-0884-45AF-B142-6AA4B7ACCF81}" srcOrd="0" destOrd="0" presId="urn:microsoft.com/office/officeart/2005/8/layout/vProcess5"/>
    <dgm:cxn modelId="{A821E325-E9EC-49A7-B898-4E705CFD705F}" type="presOf" srcId="{B60541AB-815D-450C-ACA0-40D7FCD0C6F0}" destId="{C8D8D458-AF31-4464-B5C5-14B058F2DD49}" srcOrd="1" destOrd="0" presId="urn:microsoft.com/office/officeart/2005/8/layout/vProcess5"/>
    <dgm:cxn modelId="{E73B5C3D-59AB-4B77-9E48-278790B248E4}" srcId="{0D6B71FF-27A4-4179-8949-6E6D034F092A}" destId="{B60541AB-815D-450C-ACA0-40D7FCD0C6F0}" srcOrd="0" destOrd="0" parTransId="{B916AF1F-C740-4F27-9937-F3BA6641F3E0}" sibTransId="{4D57AE57-4232-4542-B0F5-3036E3A6A660}"/>
    <dgm:cxn modelId="{D26ED841-103E-4BB9-904F-FA21DEAE2A59}" type="presOf" srcId="{E6970A04-7C73-48EB-9B07-3B34601A7D96}" destId="{3582D56D-F640-4EB4-AFF7-21EB7F397D9F}" srcOrd="0" destOrd="0" presId="urn:microsoft.com/office/officeart/2005/8/layout/vProcess5"/>
    <dgm:cxn modelId="{C20AC273-68D3-4E45-9284-182AE5B8C1E9}" srcId="{0D6B71FF-27A4-4179-8949-6E6D034F092A}" destId="{0E30AF9B-0C06-465D-A865-B9858EAC5999}" srcOrd="3" destOrd="0" parTransId="{BA525370-6E76-4FAF-9D18-19A87837E286}" sibTransId="{53EF5C8C-186B-45B4-88F4-A5CFF117AF54}"/>
    <dgm:cxn modelId="{41A96F57-E129-4AEE-92F4-034B82013C79}" type="presOf" srcId="{6A02887F-C57A-4B75-80A3-8CE323D8723D}" destId="{813BA607-56A2-4218-86D9-AFBEADA1918F}" srcOrd="0" destOrd="0" presId="urn:microsoft.com/office/officeart/2005/8/layout/vProcess5"/>
    <dgm:cxn modelId="{46B1CC80-39FA-41B2-8648-8A0B843C0C29}" type="presOf" srcId="{0E30AF9B-0C06-465D-A865-B9858EAC5999}" destId="{499AD313-B27D-48A5-BD26-CB4BC1CB1561}" srcOrd="0" destOrd="0" presId="urn:microsoft.com/office/officeart/2005/8/layout/vProcess5"/>
    <dgm:cxn modelId="{27B9FE91-DA8E-4305-8A50-7590BA88BAA3}" type="presOf" srcId="{3AFD2A31-0B46-4FF1-97FC-6219C482BF6D}" destId="{0C2780E5-A3A3-4A6E-A8AB-F8B47C0F6EE0}" srcOrd="1" destOrd="0" presId="urn:microsoft.com/office/officeart/2005/8/layout/vProcess5"/>
    <dgm:cxn modelId="{1886E1A3-448F-4684-A593-5F47427B2AD3}" type="presOf" srcId="{3AFD2A31-0B46-4FF1-97FC-6219C482BF6D}" destId="{2D04FEE0-C559-44CA-B69A-131DB0F15739}" srcOrd="0" destOrd="0" presId="urn:microsoft.com/office/officeart/2005/8/layout/vProcess5"/>
    <dgm:cxn modelId="{5B9676CB-44EE-4EFE-A817-8F87D28CD847}" type="presOf" srcId="{5E85010B-ED9D-47E0-8FBA-B79E09A5AC50}" destId="{9D417A76-A2C4-43A4-96CB-3E1A007CC165}" srcOrd="0" destOrd="0" presId="urn:microsoft.com/office/officeart/2005/8/layout/vProcess5"/>
    <dgm:cxn modelId="{98CD7CCD-6826-48AC-846B-A715734B01E6}" type="presOf" srcId="{6A02887F-C57A-4B75-80A3-8CE323D8723D}" destId="{5F4BFCE3-87B1-4255-BA74-57C4453A88EE}" srcOrd="1" destOrd="0" presId="urn:microsoft.com/office/officeart/2005/8/layout/vProcess5"/>
    <dgm:cxn modelId="{C16E35E0-9A04-4A99-BBB9-D1333BF49D66}" type="presOf" srcId="{4D57AE57-4232-4542-B0F5-3036E3A6A660}" destId="{6A450A0F-956D-498D-877E-FC37B6F11BF4}" srcOrd="0" destOrd="0" presId="urn:microsoft.com/office/officeart/2005/8/layout/vProcess5"/>
    <dgm:cxn modelId="{B1F3D8E0-E670-4BF2-AEB9-CF7303F38C66}" type="presOf" srcId="{0D6B71FF-27A4-4179-8949-6E6D034F092A}" destId="{77444EB5-8582-4F41-BF19-53812C528C69}" srcOrd="0" destOrd="0" presId="urn:microsoft.com/office/officeart/2005/8/layout/vProcess5"/>
    <dgm:cxn modelId="{08478CF2-44CC-440A-9F89-E3B1E5B14570}" type="presOf" srcId="{0E30AF9B-0C06-465D-A865-B9858EAC5999}" destId="{7CE7B1D8-FFE0-4F23-804E-152C1B2EACE6}" srcOrd="1" destOrd="0" presId="urn:microsoft.com/office/officeart/2005/8/layout/vProcess5"/>
    <dgm:cxn modelId="{1756B6FD-5241-41E6-B0C9-1D8C4CF96BE4}" srcId="{0D6B71FF-27A4-4179-8949-6E6D034F092A}" destId="{6A02887F-C57A-4B75-80A3-8CE323D8723D}" srcOrd="2" destOrd="0" parTransId="{32850BEE-4382-4198-9BFC-D689088094D5}" sibTransId="{E6970A04-7C73-48EB-9B07-3B34601A7D96}"/>
    <dgm:cxn modelId="{8FB572C9-E8CE-4787-B6A6-47B078DDBA76}" type="presParOf" srcId="{77444EB5-8582-4F41-BF19-53812C528C69}" destId="{ADA8DB01-B11F-405D-B2B6-244190BC75C6}" srcOrd="0" destOrd="0" presId="urn:microsoft.com/office/officeart/2005/8/layout/vProcess5"/>
    <dgm:cxn modelId="{48B8C4DC-3C80-4793-BC3F-5E0B0D7AE9D7}" type="presParOf" srcId="{77444EB5-8582-4F41-BF19-53812C528C69}" destId="{A1FA7954-0884-45AF-B142-6AA4B7ACCF81}" srcOrd="1" destOrd="0" presId="urn:microsoft.com/office/officeart/2005/8/layout/vProcess5"/>
    <dgm:cxn modelId="{591B889D-D6EF-4D94-9D5F-7ABD30A6A89E}" type="presParOf" srcId="{77444EB5-8582-4F41-BF19-53812C528C69}" destId="{2D04FEE0-C559-44CA-B69A-131DB0F15739}" srcOrd="2" destOrd="0" presId="urn:microsoft.com/office/officeart/2005/8/layout/vProcess5"/>
    <dgm:cxn modelId="{ACB52FAE-9056-4A9D-AF3B-9172896348C7}" type="presParOf" srcId="{77444EB5-8582-4F41-BF19-53812C528C69}" destId="{813BA607-56A2-4218-86D9-AFBEADA1918F}" srcOrd="3" destOrd="0" presId="urn:microsoft.com/office/officeart/2005/8/layout/vProcess5"/>
    <dgm:cxn modelId="{2D61F9B2-C27B-4EEE-B4D1-73F855DC6697}" type="presParOf" srcId="{77444EB5-8582-4F41-BF19-53812C528C69}" destId="{499AD313-B27D-48A5-BD26-CB4BC1CB1561}" srcOrd="4" destOrd="0" presId="urn:microsoft.com/office/officeart/2005/8/layout/vProcess5"/>
    <dgm:cxn modelId="{60A012F2-8978-4D02-8EA7-1C67C7962ED9}" type="presParOf" srcId="{77444EB5-8582-4F41-BF19-53812C528C69}" destId="{6A450A0F-956D-498D-877E-FC37B6F11BF4}" srcOrd="5" destOrd="0" presId="urn:microsoft.com/office/officeart/2005/8/layout/vProcess5"/>
    <dgm:cxn modelId="{8D2148F4-0679-4EB7-90C6-73CCD28984D2}" type="presParOf" srcId="{77444EB5-8582-4F41-BF19-53812C528C69}" destId="{9D417A76-A2C4-43A4-96CB-3E1A007CC165}" srcOrd="6" destOrd="0" presId="urn:microsoft.com/office/officeart/2005/8/layout/vProcess5"/>
    <dgm:cxn modelId="{33D0DF1E-4692-4D45-833B-F21515188885}" type="presParOf" srcId="{77444EB5-8582-4F41-BF19-53812C528C69}" destId="{3582D56D-F640-4EB4-AFF7-21EB7F397D9F}" srcOrd="7" destOrd="0" presId="urn:microsoft.com/office/officeart/2005/8/layout/vProcess5"/>
    <dgm:cxn modelId="{22A7D76E-AF46-400C-BDD0-84183CBBB6CB}" type="presParOf" srcId="{77444EB5-8582-4F41-BF19-53812C528C69}" destId="{C8D8D458-AF31-4464-B5C5-14B058F2DD49}" srcOrd="8" destOrd="0" presId="urn:microsoft.com/office/officeart/2005/8/layout/vProcess5"/>
    <dgm:cxn modelId="{27644FD1-F2C5-4934-AC23-42FF886C8022}" type="presParOf" srcId="{77444EB5-8582-4F41-BF19-53812C528C69}" destId="{0C2780E5-A3A3-4A6E-A8AB-F8B47C0F6EE0}" srcOrd="9" destOrd="0" presId="urn:microsoft.com/office/officeart/2005/8/layout/vProcess5"/>
    <dgm:cxn modelId="{E63F06CA-E05C-4B6F-98F8-557A3C45A390}" type="presParOf" srcId="{77444EB5-8582-4F41-BF19-53812C528C69}" destId="{5F4BFCE3-87B1-4255-BA74-57C4453A88EE}" srcOrd="10" destOrd="0" presId="urn:microsoft.com/office/officeart/2005/8/layout/vProcess5"/>
    <dgm:cxn modelId="{9EBFD068-B3C4-4434-9A19-EFE86DE9D557}" type="presParOf" srcId="{77444EB5-8582-4F41-BF19-53812C528C69}" destId="{7CE7B1D8-FFE0-4F23-804E-152C1B2EACE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70897-31EF-40D0-ADAB-79582426D04A}">
      <dsp:nvSpPr>
        <dsp:cNvPr id="0" name=""/>
        <dsp:cNvSpPr/>
      </dsp:nvSpPr>
      <dsp:spPr>
        <a:xfrm>
          <a:off x="0" y="2703"/>
          <a:ext cx="6900512"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982088-028C-46A7-8447-25DB23B3ACD5}">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IN" sz="4200" kern="1200"/>
            <a:t>Small size</a:t>
          </a:r>
          <a:endParaRPr lang="en-US" sz="4200" kern="1200"/>
        </a:p>
      </dsp:txBody>
      <dsp:txXfrm>
        <a:off x="0" y="2703"/>
        <a:ext cx="6900512" cy="921789"/>
      </dsp:txXfrm>
    </dsp:sp>
    <dsp:sp modelId="{49ADC51C-C5F3-40C7-AA3F-589D1ECFE85E}">
      <dsp:nvSpPr>
        <dsp:cNvPr id="0" name=""/>
        <dsp:cNvSpPr/>
      </dsp:nvSpPr>
      <dsp:spPr>
        <a:xfrm>
          <a:off x="0" y="924492"/>
          <a:ext cx="6900512"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B2C8CC-0EF5-4FFE-98C7-3507991A5663}">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IN" sz="4200" kern="1200"/>
            <a:t>Unique design</a:t>
          </a:r>
          <a:endParaRPr lang="en-US" sz="4200" kern="1200"/>
        </a:p>
      </dsp:txBody>
      <dsp:txXfrm>
        <a:off x="0" y="924492"/>
        <a:ext cx="6900512" cy="921789"/>
      </dsp:txXfrm>
    </dsp:sp>
    <dsp:sp modelId="{6436EDCB-0FD4-4FAB-BE83-8D0E41AC1659}">
      <dsp:nvSpPr>
        <dsp:cNvPr id="0" name=""/>
        <dsp:cNvSpPr/>
      </dsp:nvSpPr>
      <dsp:spPr>
        <a:xfrm>
          <a:off x="0" y="1846281"/>
          <a:ext cx="6900512"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E82E99-9CF7-43DB-A3C2-A06D2E9919CF}">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IN" sz="4200" kern="1200"/>
            <a:t>Cost effective </a:t>
          </a:r>
          <a:endParaRPr lang="en-US" sz="4200" kern="1200"/>
        </a:p>
      </dsp:txBody>
      <dsp:txXfrm>
        <a:off x="0" y="1846281"/>
        <a:ext cx="6900512" cy="921789"/>
      </dsp:txXfrm>
    </dsp:sp>
    <dsp:sp modelId="{1C6F5FB4-AB9F-4EE5-A734-39FE35284954}">
      <dsp:nvSpPr>
        <dsp:cNvPr id="0" name=""/>
        <dsp:cNvSpPr/>
      </dsp:nvSpPr>
      <dsp:spPr>
        <a:xfrm>
          <a:off x="0" y="2768070"/>
          <a:ext cx="6900512"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110BB8-8FEA-4AA6-A277-8081114533B5}">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IN" sz="4200" kern="1200"/>
            <a:t>High Gain </a:t>
          </a:r>
          <a:endParaRPr lang="en-US" sz="4200" kern="1200"/>
        </a:p>
      </dsp:txBody>
      <dsp:txXfrm>
        <a:off x="0" y="2768070"/>
        <a:ext cx="6900512" cy="921789"/>
      </dsp:txXfrm>
    </dsp:sp>
    <dsp:sp modelId="{B9DB12FD-3A16-465E-BFF2-BFF10DF6E28E}">
      <dsp:nvSpPr>
        <dsp:cNvPr id="0" name=""/>
        <dsp:cNvSpPr/>
      </dsp:nvSpPr>
      <dsp:spPr>
        <a:xfrm>
          <a:off x="0" y="3689859"/>
          <a:ext cx="6900512"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09905C-35B9-45F4-A808-5360EC535320}">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IN" sz="4200" kern="1200"/>
            <a:t>SAR minimization</a:t>
          </a:r>
          <a:endParaRPr lang="en-US" sz="4200" kern="1200"/>
        </a:p>
      </dsp:txBody>
      <dsp:txXfrm>
        <a:off x="0" y="3689859"/>
        <a:ext cx="6900512" cy="921789"/>
      </dsp:txXfrm>
    </dsp:sp>
    <dsp:sp modelId="{E3526F9B-FEA2-40EE-8D5A-3D1818867D3D}">
      <dsp:nvSpPr>
        <dsp:cNvPr id="0" name=""/>
        <dsp:cNvSpPr/>
      </dsp:nvSpPr>
      <dsp:spPr>
        <a:xfrm>
          <a:off x="0" y="4611648"/>
          <a:ext cx="6900512"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A0691F-48E9-4436-9BD5-8125EF2EEDC9}">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IN" sz="4200" kern="1200"/>
            <a:t>Return loss is appropriate</a:t>
          </a:r>
          <a:endParaRPr lang="en-US" sz="4200" kern="1200"/>
        </a:p>
      </dsp:txBody>
      <dsp:txXfrm>
        <a:off x="0" y="4611648"/>
        <a:ext cx="6900512" cy="921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B3514-74A6-4185-A1E4-4A386A9E16AC}">
      <dsp:nvSpPr>
        <dsp:cNvPr id="0" name=""/>
        <dsp:cNvSpPr/>
      </dsp:nvSpPr>
      <dsp:spPr>
        <a:xfrm>
          <a:off x="0" y="4325"/>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263C6-C61E-41D4-8309-ACF63DD04820}">
      <dsp:nvSpPr>
        <dsp:cNvPr id="0" name=""/>
        <dsp:cNvSpPr/>
      </dsp:nvSpPr>
      <dsp:spPr>
        <a:xfrm>
          <a:off x="278677" y="211606"/>
          <a:ext cx="506686" cy="506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16D273-9370-4CE4-9295-7063A10A1606}">
      <dsp:nvSpPr>
        <dsp:cNvPr id="0" name=""/>
        <dsp:cNvSpPr/>
      </dsp:nvSpPr>
      <dsp:spPr>
        <a:xfrm>
          <a:off x="1064041" y="4325"/>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IN" sz="1900" i="0" kern="1200"/>
            <a:t>Gain</a:t>
          </a:r>
          <a:endParaRPr lang="en-US" sz="1900" kern="1200"/>
        </a:p>
      </dsp:txBody>
      <dsp:txXfrm>
        <a:off x="1064041" y="4325"/>
        <a:ext cx="5836470" cy="921248"/>
      </dsp:txXfrm>
    </dsp:sp>
    <dsp:sp modelId="{DC0A82B2-3B3B-4C2C-98B5-1EB150CFF1B6}">
      <dsp:nvSpPr>
        <dsp:cNvPr id="0" name=""/>
        <dsp:cNvSpPr/>
      </dsp:nvSpPr>
      <dsp:spPr>
        <a:xfrm>
          <a:off x="0" y="1155885"/>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638175-8197-4734-B695-DAF479CC13A3}">
      <dsp:nvSpPr>
        <dsp:cNvPr id="0" name=""/>
        <dsp:cNvSpPr/>
      </dsp:nvSpPr>
      <dsp:spPr>
        <a:xfrm>
          <a:off x="278677" y="1363166"/>
          <a:ext cx="506686" cy="506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CBEC7C-5D58-452E-8A52-292D63B1F010}">
      <dsp:nvSpPr>
        <dsp:cNvPr id="0" name=""/>
        <dsp:cNvSpPr/>
      </dsp:nvSpPr>
      <dsp:spPr>
        <a:xfrm>
          <a:off x="1064041" y="1155885"/>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IN" sz="1900" i="0" kern="1200"/>
            <a:t>Bandwidth</a:t>
          </a:r>
          <a:endParaRPr lang="en-US" sz="1900" kern="1200"/>
        </a:p>
      </dsp:txBody>
      <dsp:txXfrm>
        <a:off x="1064041" y="1155885"/>
        <a:ext cx="5836470" cy="921248"/>
      </dsp:txXfrm>
    </dsp:sp>
    <dsp:sp modelId="{65F2DC56-96AD-4D2C-B427-54E654FD6BCC}">
      <dsp:nvSpPr>
        <dsp:cNvPr id="0" name=""/>
        <dsp:cNvSpPr/>
      </dsp:nvSpPr>
      <dsp:spPr>
        <a:xfrm>
          <a:off x="0" y="2307446"/>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91CBDB-79FB-43D7-BD8B-CDCF2D706F87}">
      <dsp:nvSpPr>
        <dsp:cNvPr id="0" name=""/>
        <dsp:cNvSpPr/>
      </dsp:nvSpPr>
      <dsp:spPr>
        <a:xfrm>
          <a:off x="278677" y="2514727"/>
          <a:ext cx="506686" cy="506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789A49-33F5-43E2-88DD-2119787B976C}">
      <dsp:nvSpPr>
        <dsp:cNvPr id="0" name=""/>
        <dsp:cNvSpPr/>
      </dsp:nvSpPr>
      <dsp:spPr>
        <a:xfrm>
          <a:off x="1064041" y="2307446"/>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IN" sz="1900" i="0" kern="1200"/>
            <a:t>Radiation pattern</a:t>
          </a:r>
          <a:endParaRPr lang="en-US" sz="1900" kern="1200"/>
        </a:p>
      </dsp:txBody>
      <dsp:txXfrm>
        <a:off x="1064041" y="2307446"/>
        <a:ext cx="5836470" cy="921248"/>
      </dsp:txXfrm>
    </dsp:sp>
    <dsp:sp modelId="{322F0604-F5E4-435A-AAC3-63095E11D602}">
      <dsp:nvSpPr>
        <dsp:cNvPr id="0" name=""/>
        <dsp:cNvSpPr/>
      </dsp:nvSpPr>
      <dsp:spPr>
        <a:xfrm>
          <a:off x="0" y="3459006"/>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5767F7-33DE-419C-B322-8583CAAF69AC}">
      <dsp:nvSpPr>
        <dsp:cNvPr id="0" name=""/>
        <dsp:cNvSpPr/>
      </dsp:nvSpPr>
      <dsp:spPr>
        <a:xfrm>
          <a:off x="278677" y="3666287"/>
          <a:ext cx="506686" cy="5066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C41EF6-D34A-4F5B-9F7B-B7A107F2D554}">
      <dsp:nvSpPr>
        <dsp:cNvPr id="0" name=""/>
        <dsp:cNvSpPr/>
      </dsp:nvSpPr>
      <dsp:spPr>
        <a:xfrm>
          <a:off x="1064041" y="3459006"/>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IN" sz="1900" i="0" kern="1200"/>
            <a:t>Impedance</a:t>
          </a:r>
          <a:endParaRPr lang="en-US" sz="1900" kern="1200"/>
        </a:p>
      </dsp:txBody>
      <dsp:txXfrm>
        <a:off x="1064041" y="3459006"/>
        <a:ext cx="5836470" cy="921248"/>
      </dsp:txXfrm>
    </dsp:sp>
    <dsp:sp modelId="{D52CCA7C-8BAB-4B36-A841-1F5CC2E688BA}">
      <dsp:nvSpPr>
        <dsp:cNvPr id="0" name=""/>
        <dsp:cNvSpPr/>
      </dsp:nvSpPr>
      <dsp:spPr>
        <a:xfrm>
          <a:off x="0" y="4610567"/>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94D76-5EF3-434C-ABF1-CFAC38285F8C}">
      <dsp:nvSpPr>
        <dsp:cNvPr id="0" name=""/>
        <dsp:cNvSpPr/>
      </dsp:nvSpPr>
      <dsp:spPr>
        <a:xfrm>
          <a:off x="278677" y="4817848"/>
          <a:ext cx="506686" cy="5066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E9B2A0-5169-4D8E-9BB3-FB1BDDA4F981}">
      <dsp:nvSpPr>
        <dsp:cNvPr id="0" name=""/>
        <dsp:cNvSpPr/>
      </dsp:nvSpPr>
      <dsp:spPr>
        <a:xfrm>
          <a:off x="1064041" y="4610567"/>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IN" sz="1900" i="0" kern="1200"/>
            <a:t>Efficiency</a:t>
          </a:r>
          <a:endParaRPr lang="en-US" sz="1900" kern="1200"/>
        </a:p>
      </dsp:txBody>
      <dsp:txXfrm>
        <a:off x="1064041" y="4610567"/>
        <a:ext cx="5836470" cy="921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24CDB-25BE-4293-8A25-A4634255C84D}">
      <dsp:nvSpPr>
        <dsp:cNvPr id="0" name=""/>
        <dsp:cNvSpPr/>
      </dsp:nvSpPr>
      <dsp:spPr>
        <a:xfrm>
          <a:off x="0" y="0"/>
          <a:ext cx="4271008" cy="10120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IN" sz="1300" kern="1200"/>
            <a:t>The reason why we are taking RL values at -10dB is because it is a common criterion for determining the bandwidth of a network. </a:t>
          </a:r>
          <a:endParaRPr lang="en-US" sz="1300" kern="1200"/>
        </a:p>
      </dsp:txBody>
      <dsp:txXfrm>
        <a:off x="29641" y="29641"/>
        <a:ext cx="3178972" cy="952725"/>
      </dsp:txXfrm>
    </dsp:sp>
    <dsp:sp modelId="{B5D70741-A74C-43EA-9E0B-758780762062}">
      <dsp:nvSpPr>
        <dsp:cNvPr id="0" name=""/>
        <dsp:cNvSpPr/>
      </dsp:nvSpPr>
      <dsp:spPr>
        <a:xfrm>
          <a:off x="376853" y="1180675"/>
          <a:ext cx="4271008" cy="10120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IN" sz="1300" kern="1200"/>
            <a:t>RL value is less than or equal to -10 dB, which corresponds to a SWR of 2:1 or less. </a:t>
          </a:r>
          <a:endParaRPr lang="en-US" sz="1300" kern="1200"/>
        </a:p>
      </dsp:txBody>
      <dsp:txXfrm>
        <a:off x="406494" y="1210316"/>
        <a:ext cx="3177067" cy="952725"/>
      </dsp:txXfrm>
    </dsp:sp>
    <dsp:sp modelId="{3FCF193D-10AC-4801-8A9B-43897C14BBEB}">
      <dsp:nvSpPr>
        <dsp:cNvPr id="0" name=""/>
        <dsp:cNvSpPr/>
      </dsp:nvSpPr>
      <dsp:spPr>
        <a:xfrm>
          <a:off x="753707" y="2361351"/>
          <a:ext cx="4271008" cy="10120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IN" sz="1300" kern="1200"/>
            <a:t>This means that the network has a good impedance match and a low reflection over the bandwidth</a:t>
          </a:r>
          <a:endParaRPr lang="en-US" sz="1300" kern="1200"/>
        </a:p>
      </dsp:txBody>
      <dsp:txXfrm>
        <a:off x="783348" y="2390992"/>
        <a:ext cx="3177067" cy="952725"/>
      </dsp:txXfrm>
    </dsp:sp>
    <dsp:sp modelId="{12320220-306D-4EFA-9538-5419DA592BD2}">
      <dsp:nvSpPr>
        <dsp:cNvPr id="0" name=""/>
        <dsp:cNvSpPr/>
      </dsp:nvSpPr>
      <dsp:spPr>
        <a:xfrm>
          <a:off x="3613203" y="767439"/>
          <a:ext cx="657805" cy="65780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761209" y="767439"/>
        <a:ext cx="361793" cy="494998"/>
      </dsp:txXfrm>
    </dsp:sp>
    <dsp:sp modelId="{4B0E5D92-0D67-4502-AA26-F4923A895B75}">
      <dsp:nvSpPr>
        <dsp:cNvPr id="0" name=""/>
        <dsp:cNvSpPr/>
      </dsp:nvSpPr>
      <dsp:spPr>
        <a:xfrm>
          <a:off x="3990057" y="1941368"/>
          <a:ext cx="657805" cy="65780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138063" y="1941368"/>
        <a:ext cx="361793" cy="4949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A7954-0884-45AF-B142-6AA4B7ACCF81}">
      <dsp:nvSpPr>
        <dsp:cNvPr id="0" name=""/>
        <dsp:cNvSpPr/>
      </dsp:nvSpPr>
      <dsp:spPr>
        <a:xfrm>
          <a:off x="0" y="0"/>
          <a:ext cx="8046720" cy="884999"/>
        </a:xfrm>
        <a:prstGeom prst="roundRect">
          <a:avLst>
            <a:gd name="adj" fmla="val 1000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kern="1200"/>
            <a:t>We will design the Hardware.</a:t>
          </a:r>
          <a:endParaRPr lang="en-US" sz="3800" kern="1200"/>
        </a:p>
      </dsp:txBody>
      <dsp:txXfrm>
        <a:off x="25921" y="25921"/>
        <a:ext cx="7016953" cy="833157"/>
      </dsp:txXfrm>
    </dsp:sp>
    <dsp:sp modelId="{2D04FEE0-C559-44CA-B69A-131DB0F15739}">
      <dsp:nvSpPr>
        <dsp:cNvPr id="0" name=""/>
        <dsp:cNvSpPr/>
      </dsp:nvSpPr>
      <dsp:spPr>
        <a:xfrm>
          <a:off x="673912" y="1045908"/>
          <a:ext cx="8046720" cy="884999"/>
        </a:xfrm>
        <a:prstGeom prst="roundRect">
          <a:avLst>
            <a:gd name="adj" fmla="val 10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kern="1200"/>
            <a:t>Tested on the basis of software.</a:t>
          </a:r>
          <a:endParaRPr lang="en-US" sz="3800" kern="1200"/>
        </a:p>
      </dsp:txBody>
      <dsp:txXfrm>
        <a:off x="699833" y="1071829"/>
        <a:ext cx="6745715" cy="833157"/>
      </dsp:txXfrm>
    </dsp:sp>
    <dsp:sp modelId="{813BA607-56A2-4218-86D9-AFBEADA1918F}">
      <dsp:nvSpPr>
        <dsp:cNvPr id="0" name=""/>
        <dsp:cNvSpPr/>
      </dsp:nvSpPr>
      <dsp:spPr>
        <a:xfrm>
          <a:off x="1337767" y="2091817"/>
          <a:ext cx="8046720" cy="884999"/>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kern="1200"/>
            <a:t>Bending effect of antenna </a:t>
          </a:r>
          <a:endParaRPr lang="en-US" sz="3800" kern="1200"/>
        </a:p>
      </dsp:txBody>
      <dsp:txXfrm>
        <a:off x="1363688" y="2117738"/>
        <a:ext cx="6755773" cy="833157"/>
      </dsp:txXfrm>
    </dsp:sp>
    <dsp:sp modelId="{499AD313-B27D-48A5-BD26-CB4BC1CB1561}">
      <dsp:nvSpPr>
        <dsp:cNvPr id="0" name=""/>
        <dsp:cNvSpPr/>
      </dsp:nvSpPr>
      <dsp:spPr>
        <a:xfrm>
          <a:off x="2011680" y="3137725"/>
          <a:ext cx="8046720" cy="884999"/>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kern="1200"/>
            <a:t>Experimental results</a:t>
          </a:r>
          <a:endParaRPr lang="en-US" sz="3800" kern="1200"/>
        </a:p>
      </dsp:txBody>
      <dsp:txXfrm>
        <a:off x="2037601" y="3163646"/>
        <a:ext cx="6745715" cy="833157"/>
      </dsp:txXfrm>
    </dsp:sp>
    <dsp:sp modelId="{6A450A0F-956D-498D-877E-FC37B6F11BF4}">
      <dsp:nvSpPr>
        <dsp:cNvPr id="0" name=""/>
        <dsp:cNvSpPr/>
      </dsp:nvSpPr>
      <dsp:spPr>
        <a:xfrm>
          <a:off x="7471470" y="677829"/>
          <a:ext cx="575249" cy="57524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600901" y="677829"/>
        <a:ext cx="316387" cy="432875"/>
      </dsp:txXfrm>
    </dsp:sp>
    <dsp:sp modelId="{9D417A76-A2C4-43A4-96CB-3E1A007CC165}">
      <dsp:nvSpPr>
        <dsp:cNvPr id="0" name=""/>
        <dsp:cNvSpPr/>
      </dsp:nvSpPr>
      <dsp:spPr>
        <a:xfrm>
          <a:off x="8145383" y="1723737"/>
          <a:ext cx="575249" cy="57524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274814" y="1723737"/>
        <a:ext cx="316387" cy="432875"/>
      </dsp:txXfrm>
    </dsp:sp>
    <dsp:sp modelId="{3582D56D-F640-4EB4-AFF7-21EB7F397D9F}">
      <dsp:nvSpPr>
        <dsp:cNvPr id="0" name=""/>
        <dsp:cNvSpPr/>
      </dsp:nvSpPr>
      <dsp:spPr>
        <a:xfrm>
          <a:off x="8809237" y="2769646"/>
          <a:ext cx="575249" cy="575249"/>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938668" y="2769646"/>
        <a:ext cx="316387" cy="4328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C4362-0D3D-4F0A-BD67-68F0B48B2F5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4A15C3-E465-4E21-82D0-FB829B7510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59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C4362-0D3D-4F0A-BD67-68F0B48B2F5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4A15C3-E465-4E21-82D0-FB829B75102C}" type="slidenum">
              <a:rPr lang="en-IN" smtClean="0"/>
              <a:t>‹#›</a:t>
            </a:fld>
            <a:endParaRPr lang="en-IN"/>
          </a:p>
        </p:txBody>
      </p:sp>
    </p:spTree>
    <p:extLst>
      <p:ext uri="{BB962C8B-B14F-4D97-AF65-F5344CB8AC3E}">
        <p14:creationId xmlns:p14="http://schemas.microsoft.com/office/powerpoint/2010/main" val="195376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C4362-0D3D-4F0A-BD67-68F0B48B2F5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4A15C3-E465-4E21-82D0-FB829B75102C}" type="slidenum">
              <a:rPr lang="en-IN" smtClean="0"/>
              <a:t>‹#›</a:t>
            </a:fld>
            <a:endParaRPr lang="en-IN"/>
          </a:p>
        </p:txBody>
      </p:sp>
    </p:spTree>
    <p:extLst>
      <p:ext uri="{BB962C8B-B14F-4D97-AF65-F5344CB8AC3E}">
        <p14:creationId xmlns:p14="http://schemas.microsoft.com/office/powerpoint/2010/main" val="177520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C4362-0D3D-4F0A-BD67-68F0B48B2F5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4A15C3-E465-4E21-82D0-FB829B75102C}" type="slidenum">
              <a:rPr lang="en-IN" smtClean="0"/>
              <a:t>‹#›</a:t>
            </a:fld>
            <a:endParaRPr lang="en-IN"/>
          </a:p>
        </p:txBody>
      </p:sp>
    </p:spTree>
    <p:extLst>
      <p:ext uri="{BB962C8B-B14F-4D97-AF65-F5344CB8AC3E}">
        <p14:creationId xmlns:p14="http://schemas.microsoft.com/office/powerpoint/2010/main" val="155708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C4362-0D3D-4F0A-BD67-68F0B48B2F5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4A15C3-E465-4E21-82D0-FB829B7510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29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C4362-0D3D-4F0A-BD67-68F0B48B2F56}"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4A15C3-E465-4E21-82D0-FB829B75102C}" type="slidenum">
              <a:rPr lang="en-IN" smtClean="0"/>
              <a:t>‹#›</a:t>
            </a:fld>
            <a:endParaRPr lang="en-IN"/>
          </a:p>
        </p:txBody>
      </p:sp>
    </p:spTree>
    <p:extLst>
      <p:ext uri="{BB962C8B-B14F-4D97-AF65-F5344CB8AC3E}">
        <p14:creationId xmlns:p14="http://schemas.microsoft.com/office/powerpoint/2010/main" val="391880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C4362-0D3D-4F0A-BD67-68F0B48B2F56}" type="datetimeFigureOut">
              <a:rPr lang="en-IN" smtClean="0"/>
              <a:t>14-12-2023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4A15C3-E465-4E21-82D0-FB829B75102C}" type="slidenum">
              <a:rPr lang="en-IN" smtClean="0"/>
              <a:t>‹#›</a:t>
            </a:fld>
            <a:endParaRPr lang="en-IN"/>
          </a:p>
        </p:txBody>
      </p:sp>
    </p:spTree>
    <p:extLst>
      <p:ext uri="{BB962C8B-B14F-4D97-AF65-F5344CB8AC3E}">
        <p14:creationId xmlns:p14="http://schemas.microsoft.com/office/powerpoint/2010/main" val="352578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C4362-0D3D-4F0A-BD67-68F0B48B2F56}" type="datetimeFigureOut">
              <a:rPr lang="en-IN" smtClean="0"/>
              <a:t>14-12-2023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4A15C3-E465-4E21-82D0-FB829B75102C}" type="slidenum">
              <a:rPr lang="en-IN" smtClean="0"/>
              <a:t>‹#›</a:t>
            </a:fld>
            <a:endParaRPr lang="en-IN"/>
          </a:p>
        </p:txBody>
      </p:sp>
    </p:spTree>
    <p:extLst>
      <p:ext uri="{BB962C8B-B14F-4D97-AF65-F5344CB8AC3E}">
        <p14:creationId xmlns:p14="http://schemas.microsoft.com/office/powerpoint/2010/main" val="2554540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3C4362-0D3D-4F0A-BD67-68F0B48B2F56}" type="datetimeFigureOut">
              <a:rPr lang="en-IN" smtClean="0"/>
              <a:t>14-12-2023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64A15C3-E465-4E21-82D0-FB829B75102C}" type="slidenum">
              <a:rPr lang="en-IN" smtClean="0"/>
              <a:t>‹#›</a:t>
            </a:fld>
            <a:endParaRPr lang="en-IN"/>
          </a:p>
        </p:txBody>
      </p:sp>
    </p:spTree>
    <p:extLst>
      <p:ext uri="{BB962C8B-B14F-4D97-AF65-F5344CB8AC3E}">
        <p14:creationId xmlns:p14="http://schemas.microsoft.com/office/powerpoint/2010/main" val="406517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A3C4362-0D3D-4F0A-BD67-68F0B48B2F56}" type="datetimeFigureOut">
              <a:rPr lang="en-IN" smtClean="0"/>
              <a:t>14-12-2023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4A15C3-E465-4E21-82D0-FB829B75102C}" type="slidenum">
              <a:rPr lang="en-IN" smtClean="0"/>
              <a:t>‹#›</a:t>
            </a:fld>
            <a:endParaRPr lang="en-IN"/>
          </a:p>
        </p:txBody>
      </p:sp>
    </p:spTree>
    <p:extLst>
      <p:ext uri="{BB962C8B-B14F-4D97-AF65-F5344CB8AC3E}">
        <p14:creationId xmlns:p14="http://schemas.microsoft.com/office/powerpoint/2010/main" val="58724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C4362-0D3D-4F0A-BD67-68F0B48B2F56}"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4A15C3-E465-4E21-82D0-FB829B75102C}" type="slidenum">
              <a:rPr lang="en-IN" smtClean="0"/>
              <a:t>‹#›</a:t>
            </a:fld>
            <a:endParaRPr lang="en-IN"/>
          </a:p>
        </p:txBody>
      </p:sp>
    </p:spTree>
    <p:extLst>
      <p:ext uri="{BB962C8B-B14F-4D97-AF65-F5344CB8AC3E}">
        <p14:creationId xmlns:p14="http://schemas.microsoft.com/office/powerpoint/2010/main" val="177541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3C4362-0D3D-4F0A-BD67-68F0B48B2F56}" type="datetimeFigureOut">
              <a:rPr lang="en-IN" smtClean="0"/>
              <a:t>14-12-2023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4A15C3-E465-4E21-82D0-FB829B7510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35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4.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693A-C7DB-F8BC-17F3-5F2058C278B7}"/>
              </a:ext>
            </a:extLst>
          </p:cNvPr>
          <p:cNvSpPr>
            <a:spLocks noGrp="1"/>
          </p:cNvSpPr>
          <p:nvPr>
            <p:ph type="ctrTitle"/>
          </p:nvPr>
        </p:nvSpPr>
        <p:spPr>
          <a:xfrm>
            <a:off x="1281952" y="1437342"/>
            <a:ext cx="9144000" cy="1395506"/>
          </a:xfrm>
        </p:spPr>
        <p:txBody>
          <a:bodyPr>
            <a:normAutofit/>
          </a:bodyPr>
          <a:lstStyle/>
          <a:p>
            <a:r>
              <a:rPr lang="en-US" sz="4400" b="1" dirty="0">
                <a:latin typeface="Times New Roman" panose="02020603050405020304" pitchFamily="18" charset="0"/>
                <a:cs typeface="Times New Roman" panose="02020603050405020304" pitchFamily="18" charset="0"/>
              </a:rPr>
              <a:t>Design and Analysis of Textile Based flexible Antenna for Ultra Wide Band</a:t>
            </a:r>
            <a:endParaRPr lang="en-IN" sz="4400" dirty="0"/>
          </a:p>
        </p:txBody>
      </p:sp>
      <p:sp>
        <p:nvSpPr>
          <p:cNvPr id="3" name="Subtitle 2">
            <a:extLst>
              <a:ext uri="{FF2B5EF4-FFF2-40B4-BE49-F238E27FC236}">
                <a16:creationId xmlns:a16="http://schemas.microsoft.com/office/drawing/2014/main" id="{243CCFA0-418B-167E-38E9-506812B25FED}"/>
              </a:ext>
            </a:extLst>
          </p:cNvPr>
          <p:cNvSpPr>
            <a:spLocks noGrp="1"/>
          </p:cNvSpPr>
          <p:nvPr>
            <p:ph type="subTitle" idx="1"/>
          </p:nvPr>
        </p:nvSpPr>
        <p:spPr>
          <a:xfrm>
            <a:off x="8364071" y="3900487"/>
            <a:ext cx="3379694" cy="2646362"/>
          </a:xfrm>
        </p:spPr>
        <p:txBody>
          <a:bodyPr>
            <a:normAutofit/>
          </a:bodyPr>
          <a:lstStyle/>
          <a:p>
            <a:pPr algn="l"/>
            <a:r>
              <a:rPr lang="en-IN" b="1" dirty="0"/>
              <a:t>Submitted By</a:t>
            </a:r>
          </a:p>
          <a:p>
            <a:pPr algn="l"/>
            <a:r>
              <a:rPr lang="en-IN" sz="1400" dirty="0"/>
              <a:t>Shalini Upadhyay 117</a:t>
            </a:r>
          </a:p>
          <a:p>
            <a:pPr algn="l"/>
            <a:r>
              <a:rPr lang="en-IN" sz="1400" dirty="0"/>
              <a:t>Chandan </a:t>
            </a:r>
            <a:r>
              <a:rPr lang="en-IN" sz="1400" dirty="0" err="1"/>
              <a:t>Maddheshiya</a:t>
            </a:r>
            <a:r>
              <a:rPr lang="en-IN" sz="1400" dirty="0"/>
              <a:t> 081</a:t>
            </a:r>
          </a:p>
          <a:p>
            <a:pPr algn="l"/>
            <a:r>
              <a:rPr lang="en-IN" sz="1400" dirty="0"/>
              <a:t>Nidhi Patel 099</a:t>
            </a:r>
          </a:p>
          <a:p>
            <a:pPr algn="l"/>
            <a:r>
              <a:rPr lang="en-IN" sz="1400" dirty="0"/>
              <a:t>Sumit Narayan Singh 126</a:t>
            </a:r>
          </a:p>
          <a:p>
            <a:pPr algn="l"/>
            <a:r>
              <a:rPr lang="en-IN" sz="1400" dirty="0"/>
              <a:t>Ritik Viswakarma 110</a:t>
            </a:r>
          </a:p>
        </p:txBody>
      </p:sp>
      <p:sp>
        <p:nvSpPr>
          <p:cNvPr id="4" name="TextBox 3">
            <a:extLst>
              <a:ext uri="{FF2B5EF4-FFF2-40B4-BE49-F238E27FC236}">
                <a16:creationId xmlns:a16="http://schemas.microsoft.com/office/drawing/2014/main" id="{083A02BD-963A-5AB8-2DB2-C57E5EA9CB28}"/>
              </a:ext>
            </a:extLst>
          </p:cNvPr>
          <p:cNvSpPr txBox="1"/>
          <p:nvPr/>
        </p:nvSpPr>
        <p:spPr>
          <a:xfrm>
            <a:off x="1281952" y="4423161"/>
            <a:ext cx="4161588" cy="1410514"/>
          </a:xfrm>
          <a:prstGeom prst="rect">
            <a:avLst/>
          </a:prstGeom>
          <a:noFill/>
        </p:spPr>
        <p:txBody>
          <a:bodyPr wrap="none" rtlCol="0">
            <a:spAutoFit/>
          </a:bodyPr>
          <a:lstStyle/>
          <a:p>
            <a:pPr>
              <a:lnSpc>
                <a:spcPct val="150000"/>
              </a:lnSpc>
            </a:pPr>
            <a:r>
              <a:rPr lang="en-IN" sz="3200" b="1" dirty="0"/>
              <a:t>Guide/Co-Guide</a:t>
            </a:r>
          </a:p>
          <a:p>
            <a:pPr>
              <a:lnSpc>
                <a:spcPct val="150000"/>
              </a:lnSpc>
            </a:pPr>
            <a:r>
              <a:rPr lang="en-IN" sz="2800" dirty="0"/>
              <a:t>Er. Neeraj Kumar/ V.K Singh</a:t>
            </a:r>
          </a:p>
        </p:txBody>
      </p:sp>
    </p:spTree>
    <p:extLst>
      <p:ext uri="{BB962C8B-B14F-4D97-AF65-F5344CB8AC3E}">
        <p14:creationId xmlns:p14="http://schemas.microsoft.com/office/powerpoint/2010/main" val="257397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81F0-E9A6-DF1F-DA0D-4DB8A596EC4D}"/>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Radiation Pattern</a:t>
            </a:r>
          </a:p>
        </p:txBody>
      </p:sp>
      <p:pic>
        <p:nvPicPr>
          <p:cNvPr id="4" name="Picture 3">
            <a:extLst>
              <a:ext uri="{FF2B5EF4-FFF2-40B4-BE49-F238E27FC236}">
                <a16:creationId xmlns:a16="http://schemas.microsoft.com/office/drawing/2014/main" id="{A0984351-AA4C-D971-F46C-1D7B580D9FE5}"/>
              </a:ext>
            </a:extLst>
          </p:cNvPr>
          <p:cNvPicPr>
            <a:picLocks noChangeAspect="1"/>
          </p:cNvPicPr>
          <p:nvPr/>
        </p:nvPicPr>
        <p:blipFill rotWithShape="1">
          <a:blip r:embed="rId2">
            <a:extLst>
              <a:ext uri="{28A0092B-C50C-407E-A947-70E740481C1C}">
                <a14:useLocalDpi xmlns:a14="http://schemas.microsoft.com/office/drawing/2010/main" val="0"/>
              </a:ext>
            </a:extLst>
          </a:blip>
          <a:srcRect l="378" r="4696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9358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6DF485-4594-CA1F-516D-3F30B16801A7}"/>
              </a:ext>
            </a:extLst>
          </p:cNvPr>
          <p:cNvPicPr>
            <a:picLocks noChangeAspect="1"/>
          </p:cNvPicPr>
          <p:nvPr/>
        </p:nvPicPr>
        <p:blipFill rotWithShape="1">
          <a:blip r:embed="rId2">
            <a:duotone>
              <a:schemeClr val="bg2">
                <a:shade val="45000"/>
                <a:satMod val="135000"/>
              </a:schemeClr>
              <a:prstClr val="white"/>
            </a:duotone>
          </a:blip>
          <a:srcRect t="7680" b="8050"/>
          <a:stretch/>
        </p:blipFill>
        <p:spPr>
          <a:xfrm>
            <a:off x="20" y="10"/>
            <a:ext cx="12191980" cy="6857990"/>
          </a:xfrm>
          <a:prstGeom prst="rect">
            <a:avLst/>
          </a:prstGeom>
        </p:spPr>
      </p:pic>
      <p:sp>
        <p:nvSpPr>
          <p:cNvPr id="2" name="Title 1">
            <a:extLst>
              <a:ext uri="{FF2B5EF4-FFF2-40B4-BE49-F238E27FC236}">
                <a16:creationId xmlns:a16="http://schemas.microsoft.com/office/drawing/2014/main" id="{C4F9E285-18A9-C937-07F7-290B60E50CFE}"/>
              </a:ext>
            </a:extLst>
          </p:cNvPr>
          <p:cNvSpPr>
            <a:spLocks noGrp="1"/>
          </p:cNvSpPr>
          <p:nvPr>
            <p:ph type="title"/>
          </p:nvPr>
        </p:nvSpPr>
        <p:spPr/>
        <p:txBody>
          <a:bodyPr>
            <a:normAutofit/>
          </a:bodyPr>
          <a:lstStyle/>
          <a:p>
            <a:r>
              <a:rPr lang="en-IN" b="1"/>
              <a:t>Plans for 8</a:t>
            </a:r>
            <a:r>
              <a:rPr lang="en-IN" b="1" baseline="30000"/>
              <a:t>th</a:t>
            </a:r>
            <a:r>
              <a:rPr lang="en-IN" b="1"/>
              <a:t> Semester</a:t>
            </a:r>
          </a:p>
        </p:txBody>
      </p:sp>
      <p:graphicFrame>
        <p:nvGraphicFramePr>
          <p:cNvPr id="9" name="Content Placeholder 2">
            <a:extLst>
              <a:ext uri="{FF2B5EF4-FFF2-40B4-BE49-F238E27FC236}">
                <a16:creationId xmlns:a16="http://schemas.microsoft.com/office/drawing/2014/main" id="{2164C20B-FB6D-99E9-CE0E-C9298E7ACCD2}"/>
              </a:ext>
            </a:extLst>
          </p:cNvPr>
          <p:cNvGraphicFramePr>
            <a:graphicFrameLocks noGrp="1"/>
          </p:cNvGraphicFramePr>
          <p:nvPr>
            <p:ph idx="1"/>
            <p:extLst>
              <p:ext uri="{D42A27DB-BD31-4B8C-83A1-F6EECF244321}">
                <p14:modId xmlns:p14="http://schemas.microsoft.com/office/powerpoint/2010/main" val="234414607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274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EF25-31DE-EAD6-0D11-D78619A84731}"/>
              </a:ext>
            </a:extLst>
          </p:cNvPr>
          <p:cNvSpPr>
            <a:spLocks noGrp="1"/>
          </p:cNvSpPr>
          <p:nvPr>
            <p:ph type="title"/>
          </p:nvPr>
        </p:nvSpPr>
        <p:spPr/>
        <p:txBody>
          <a:bodyPr>
            <a:normAutofit/>
          </a:bodyPr>
          <a:lstStyle/>
          <a:p>
            <a:r>
              <a:rPr lang="en-IN" sz="5400" b="1"/>
              <a:t>Conclusions</a:t>
            </a:r>
          </a:p>
        </p:txBody>
      </p:sp>
      <p:sp>
        <p:nvSpPr>
          <p:cNvPr id="3" name="Content Placeholder 2">
            <a:extLst>
              <a:ext uri="{FF2B5EF4-FFF2-40B4-BE49-F238E27FC236}">
                <a16:creationId xmlns:a16="http://schemas.microsoft.com/office/drawing/2014/main" id="{01A267D6-0771-7C8E-17E3-727AFF895FCC}"/>
              </a:ext>
            </a:extLst>
          </p:cNvPr>
          <p:cNvSpPr>
            <a:spLocks noGrp="1"/>
          </p:cNvSpPr>
          <p:nvPr>
            <p:ph idx="1"/>
          </p:nvPr>
        </p:nvSpPr>
        <p:spPr>
          <a:xfrm>
            <a:off x="838200" y="1929384"/>
            <a:ext cx="10515600" cy="4251960"/>
          </a:xfrm>
        </p:spPr>
        <p:txBody>
          <a:bodyPr>
            <a:normAutofit/>
          </a:bodyPr>
          <a:lstStyle/>
          <a:p>
            <a:r>
              <a:rPr lang="en-US" sz="2200" dirty="0"/>
              <a:t>A novel Umbrella-shaped textile antenna has been effectively demonstrated for biomedical applications. The </a:t>
            </a:r>
            <a:r>
              <a:rPr lang="en-US" sz="2200" dirty="0" err="1"/>
              <a:t>prototypewith</a:t>
            </a:r>
            <a:r>
              <a:rPr lang="en-US" sz="2200" dirty="0"/>
              <a:t> an overall size of 40 * 40 * 1.076 mm</a:t>
            </a:r>
            <a:r>
              <a:rPr lang="en-US" sz="2200" baseline="30000" dirty="0"/>
              <a:t>3</a:t>
            </a:r>
            <a:r>
              <a:rPr lang="en-US" sz="2200" dirty="0"/>
              <a:t> achieves -10 dB measured impedance bandwidth of 1.2GHz.</a:t>
            </a:r>
          </a:p>
          <a:p>
            <a:r>
              <a:rPr lang="en-US" sz="2200" dirty="0"/>
              <a:t>The proposed antenna will be efficient for wearable applications. The calculated SAR value is 1.84 W/kg, which is within the limit of 2 W/kg according to International Electrotechnical Commission (IEC) standards. </a:t>
            </a:r>
          </a:p>
          <a:p>
            <a:r>
              <a:rPr lang="en-US" sz="2200" dirty="0"/>
              <a:t>In the future, the presented wearable antenna can be used to communicate along with the biomedical sensors to perform multitask applications such as measuring blood flow, heart rate, body temperature, and electro cardiogram (ECG) monitoring.</a:t>
            </a:r>
            <a:endParaRPr lang="en-IN" sz="2200" dirty="0"/>
          </a:p>
        </p:txBody>
      </p:sp>
    </p:spTree>
    <p:extLst>
      <p:ext uri="{BB962C8B-B14F-4D97-AF65-F5344CB8AC3E}">
        <p14:creationId xmlns:p14="http://schemas.microsoft.com/office/powerpoint/2010/main" val="219517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on clear background">
            <a:extLst>
              <a:ext uri="{FF2B5EF4-FFF2-40B4-BE49-F238E27FC236}">
                <a16:creationId xmlns:a16="http://schemas.microsoft.com/office/drawing/2014/main" id="{5BB3EA0B-53BE-30ED-2B7C-CAE152EB692C}"/>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086BF127-EB09-D751-A7EE-81E26EB6A1E6}"/>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Thank You !</a:t>
            </a:r>
          </a:p>
        </p:txBody>
      </p:sp>
    </p:spTree>
    <p:extLst>
      <p:ext uri="{BB962C8B-B14F-4D97-AF65-F5344CB8AC3E}">
        <p14:creationId xmlns:p14="http://schemas.microsoft.com/office/powerpoint/2010/main" val="37509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07E6B-8612-D3BA-1507-CFE2DA9C9F6E}"/>
              </a:ext>
            </a:extLst>
          </p:cNvPr>
          <p:cNvSpPr>
            <a:spLocks noGrp="1"/>
          </p:cNvSpPr>
          <p:nvPr>
            <p:ph type="title"/>
          </p:nvPr>
        </p:nvSpPr>
        <p:spPr>
          <a:xfrm>
            <a:off x="635000" y="640823"/>
            <a:ext cx="3418659" cy="5583148"/>
          </a:xfrm>
        </p:spPr>
        <p:txBody>
          <a:bodyPr anchor="ctr">
            <a:normAutofit/>
          </a:bodyPr>
          <a:lstStyle/>
          <a:p>
            <a:r>
              <a:rPr lang="en-IN" sz="5400"/>
              <a:t>Objective</a:t>
            </a:r>
          </a:p>
        </p:txBody>
      </p:sp>
      <p:graphicFrame>
        <p:nvGraphicFramePr>
          <p:cNvPr id="5" name="Content Placeholder 2">
            <a:extLst>
              <a:ext uri="{FF2B5EF4-FFF2-40B4-BE49-F238E27FC236}">
                <a16:creationId xmlns:a16="http://schemas.microsoft.com/office/drawing/2014/main" id="{4F78C8D2-0C47-4229-C884-F914D7217951}"/>
              </a:ext>
            </a:extLst>
          </p:cNvPr>
          <p:cNvGraphicFramePr>
            <a:graphicFrameLocks noGrp="1"/>
          </p:cNvGraphicFramePr>
          <p:nvPr>
            <p:ph idx="1"/>
            <p:extLst>
              <p:ext uri="{D42A27DB-BD31-4B8C-83A1-F6EECF244321}">
                <p14:modId xmlns:p14="http://schemas.microsoft.com/office/powerpoint/2010/main" val="17875432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84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CADA-9182-E14D-927A-0AA85405E4C2}"/>
              </a:ext>
            </a:extLst>
          </p:cNvPr>
          <p:cNvSpPr>
            <a:spLocks noGrp="1"/>
          </p:cNvSpPr>
          <p:nvPr>
            <p:ph type="title"/>
          </p:nvPr>
        </p:nvSpPr>
        <p:spPr>
          <a:xfrm>
            <a:off x="635000" y="640823"/>
            <a:ext cx="3418659" cy="5583148"/>
          </a:xfrm>
        </p:spPr>
        <p:txBody>
          <a:bodyPr anchor="ctr">
            <a:normAutofit/>
          </a:bodyPr>
          <a:lstStyle/>
          <a:p>
            <a:r>
              <a:rPr lang="en-IN" sz="5400" b="1"/>
              <a:t>Parameters</a:t>
            </a:r>
          </a:p>
        </p:txBody>
      </p:sp>
      <p:graphicFrame>
        <p:nvGraphicFramePr>
          <p:cNvPr id="5" name="Content Placeholder 2">
            <a:extLst>
              <a:ext uri="{FF2B5EF4-FFF2-40B4-BE49-F238E27FC236}">
                <a16:creationId xmlns:a16="http://schemas.microsoft.com/office/drawing/2014/main" id="{3CC76DC8-DE26-4E4E-B69E-CA1556802C49}"/>
              </a:ext>
            </a:extLst>
          </p:cNvPr>
          <p:cNvGraphicFramePr>
            <a:graphicFrameLocks noGrp="1"/>
          </p:cNvGraphicFramePr>
          <p:nvPr>
            <p:ph idx="1"/>
            <p:extLst>
              <p:ext uri="{D42A27DB-BD31-4B8C-83A1-F6EECF244321}">
                <p14:modId xmlns:p14="http://schemas.microsoft.com/office/powerpoint/2010/main" val="91436110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94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F599-6F77-EB35-B0C1-0DD8F37111DE}"/>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t>Antenna design</a:t>
            </a:r>
          </a:p>
        </p:txBody>
      </p:sp>
      <p:pic>
        <p:nvPicPr>
          <p:cNvPr id="5" name="Content Placeholder 4">
            <a:extLst>
              <a:ext uri="{FF2B5EF4-FFF2-40B4-BE49-F238E27FC236}">
                <a16:creationId xmlns:a16="http://schemas.microsoft.com/office/drawing/2014/main" id="{41602CA3-11DD-901F-467E-F65CE102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20427"/>
          <a:stretch/>
        </p:blipFill>
        <p:spPr>
          <a:xfrm>
            <a:off x="5977788" y="799352"/>
            <a:ext cx="5425410" cy="5259296"/>
          </a:xfrm>
          <a:prstGeom prst="rect">
            <a:avLst/>
          </a:prstGeom>
        </p:spPr>
      </p:pic>
      <p:sp>
        <p:nvSpPr>
          <p:cNvPr id="7" name="TextBox 6">
            <a:extLst>
              <a:ext uri="{FF2B5EF4-FFF2-40B4-BE49-F238E27FC236}">
                <a16:creationId xmlns:a16="http://schemas.microsoft.com/office/drawing/2014/main" id="{FEC2AE6B-0859-F0F0-8F93-B02F15F9C215}"/>
              </a:ext>
            </a:extLst>
          </p:cNvPr>
          <p:cNvSpPr txBox="1"/>
          <p:nvPr/>
        </p:nvSpPr>
        <p:spPr>
          <a:xfrm>
            <a:off x="589560" y="1724015"/>
            <a:ext cx="5166269" cy="3979585"/>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000" dirty="0"/>
              <a:t>Flexible and light weighted</a:t>
            </a:r>
          </a:p>
          <a:p>
            <a:pPr marL="342900" indent="-228600">
              <a:lnSpc>
                <a:spcPct val="90000"/>
              </a:lnSpc>
              <a:spcAft>
                <a:spcPts val="600"/>
              </a:spcAft>
              <a:buFont typeface="Arial" panose="020B0604020202020204" pitchFamily="34" charset="0"/>
              <a:buChar char="•"/>
            </a:pPr>
            <a:r>
              <a:rPr lang="en-US" sz="2000" dirty="0"/>
              <a:t>Wearable</a:t>
            </a:r>
          </a:p>
          <a:p>
            <a:pPr marL="342900" indent="-228600">
              <a:lnSpc>
                <a:spcPct val="90000"/>
              </a:lnSpc>
              <a:spcAft>
                <a:spcPts val="600"/>
              </a:spcAft>
              <a:buFont typeface="Arial" panose="020B0604020202020204" pitchFamily="34" charset="0"/>
              <a:buChar char="•"/>
            </a:pPr>
            <a:r>
              <a:rPr lang="en-US" sz="2000" dirty="0"/>
              <a:t>Optimized</a:t>
            </a:r>
          </a:p>
          <a:p>
            <a:pPr marL="342900" indent="-228600">
              <a:lnSpc>
                <a:spcPct val="90000"/>
              </a:lnSpc>
              <a:spcAft>
                <a:spcPts val="600"/>
              </a:spcAft>
              <a:buFont typeface="Arial" panose="020B0604020202020204" pitchFamily="34" charset="0"/>
              <a:buChar char="•"/>
            </a:pPr>
            <a:r>
              <a:rPr lang="en-US" sz="2000" dirty="0"/>
              <a:t>A wearable antenna based on “Jeans” (as substrate) with dielectric constant of 1.7 will be quite effective for application of Ultra Wide Band.</a:t>
            </a:r>
          </a:p>
          <a:p>
            <a:pPr marL="342900" indent="-228600">
              <a:lnSpc>
                <a:spcPct val="90000"/>
              </a:lnSpc>
              <a:spcAft>
                <a:spcPts val="600"/>
              </a:spcAft>
              <a:buFont typeface="Arial" panose="020B0604020202020204" pitchFamily="34" charset="0"/>
              <a:buChar char="•"/>
            </a:pPr>
            <a:r>
              <a:rPr lang="en-US" sz="2000" dirty="0"/>
              <a:t>When it is designed on textile-based substrate so it’s performance will not be affected by binding.</a:t>
            </a:r>
          </a:p>
        </p:txBody>
      </p:sp>
    </p:spTree>
    <p:extLst>
      <p:ext uri="{BB962C8B-B14F-4D97-AF65-F5344CB8AC3E}">
        <p14:creationId xmlns:p14="http://schemas.microsoft.com/office/powerpoint/2010/main" val="208391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43B4-80A1-705D-6B4F-55FAFF2208DF}"/>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Effects of varying  patch radius</a:t>
            </a:r>
          </a:p>
        </p:txBody>
      </p:sp>
      <p:pic>
        <p:nvPicPr>
          <p:cNvPr id="5" name="Content Placeholder 4">
            <a:extLst>
              <a:ext uri="{FF2B5EF4-FFF2-40B4-BE49-F238E27FC236}">
                <a16:creationId xmlns:a16="http://schemas.microsoft.com/office/drawing/2014/main" id="{3381D03B-0C3F-0587-3CF5-CAC1D42355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664" y="1846263"/>
            <a:ext cx="9436997" cy="4022725"/>
          </a:xfrm>
          <a:prstGeom prst="rect">
            <a:avLst/>
          </a:prstGeom>
        </p:spPr>
      </p:pic>
    </p:spTree>
    <p:extLst>
      <p:ext uri="{BB962C8B-B14F-4D97-AF65-F5344CB8AC3E}">
        <p14:creationId xmlns:p14="http://schemas.microsoft.com/office/powerpoint/2010/main" val="269955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4866-E537-BEBE-3F09-8E9CAF687C60}"/>
              </a:ext>
            </a:extLst>
          </p:cNvPr>
          <p:cNvSpPr>
            <a:spLocks noGrp="1"/>
          </p:cNvSpPr>
          <p:nvPr>
            <p:ph type="title"/>
          </p:nvPr>
        </p:nvSpPr>
        <p:spPr>
          <a:xfrm>
            <a:off x="4101353" y="302373"/>
            <a:ext cx="3043518" cy="809251"/>
          </a:xfrm>
        </p:spPr>
        <p:txBody>
          <a:bodyPr>
            <a:normAutofit fontScale="90000"/>
          </a:bodyPr>
          <a:lstStyle/>
          <a:p>
            <a:r>
              <a:rPr lang="en-IN" dirty="0"/>
              <a:t>S-Parameter</a:t>
            </a:r>
          </a:p>
        </p:txBody>
      </p:sp>
      <p:graphicFrame>
        <p:nvGraphicFramePr>
          <p:cNvPr id="13" name="TextBox 10">
            <a:extLst>
              <a:ext uri="{FF2B5EF4-FFF2-40B4-BE49-F238E27FC236}">
                <a16:creationId xmlns:a16="http://schemas.microsoft.com/office/drawing/2014/main" id="{B7FCDD68-74AB-8C05-0273-0FCBED5CA6C4}"/>
              </a:ext>
            </a:extLst>
          </p:cNvPr>
          <p:cNvGraphicFramePr/>
          <p:nvPr>
            <p:extLst>
              <p:ext uri="{D42A27DB-BD31-4B8C-83A1-F6EECF244321}">
                <p14:modId xmlns:p14="http://schemas.microsoft.com/office/powerpoint/2010/main" val="1350467769"/>
              </p:ext>
            </p:extLst>
          </p:nvPr>
        </p:nvGraphicFramePr>
        <p:xfrm>
          <a:off x="300319" y="1742320"/>
          <a:ext cx="5024716" cy="3373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A graph with a red line&#10;&#10;Description automatically generated">
            <a:extLst>
              <a:ext uri="{FF2B5EF4-FFF2-40B4-BE49-F238E27FC236}">
                <a16:creationId xmlns:a16="http://schemas.microsoft.com/office/drawing/2014/main" id="{9CB82644-5C8C-7699-4BB4-DFF79C1FF25B}"/>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5139242" y="1742320"/>
            <a:ext cx="7414708" cy="2758804"/>
          </a:xfrm>
        </p:spPr>
      </p:pic>
    </p:spTree>
    <p:extLst>
      <p:ext uri="{BB962C8B-B14F-4D97-AF65-F5344CB8AC3E}">
        <p14:creationId xmlns:p14="http://schemas.microsoft.com/office/powerpoint/2010/main" val="7062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D76F-C7C2-98F3-CDBE-51F1C59E68A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Voltage Standing Wave Ratio</a:t>
            </a:r>
          </a:p>
        </p:txBody>
      </p:sp>
      <p:pic>
        <p:nvPicPr>
          <p:cNvPr id="7" name="Content Placeholder 6" descr="A graph with a red line">
            <a:extLst>
              <a:ext uri="{FF2B5EF4-FFF2-40B4-BE49-F238E27FC236}">
                <a16:creationId xmlns:a16="http://schemas.microsoft.com/office/drawing/2014/main" id="{FAEF77CA-EE51-1790-3D7C-4865248A7F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457" y="2183363"/>
            <a:ext cx="11291489" cy="3086145"/>
          </a:xfrm>
        </p:spPr>
      </p:pic>
    </p:spTree>
    <p:extLst>
      <p:ext uri="{BB962C8B-B14F-4D97-AF65-F5344CB8AC3E}">
        <p14:creationId xmlns:p14="http://schemas.microsoft.com/office/powerpoint/2010/main" val="390348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F78E-3206-864D-626F-3C6B065C73F3}"/>
              </a:ext>
            </a:extLst>
          </p:cNvPr>
          <p:cNvSpPr>
            <a:spLocks noGrp="1"/>
          </p:cNvSpPr>
          <p:nvPr>
            <p:ph type="title"/>
          </p:nvPr>
        </p:nvSpPr>
        <p:spPr>
          <a:xfrm>
            <a:off x="3751729" y="475129"/>
            <a:ext cx="5186082" cy="821112"/>
          </a:xfrm>
        </p:spPr>
        <p:txBody>
          <a:bodyPr>
            <a:normAutofit fontScale="90000"/>
          </a:bodyPr>
          <a:lstStyle/>
          <a:p>
            <a:r>
              <a:rPr lang="en-IN" dirty="0"/>
              <a:t>Efficiency of Antenna</a:t>
            </a:r>
          </a:p>
        </p:txBody>
      </p:sp>
      <p:sp>
        <p:nvSpPr>
          <p:cNvPr id="6" name="TextBox 5">
            <a:extLst>
              <a:ext uri="{FF2B5EF4-FFF2-40B4-BE49-F238E27FC236}">
                <a16:creationId xmlns:a16="http://schemas.microsoft.com/office/drawing/2014/main" id="{5D3A68B1-B57B-6982-609D-0B930ECFFA32}"/>
              </a:ext>
            </a:extLst>
          </p:cNvPr>
          <p:cNvSpPr txBox="1"/>
          <p:nvPr/>
        </p:nvSpPr>
        <p:spPr>
          <a:xfrm>
            <a:off x="391264" y="5182542"/>
            <a:ext cx="11216640" cy="1200329"/>
          </a:xfrm>
          <a:prstGeom prst="rect">
            <a:avLst/>
          </a:prstGeom>
          <a:noFill/>
        </p:spPr>
        <p:txBody>
          <a:bodyPr wrap="square" rtlCol="0">
            <a:spAutoFit/>
          </a:bodyPr>
          <a:lstStyle/>
          <a:p>
            <a:pPr algn="just"/>
            <a:r>
              <a:rPr lang="en-US" b="0" i="0" dirty="0">
                <a:effectLst/>
                <a:latin typeface="SegoeUIVariable"/>
              </a:rPr>
              <a:t>The ratio of the radiated power of an antenna to the input power accepted by the antenna. Efficiency measures how well an antenna converts the input power into electromagnetic waves. It is affected by the losses in the antenna materials, the feed line, and the surrounding environment. A higher efficiency means a more effective antenna.</a:t>
            </a:r>
            <a:endParaRPr lang="en-IN" dirty="0"/>
          </a:p>
        </p:txBody>
      </p:sp>
      <p:pic>
        <p:nvPicPr>
          <p:cNvPr id="8" name="Content Placeholder 7" descr="A graph with a green line&#10;&#10;Description automatically generated">
            <a:extLst>
              <a:ext uri="{FF2B5EF4-FFF2-40B4-BE49-F238E27FC236}">
                <a16:creationId xmlns:a16="http://schemas.microsoft.com/office/drawing/2014/main" id="{113B6745-7687-C679-43E8-474EC005FF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001420"/>
            <a:ext cx="10058400" cy="3007561"/>
          </a:xfrm>
        </p:spPr>
      </p:pic>
    </p:spTree>
    <p:extLst>
      <p:ext uri="{BB962C8B-B14F-4D97-AF65-F5344CB8AC3E}">
        <p14:creationId xmlns:p14="http://schemas.microsoft.com/office/powerpoint/2010/main" val="49647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F9BA-BB48-5AED-76D5-239CC8830FBB}"/>
              </a:ext>
            </a:extLst>
          </p:cNvPr>
          <p:cNvSpPr>
            <a:spLocks noGrp="1"/>
          </p:cNvSpPr>
          <p:nvPr>
            <p:ph type="title"/>
          </p:nvPr>
        </p:nvSpPr>
        <p:spPr>
          <a:xfrm>
            <a:off x="2987488" y="239620"/>
            <a:ext cx="6217024" cy="1123016"/>
          </a:xfrm>
        </p:spPr>
        <p:txBody>
          <a:bodyPr/>
          <a:lstStyle/>
          <a:p>
            <a:pPr algn="ctr"/>
            <a:r>
              <a:rPr lang="en-IN"/>
              <a:t>Impedence </a:t>
            </a:r>
            <a:endParaRPr lang="en-IN" dirty="0"/>
          </a:p>
        </p:txBody>
      </p:sp>
      <p:pic>
        <p:nvPicPr>
          <p:cNvPr id="5" name="Content Placeholder 4">
            <a:extLst>
              <a:ext uri="{FF2B5EF4-FFF2-40B4-BE49-F238E27FC236}">
                <a16:creationId xmlns:a16="http://schemas.microsoft.com/office/drawing/2014/main" id="{E8D1A351-4DC1-3B66-0520-B325EFDCE2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62636"/>
            <a:ext cx="10515600" cy="3255423"/>
          </a:xfrm>
        </p:spPr>
      </p:pic>
      <p:sp>
        <p:nvSpPr>
          <p:cNvPr id="7" name="TextBox 6">
            <a:extLst>
              <a:ext uri="{FF2B5EF4-FFF2-40B4-BE49-F238E27FC236}">
                <a16:creationId xmlns:a16="http://schemas.microsoft.com/office/drawing/2014/main" id="{92A0193C-C9F0-364D-5312-2F16F18C926B}"/>
              </a:ext>
            </a:extLst>
          </p:cNvPr>
          <p:cNvSpPr txBox="1"/>
          <p:nvPr/>
        </p:nvSpPr>
        <p:spPr>
          <a:xfrm>
            <a:off x="501468" y="5047604"/>
            <a:ext cx="11450320" cy="1200329"/>
          </a:xfrm>
          <a:prstGeom prst="rect">
            <a:avLst/>
          </a:prstGeom>
          <a:noFill/>
        </p:spPr>
        <p:txBody>
          <a:bodyPr wrap="square">
            <a:spAutoFit/>
          </a:bodyPr>
          <a:lstStyle/>
          <a:p>
            <a:pPr algn="just"/>
            <a:r>
              <a:rPr lang="en-US" b="0" i="0">
                <a:effectLst/>
                <a:latin typeface="SegoeUIVariable"/>
              </a:rPr>
              <a:t>The ratio of the voltage to the current at the input terminals of an antenna. Impedance is a complex quantity that consists of a real part called resistance and an imaginary part called reactance. Impedance determines how well an antenna is matched to its feed line and transmitter or receiver. A good impedance match means minimal reflection and maximum power transfer.</a:t>
            </a:r>
            <a:endParaRPr lang="en-IN" dirty="0"/>
          </a:p>
        </p:txBody>
      </p:sp>
    </p:spTree>
    <p:extLst>
      <p:ext uri="{BB962C8B-B14F-4D97-AF65-F5344CB8AC3E}">
        <p14:creationId xmlns:p14="http://schemas.microsoft.com/office/powerpoint/2010/main" val="36401806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TotalTime>
  <Words>468</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SegoeUIVariable</vt:lpstr>
      <vt:lpstr>Times New Roman</vt:lpstr>
      <vt:lpstr>Retrospect</vt:lpstr>
      <vt:lpstr>Design and Analysis of Textile Based flexible Antenna for Ultra Wide Band</vt:lpstr>
      <vt:lpstr>Objective</vt:lpstr>
      <vt:lpstr>Parameters</vt:lpstr>
      <vt:lpstr>Antenna design</vt:lpstr>
      <vt:lpstr>Effects of varying  patch radius</vt:lpstr>
      <vt:lpstr>S-Parameter</vt:lpstr>
      <vt:lpstr>Voltage Standing Wave Ratio</vt:lpstr>
      <vt:lpstr>Efficiency of Antenna</vt:lpstr>
      <vt:lpstr>Impedence </vt:lpstr>
      <vt:lpstr>Radiation Pattern</vt:lpstr>
      <vt:lpstr>Plans for 8th Semester</vt:lpstr>
      <vt:lpstr>Conclusions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Textile Based flexible Antenna for Ultra Wide Band</dc:title>
  <dc:creator>Ritik Viswakarma</dc:creator>
  <cp:lastModifiedBy>Chandan Maddheshiya</cp:lastModifiedBy>
  <cp:revision>9</cp:revision>
  <dcterms:created xsi:type="dcterms:W3CDTF">2023-12-14T09:16:07Z</dcterms:created>
  <dcterms:modified xsi:type="dcterms:W3CDTF">2023-12-14T17:17:34Z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2023-12-14T10:35:27Z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bddb503e-5ae7-4833-b05a-63917b31e305</vt:lpwstr>
  </property>
  <property fmtid="{D5CDD505-2E9C-101B-9397-08002B2CF9AE}" pid="7" name="MSIP_Label_defa4170-0d19-0005-0004-bc88714345d2_ActionId">
    <vt:lpwstr>5420c5da-dc77-46c6-8708-7fa56d433b17</vt:lpwstr>
  </property>
  <property fmtid="{D5CDD505-2E9C-101B-9397-08002B2CF9AE}" pid="8" name="MSIP_Label_defa4170-0d19-0005-0004-bc88714345d2_ContentBits">
    <vt:lpwstr>0</vt:lpwstr>
  </property>
</Properties>
</file>