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64" r:id="rId3"/>
    <p:sldId id="265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40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41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351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061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6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82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42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8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83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4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9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290BE-9CC4-425E-85C7-2A99C02EB228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A5E76E-804E-4F25-B8C5-78C637C5289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8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F7B65-4637-40D1-A7DD-855E8F4F471A}"/>
              </a:ext>
            </a:extLst>
          </p:cNvPr>
          <p:cNvSpPr txBox="1"/>
          <p:nvPr/>
        </p:nvSpPr>
        <p:spPr>
          <a:xfrm>
            <a:off x="3630706" y="744071"/>
            <a:ext cx="3765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05E92-8B17-4158-8078-0AEAC7B4BCC2}"/>
              </a:ext>
            </a:extLst>
          </p:cNvPr>
          <p:cNvSpPr txBox="1"/>
          <p:nvPr/>
        </p:nvSpPr>
        <p:spPr>
          <a:xfrm>
            <a:off x="2142566" y="1855693"/>
            <a:ext cx="92246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Madhusudan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Gurugram University</a:t>
            </a:r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Branch 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Computer Science and Engineering (CSE) </a:t>
            </a:r>
          </a:p>
          <a:p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LinkedIn Profile 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www.linkedin.com/in/madhusudan2004</a:t>
            </a:r>
            <a:endParaRPr lang="en-US" altLang="en-US" sz="1400" dirty="0">
              <a:latin typeface="Arial" panose="020B0604020202020204" pitchFamily="34" charset="0"/>
            </a:endParaRPr>
          </a:p>
          <a:p>
            <a:endParaRPr lang="en-IN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Profile : 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https://github.com/Maddhusudan/YesBank_stock_Prediction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 :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Predicting Stock Price of Yes Bank of India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F298AF8D-0797-4127-20AB-FAE50FEA5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554"/>
            <a:ext cx="6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5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AB2B59-2C41-7B46-8AE6-AF1FA917939B}"/>
              </a:ext>
            </a:extLst>
          </p:cNvPr>
          <p:cNvSpPr txBox="1"/>
          <p:nvPr/>
        </p:nvSpPr>
        <p:spPr>
          <a:xfrm>
            <a:off x="1126671" y="388595"/>
            <a:ext cx="88570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Problem Statement (Simple Version)</a:t>
            </a:r>
          </a:p>
          <a:p>
            <a:pPr>
              <a:buNone/>
            </a:pP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Yes Bank's stock prices changed a lot, especially after a fraud case in 2018. This project aims to study those changes and use past data (like opening, high, and low prices) to </a:t>
            </a:r>
            <a:r>
              <a:rPr lang="en-US" b="1" dirty="0"/>
              <a:t>predict the closing price</a:t>
            </a:r>
            <a:r>
              <a:rPr lang="en-US" dirty="0"/>
              <a:t> of the stock each month.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will try different machine learning models to see which one gives the best and most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68335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C67926-659E-3BCA-D08E-2A5825EE5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46" y="609969"/>
            <a:ext cx="5519460" cy="420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Monthly stock prices of Yes Bank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from 2005 to recent years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Available: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Month and year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Price at the beginning of the month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Highest price during the month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Lowest price during the month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Price at the end of the month (target)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Features Created:(Feature Engineering)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0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5A01FF-A9F2-45E3-98C5-E74741792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2249" y="954338"/>
            <a:ext cx="5093539" cy="1126283"/>
          </a:xfrm>
        </p:spPr>
        <p:txBody>
          <a:bodyPr>
            <a:normAutofit/>
          </a:bodyPr>
          <a:lstStyle/>
          <a:p>
            <a:pPr algn="ctr"/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Target Variable Selection</a:t>
            </a:r>
            <a:endParaRPr lang="en-IN" sz="3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8A11C-4585-4AA0-AF33-F4B0E526D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543" y="2367086"/>
            <a:ext cx="10551457" cy="212382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price column was selected as the </a:t>
            </a:r>
            <a:r>
              <a:rPr lang="en-IN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  <a: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prediction.</a:t>
            </a:r>
            <a:b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column represents the </a:t>
            </a:r>
            <a:r>
              <a:rPr lang="en-IN" sz="18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stock price at the end of each trading day</a:t>
            </a:r>
            <a:r>
              <a:rPr lang="en-IN" sz="18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making it the most relevant metric for stock price prediction models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00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8555-7A2E-4697-87E3-5F630800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45" y="624110"/>
            <a:ext cx="9598273" cy="837137"/>
          </a:xfrm>
        </p:spPr>
        <p:txBody>
          <a:bodyPr>
            <a:normAutofit fontScale="90000"/>
          </a:bodyPr>
          <a:lstStyle/>
          <a:p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and Models Used</a:t>
            </a:r>
            <a:b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E705-9D8E-44AC-950A-21FFCC321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26" y="1386601"/>
            <a:ext cx="7738131" cy="4634753"/>
          </a:xfrm>
        </p:spPr>
        <p:txBody>
          <a:bodyPr>
            <a:normAutofit fontScale="40000" lnSpcReduction="20000"/>
          </a:bodyPr>
          <a:lstStyle/>
          <a:p>
            <a:pPr indent="-32400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IN" sz="4000" b="1" u="sng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&amp; Libraries:</a:t>
            </a:r>
            <a:endParaRPr lang="en-IN" sz="4000" u="sng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for reading and manipulating data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for data visualization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for model training and evaluation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for boosting-based model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b="1" kern="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for numerical operations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-32400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</a:pPr>
            <a:r>
              <a:rPr lang="en-IN" sz="4000" b="1" u="sng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Models Used</a:t>
            </a:r>
            <a:r>
              <a:rPr lang="en-IN" sz="4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61850" lvl="0" indent="-742950">
              <a:lnSpc>
                <a:spcPct val="120000"/>
              </a:lnSpc>
              <a:spcBef>
                <a:spcPts val="800"/>
              </a:spcBef>
              <a:spcAft>
                <a:spcPts val="600"/>
              </a:spcAft>
              <a:buSzPts val="1000"/>
              <a:buFont typeface="+mj-lt"/>
              <a:buAutoNum type="arabicPeriod"/>
              <a:tabLst>
                <a:tab pos="457200" algn="l"/>
              </a:tabLst>
            </a:pPr>
            <a:r>
              <a:rPr lang="en-IN" sz="4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4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Regressor</a:t>
            </a:r>
            <a:endParaRPr lang="en-IN" sz="4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72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0C9DF-C2D4-40B0-A485-53CB0493F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7151710" cy="935749"/>
          </a:xfrm>
        </p:spPr>
        <p:txBody>
          <a:bodyPr>
            <a:normAutofit/>
          </a:bodyPr>
          <a:lstStyle/>
          <a:p>
            <a:pPr algn="ctr"/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Hyperparameter Tuning</a:t>
            </a:r>
            <a:endParaRPr lang="en-IN" sz="3200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F8197A4-94C4-8894-5AB1-5160F4F20B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877474"/>
              </p:ext>
            </p:extLst>
          </p:nvPr>
        </p:nvGraphicFramePr>
        <p:xfrm>
          <a:off x="1155700" y="3159905"/>
          <a:ext cx="6672684" cy="108296"/>
        </p:xfrm>
        <a:graphic>
          <a:graphicData uri="http://schemas.openxmlformats.org/drawingml/2006/table">
            <a:tbl>
              <a:tblPr/>
              <a:tblGrid>
                <a:gridCol w="2224228">
                  <a:extLst>
                    <a:ext uri="{9D8B030D-6E8A-4147-A177-3AD203B41FA5}">
                      <a16:colId xmlns:a16="http://schemas.microsoft.com/office/drawing/2014/main" val="748596091"/>
                    </a:ext>
                  </a:extLst>
                </a:gridCol>
                <a:gridCol w="2224228">
                  <a:extLst>
                    <a:ext uri="{9D8B030D-6E8A-4147-A177-3AD203B41FA5}">
                      <a16:colId xmlns:a16="http://schemas.microsoft.com/office/drawing/2014/main" val="3451245051"/>
                    </a:ext>
                  </a:extLst>
                </a:gridCol>
                <a:gridCol w="2224228">
                  <a:extLst>
                    <a:ext uri="{9D8B030D-6E8A-4147-A177-3AD203B41FA5}">
                      <a16:colId xmlns:a16="http://schemas.microsoft.com/office/drawing/2014/main" val="3082675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00"/>
                        <a:t>Model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"/>
                        <a:t>Hyperparameter Tuning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"/>
                        <a:t>Effect of Tuning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38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" b="1"/>
                        <a:t>Linear Regression</a:t>
                      </a:r>
                      <a:endParaRPr lang="en-IN" sz="100"/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"/>
                        <a:t>❌ Not Applicable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No hyperparameters to tune — performance is fixed.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63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"/>
                        <a:t>Random Forest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"/>
                        <a:t>✅ Applicable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"/>
                        <a:t>No improvement seen — MAE &amp; R² remained the same.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59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00" b="1"/>
                        <a:t>XGBoost</a:t>
                      </a:r>
                      <a:endParaRPr lang="en-IN" sz="100"/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00"/>
                        <a:t>✅ Applicable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/>
                        <a:t>Improvement in MSE and R² — tuning gave better results.</a:t>
                      </a:r>
                    </a:p>
                  </a:txBody>
                  <a:tcPr marL="1674" marR="1674" marT="837" marB="8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75487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73986E-CABF-624E-F562-CFD83DA09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21915"/>
              </p:ext>
            </p:extLst>
          </p:nvPr>
        </p:nvGraphicFramePr>
        <p:xfrm>
          <a:off x="910351" y="1778557"/>
          <a:ext cx="10058400" cy="228600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384392077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6067505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42944692"/>
                    </a:ext>
                  </a:extLst>
                </a:gridCol>
              </a:tblGrid>
              <a:tr h="291689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Hyperparameter 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Effect of Tuning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800052"/>
                  </a:ext>
                </a:extLst>
              </a:tr>
              <a:tr h="510457">
                <a:tc>
                  <a:txBody>
                    <a:bodyPr/>
                    <a:lstStyle/>
                    <a:p>
                      <a:r>
                        <a:rPr lang="en-IN" b="1"/>
                        <a:t>Linear Regression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Not Applicable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hyperparameters to tune — performance is fixed.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163895"/>
                  </a:ext>
                </a:extLst>
              </a:tr>
              <a:tr h="510457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Applicable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improvement seen — MAE &amp; R² remained the same.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46160"/>
                  </a:ext>
                </a:extLst>
              </a:tr>
              <a:tr h="510457">
                <a:tc>
                  <a:txBody>
                    <a:bodyPr/>
                    <a:lstStyle/>
                    <a:p>
                      <a:r>
                        <a:rPr lang="en-IN" b="1"/>
                        <a:t>XGBoost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Applicable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Improvement in MSE and R² — tuning gave better results.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37284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D8B99D14-71B2-5D5E-2E2F-B30B3E1A4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51" y="4403411"/>
            <a:ext cx="8993168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most effective 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improving R² from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0.9753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0.9802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effect on 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default parameters were already near-optimal.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no tunable parameters — it's a simple, interpretable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5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0A6E7-DB02-417F-9D3F-EA2FE41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684674" cy="648878"/>
          </a:xfrm>
        </p:spPr>
        <p:txBody>
          <a:bodyPr>
            <a:normAutofit/>
          </a:bodyPr>
          <a:lstStyle/>
          <a:p>
            <a:pPr algn="ctr"/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 Visualization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4F779F-05A9-AF59-2F5D-89CC3DC7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583"/>
            <a:ext cx="12192000" cy="49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9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A64F-A353-4BFF-94E8-52D40326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9519" y="766970"/>
            <a:ext cx="5900364" cy="1344706"/>
          </a:xfrm>
        </p:spPr>
        <p:txBody>
          <a:bodyPr>
            <a:normAutofit/>
          </a:bodyPr>
          <a:lstStyle/>
          <a:p>
            <a:pPr algn="ctr"/>
            <a:r>
              <a:rPr lang="en-IN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9C01E66-A71A-4E93-A28B-3940BA10F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0838329" cy="90788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C75A59-2CAA-D5FE-D529-A84E8280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65" y="1721166"/>
            <a:ext cx="102515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predicted Yes Bank's stock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closing prices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historical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and various machine learning models.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  Among all models tested,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performed best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achieving the highest accuracy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lowest error, making it the most suitable for this dataset.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the performance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no significant benefit from tuning. Linear Regression </a:t>
            </a:r>
            <a:endParaRPr lang="en-US" altLang="en-US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does not support tuning due to its simplicity.</a:t>
            </a:r>
          </a:p>
        </p:txBody>
      </p:sp>
    </p:spTree>
    <p:extLst>
      <p:ext uri="{BB962C8B-B14F-4D97-AF65-F5344CB8AC3E}">
        <p14:creationId xmlns:p14="http://schemas.microsoft.com/office/powerpoint/2010/main" val="164079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3A9-05FF-E33E-256D-C3B326FC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869" y="217714"/>
            <a:ext cx="8915399" cy="3117040"/>
          </a:xfrm>
        </p:spPr>
        <p:txBody>
          <a:bodyPr/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1385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816</TotalTime>
  <Words>538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Arial Unicode MS</vt:lpstr>
      <vt:lpstr>Calibri</vt:lpstr>
      <vt:lpstr>Calibri Light</vt:lpstr>
      <vt:lpstr>Courier New</vt:lpstr>
      <vt:lpstr>Times New Roman</vt:lpstr>
      <vt:lpstr>Retrospect</vt:lpstr>
      <vt:lpstr>PowerPoint Presentation</vt:lpstr>
      <vt:lpstr>PowerPoint Presentation</vt:lpstr>
      <vt:lpstr>PowerPoint Presentation</vt:lpstr>
      <vt:lpstr>Target Variable Selection</vt:lpstr>
      <vt:lpstr>Technologies and Models Used </vt:lpstr>
      <vt:lpstr>Hyperparameter Tuning</vt:lpstr>
      <vt:lpstr>Graphical Visualization</vt:lpstr>
      <vt:lpstr>Conclusion 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sadda</dc:creator>
  <cp:lastModifiedBy>Madhusudan Jangra</cp:lastModifiedBy>
  <cp:revision>14</cp:revision>
  <dcterms:created xsi:type="dcterms:W3CDTF">2025-06-17T07:18:58Z</dcterms:created>
  <dcterms:modified xsi:type="dcterms:W3CDTF">2025-06-22T18:12:09Z</dcterms:modified>
</cp:coreProperties>
</file>