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3" autoAdjust="0"/>
    <p:restoredTop sz="94660"/>
  </p:normalViewPr>
  <p:slideViewPr>
    <p:cSldViewPr>
      <p:cViewPr varScale="1">
        <p:scale>
          <a:sx n="74" d="100"/>
          <a:sy n="74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000D-7805-4445-A804-D0A8DAFEC23B}" type="datetimeFigureOut">
              <a:rPr lang="bg-BG" smtClean="0"/>
              <a:t>21.2.2017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CD1-1268-4752-9423-0CA9A7FE581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000D-7805-4445-A804-D0A8DAFEC23B}" type="datetimeFigureOut">
              <a:rPr lang="bg-BG" smtClean="0"/>
              <a:t>21.2.2017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CD1-1268-4752-9423-0CA9A7FE581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000D-7805-4445-A804-D0A8DAFEC23B}" type="datetimeFigureOut">
              <a:rPr lang="bg-BG" smtClean="0"/>
              <a:t>21.2.2017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CD1-1268-4752-9423-0CA9A7FE581B}" type="slidenum">
              <a:rPr lang="bg-BG" smtClean="0"/>
              <a:t>‹#›</a:t>
            </a:fld>
            <a:endParaRPr lang="bg-BG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000D-7805-4445-A804-D0A8DAFEC23B}" type="datetimeFigureOut">
              <a:rPr lang="bg-BG" smtClean="0"/>
              <a:t>21.2.2017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CD1-1268-4752-9423-0CA9A7FE581B}" type="slidenum">
              <a:rPr lang="bg-BG" smtClean="0"/>
              <a:t>‹#›</a:t>
            </a:fld>
            <a:endParaRPr lang="bg-B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000D-7805-4445-A804-D0A8DAFEC23B}" type="datetimeFigureOut">
              <a:rPr lang="bg-BG" smtClean="0"/>
              <a:t>21.2.2017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CD1-1268-4752-9423-0CA9A7FE581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000D-7805-4445-A804-D0A8DAFEC23B}" type="datetimeFigureOut">
              <a:rPr lang="bg-BG" smtClean="0"/>
              <a:t>21.2.2017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CD1-1268-4752-9423-0CA9A7FE581B}" type="slidenum">
              <a:rPr lang="bg-BG" smtClean="0"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000D-7805-4445-A804-D0A8DAFEC23B}" type="datetimeFigureOut">
              <a:rPr lang="bg-BG" smtClean="0"/>
              <a:t>21.2.2017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CD1-1268-4752-9423-0CA9A7FE581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000D-7805-4445-A804-D0A8DAFEC23B}" type="datetimeFigureOut">
              <a:rPr lang="bg-BG" smtClean="0"/>
              <a:t>21.2.2017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CD1-1268-4752-9423-0CA9A7FE581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000D-7805-4445-A804-D0A8DAFEC23B}" type="datetimeFigureOut">
              <a:rPr lang="bg-BG" smtClean="0"/>
              <a:t>21.2.2017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CD1-1268-4752-9423-0CA9A7FE581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000D-7805-4445-A804-D0A8DAFEC23B}" type="datetimeFigureOut">
              <a:rPr lang="bg-BG" smtClean="0"/>
              <a:t>21.2.2017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CD1-1268-4752-9423-0CA9A7FE581B}" type="slidenum">
              <a:rPr lang="bg-BG" smtClean="0"/>
              <a:t>‹#›</a:t>
            </a:fld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000D-7805-4445-A804-D0A8DAFEC23B}" type="datetimeFigureOut">
              <a:rPr lang="bg-BG" smtClean="0"/>
              <a:t>21.2.2017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CD1-1268-4752-9423-0CA9A7FE581B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B36000D-7805-4445-A804-D0A8DAFEC23B}" type="datetimeFigureOut">
              <a:rPr lang="bg-BG" smtClean="0"/>
              <a:t>21.2.2017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FF19CD1-1268-4752-9423-0CA9A7FE581B}" type="slidenum">
              <a:rPr lang="bg-BG" smtClean="0"/>
              <a:t>‹#›</a:t>
            </a:fld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bg-BG" sz="8800" dirty="0" smtClean="0"/>
              <a:t>Англи</a:t>
            </a:r>
            <a:r>
              <a:rPr lang="bg-BG" sz="8800" dirty="0"/>
              <a:t>я</a:t>
            </a:r>
            <a:r>
              <a:rPr lang="en-US" dirty="0" smtClean="0"/>
              <a:t/>
            </a:r>
            <a:br>
              <a:rPr lang="en-US" dirty="0" smtClean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4229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Население и площ на Англия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1106371" y="2276871"/>
            <a:ext cx="74168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0000"/>
                </a:solidFill>
              </a:rPr>
              <a:t>Населението на Англия е над 83% от общото население на Обединеното кралство, което се равнява приблизителна на 53 милиона.Площта на Англия е </a:t>
            </a:r>
            <a:r>
              <a:rPr lang="en-US" sz="3200" dirty="0" smtClean="0">
                <a:solidFill>
                  <a:srgbClr val="FF0000"/>
                </a:solidFill>
              </a:rPr>
              <a:t>130 395 km²</a:t>
            </a:r>
            <a:r>
              <a:rPr lang="ru-RU" sz="3200" dirty="0" smtClean="0">
                <a:solidFill>
                  <a:srgbClr val="FF0000"/>
                </a:solidFill>
              </a:rPr>
              <a:t> , а столицата и главният град  е Лондон, най-големият град на Британските острови и столица на Обединеното кралство.</a:t>
            </a:r>
            <a:endParaRPr lang="bg-BG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82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1252728"/>
          </a:xfrm>
        </p:spPr>
        <p:txBody>
          <a:bodyPr>
            <a:noAutofit/>
          </a:bodyPr>
          <a:lstStyle/>
          <a:p>
            <a:r>
              <a:rPr lang="bg-BG" sz="3800" dirty="0" smtClean="0"/>
              <a:t>Ето и таблица с топ 15-те градове в Англия, подредени по големина на населението</a:t>
            </a:r>
            <a:endParaRPr lang="bg-BG" sz="3800" dirty="0"/>
          </a:p>
        </p:txBody>
      </p:sp>
      <p:pic>
        <p:nvPicPr>
          <p:cNvPr id="1026" name="Picture 2" descr="C:\Users\UserPc\Desktop\Screenshot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6984776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77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1252728"/>
          </a:xfrm>
        </p:spPr>
        <p:txBody>
          <a:bodyPr/>
          <a:lstStyle/>
          <a:p>
            <a:r>
              <a:rPr lang="bg-BG" dirty="0" smtClean="0"/>
              <a:t>Икономика на Англия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628800"/>
            <a:ext cx="345638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solidFill>
                  <a:srgbClr val="7030A0"/>
                </a:solidFill>
              </a:rPr>
              <a:t>Икономика на Англия е една от най-големите в света, със среден БВП на глава от населението от £ 22,907.  Обикновено се определя като смесена пазарна икономика , тя е приела много свободни пазарни принципи, все още поддържа усъвършенствана социално- благополучна инфраструктура.  </a:t>
            </a:r>
            <a:endParaRPr lang="ru-RU" sz="22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6016" y="1484784"/>
            <a:ext cx="403244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solidFill>
                  <a:srgbClr val="7030A0"/>
                </a:solidFill>
              </a:rPr>
              <a:t>Официалната валута в Англия е  британската лира.Икономиката на Англия е най-голямата част от икономиката на Обединеното кралство ,  , която има 18-та най-висока БВП PPP на глава от населението в света. Англия е лидер в химическия и фармацевтичния сектор, и в основните технически индустрии, особено космонавтиката ,  оръжейната промишленост , и   софтуерната индустрия . </a:t>
            </a:r>
          </a:p>
          <a:p>
            <a:endParaRPr lang="bg-BG" sz="2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95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6896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accent4">
                    <a:lumMod val="50000"/>
                  </a:schemeClr>
                </a:solidFill>
              </a:rPr>
              <a:t>Това беше всичко, благодаря за вниманието!!!</a:t>
            </a:r>
            <a:endParaRPr lang="bg-BG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9952" y="6396335"/>
            <a:ext cx="500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Изготвил : Александър Христов</a:t>
            </a:r>
            <a:r>
              <a:rPr lang="bg-BG" sz="2400" b="1" dirty="0" smtClean="0"/>
              <a:t>   8в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75321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772400" cy="1524000"/>
          </a:xfrm>
        </p:spPr>
        <p:txBody>
          <a:bodyPr/>
          <a:lstStyle/>
          <a:p>
            <a:r>
              <a:rPr lang="bg-BG" dirty="0" smtClean="0"/>
              <a:t>Местоположение и граници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1556792"/>
            <a:ext cx="7731182" cy="5040560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tx2"/>
                </a:solidFill>
                <a:latin typeface="Verdana" panose="020B0604030504040204" pitchFamily="34" charset="0"/>
              </a:rPr>
              <a:t>Англия заема южните две трети от остров Великобритания. На север граничи с Шотландия, а на запад с Уелс, също части на Обединеното кралство. Останалите граници са морски — със Северно море, Ирландско море, Атлантическия океан и Ла Манш. Англия е най-близо до континентална Европа от другите части на кралството, като разстоянието до Франция при Ла Манша е само 33 km</a:t>
            </a:r>
            <a:r>
              <a:rPr lang="ru-RU" sz="2400" dirty="0" smtClean="0">
                <a:solidFill>
                  <a:schemeClr val="tx2"/>
                </a:solidFill>
                <a:latin typeface="Verdana" panose="020B0604030504040204" pitchFamily="34" charset="0"/>
              </a:rPr>
              <a:t>. </a:t>
            </a:r>
            <a:r>
              <a:rPr lang="ru-RU" sz="2400" dirty="0">
                <a:solidFill>
                  <a:schemeClr val="tx2"/>
                </a:solidFill>
                <a:latin typeface="Verdana" panose="020B0604030504040204" pitchFamily="34" charset="0"/>
              </a:rPr>
              <a:t>Построеният през 1994 г. тунел под Ла Манша с дължина 50 km </a:t>
            </a:r>
            <a:r>
              <a:rPr lang="ru-RU" sz="2400" dirty="0" smtClean="0">
                <a:solidFill>
                  <a:schemeClr val="tx2"/>
                </a:solidFill>
                <a:latin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tx2"/>
                </a:solidFill>
                <a:latin typeface="Verdana" panose="020B0604030504040204" pitchFamily="34" charset="0"/>
              </a:rPr>
              <a:t>започва близо до Фолкстоун и свързва Англия директно с континента, като границата минава по средата на тунела</a:t>
            </a:r>
            <a:r>
              <a:rPr lang="ru-RU" sz="2400" dirty="0" smtClean="0">
                <a:solidFill>
                  <a:schemeClr val="tx2"/>
                </a:solidFill>
                <a:latin typeface="Verdana" panose="020B0604030504040204" pitchFamily="34" charset="0"/>
              </a:rPr>
              <a:t>.</a:t>
            </a:r>
            <a:endParaRPr lang="bg-BG" sz="2400" dirty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31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2132856"/>
            <a:ext cx="3352800" cy="2630008"/>
          </a:xfrm>
        </p:spPr>
        <p:txBody>
          <a:bodyPr/>
          <a:lstStyle/>
          <a:p>
            <a:r>
              <a:rPr lang="bg-BG" sz="4000" dirty="0" smtClean="0"/>
              <a:t>Ето и снимка на Англия върху картата:</a:t>
            </a:r>
            <a:endParaRPr lang="bg-BG" sz="4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700808"/>
            <a:ext cx="4248472" cy="5040560"/>
          </a:xfrm>
        </p:spPr>
      </p:pic>
    </p:spTree>
    <p:extLst>
      <p:ext uri="{BB962C8B-B14F-4D97-AF65-F5344CB8AC3E}">
        <p14:creationId xmlns:p14="http://schemas.microsoft.com/office/powerpoint/2010/main" val="211183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88020"/>
          </a:xfrm>
        </p:spPr>
        <p:txBody>
          <a:bodyPr/>
          <a:lstStyle/>
          <a:p>
            <a:r>
              <a:rPr lang="bg-BG" dirty="0" smtClean="0"/>
              <a:t>Релеф на Англия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99061" y="1412776"/>
            <a:ext cx="8374484" cy="5688632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Голяма част от Англия е хълмиста, като по-високите планини са в северната част. Пенинските планини се считат за гръбнак на Великобритания и разделят Северна Англия на източна и западна. Чевиотските планини са ниски, но богати на полезни изкопаеми. Всички върхове в страната с височина над 900 метра се намират в графство </a:t>
            </a: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Къмбрия. Средна Англия </a:t>
            </a:r>
            <a:r>
              <a:rPr lang="ru-RU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 </a:t>
            </a: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Югоизточна Англия са с преобладаващ равнинен </a:t>
            </a:r>
            <a:r>
              <a:rPr lang="ru-RU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релеф.</a:t>
            </a:r>
            <a:endParaRPr lang="bg-BG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24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5212" y="116632"/>
            <a:ext cx="8229600" cy="1252728"/>
          </a:xfrm>
        </p:spPr>
        <p:txBody>
          <a:bodyPr/>
          <a:lstStyle/>
          <a:p>
            <a:r>
              <a:rPr lang="bg-BG" dirty="0" smtClean="0"/>
              <a:t>Още за релефа на Англия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262206"/>
            <a:ext cx="79208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/>
              <a:t> Със своите 978 метра над морското равнище, „Scafell Pike“ е най-високият връх в Англия. В Къмбрия е разположено и най-голямото естествено езеро в Англия - Уиндърмиър, част от т.нар. Езерен район на английски: Lake District. </a:t>
            </a:r>
          </a:p>
          <a:p>
            <a:r>
              <a:rPr lang="ru-RU" sz="2500" dirty="0"/>
              <a:t> </a:t>
            </a:r>
            <a:endParaRPr lang="ru-RU" sz="2500" dirty="0" smtClean="0"/>
          </a:p>
          <a:p>
            <a:r>
              <a:rPr lang="ru-RU" sz="2500" dirty="0" smtClean="0"/>
              <a:t>На </a:t>
            </a:r>
            <a:r>
              <a:rPr lang="ru-RU" sz="2500" dirty="0"/>
              <a:t>югозапад е разположен дълбоко вдаденият в Атлантическия океан полуостров </a:t>
            </a:r>
            <a:r>
              <a:rPr lang="ru-RU" sz="2500" dirty="0" smtClean="0"/>
              <a:t>Корнуол.</a:t>
            </a:r>
            <a:endParaRPr lang="ru-RU" sz="2500" dirty="0"/>
          </a:p>
          <a:p>
            <a:endParaRPr lang="ru-RU" sz="2500" dirty="0" smtClean="0"/>
          </a:p>
          <a:p>
            <a:r>
              <a:rPr lang="ru-RU" sz="2500" dirty="0" smtClean="0"/>
              <a:t>Силно </a:t>
            </a:r>
            <a:r>
              <a:rPr lang="ru-RU" sz="2500" dirty="0"/>
              <a:t>разчлененото крайбрежие има много естествени пристанища, като най-голямото от тях е </a:t>
            </a:r>
            <a:r>
              <a:rPr lang="ru-RU" sz="2500" dirty="0" smtClean="0"/>
              <a:t>Пул.</a:t>
            </a:r>
            <a:endParaRPr lang="ru-RU" sz="2500" dirty="0"/>
          </a:p>
          <a:p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71167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Климат на Англия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556792"/>
            <a:ext cx="64087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accent3">
                    <a:lumMod val="50000"/>
                  </a:schemeClr>
                </a:solidFill>
              </a:rPr>
              <a:t>Англия има умерен климат , преобладават валежите.Температурата е различна през сезоните, но рядко пада под −5 °C (23 °F) или надвишава 30 °C (86 °F). Преобладават ветровете от югозапад, или по точно от Атлантическия океан,  които осигуряват мек и влажен климат.</a:t>
            </a:r>
            <a:endParaRPr lang="bg-BG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20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268760"/>
            <a:ext cx="4147158" cy="475252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8181" y="404664"/>
            <a:ext cx="4384157" cy="6048672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Ето и една климатограма на Англия за 1971-2000 година:</a:t>
            </a:r>
            <a:endParaRPr lang="bg-B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91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Води на Англия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1561" y="1556792"/>
            <a:ext cx="7200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 smtClean="0">
                <a:solidFill>
                  <a:srgbClr val="C00000"/>
                </a:solidFill>
              </a:rPr>
              <a:t>Пристанищата на Лондон, Ливърпул и Нюкасъл лежат съответно  на приливните реки Темза , Мърси и Тайн.  Севърн е най-дългата река, протичаща през Англия (350 км). Тя се влива в Бристолския канал и се отличава с Severn Bore (приливна отвор), който може да достигне до 2 метра (6,6 фута) височина. Въпреки това, най-дългата река в Англия е Темза, която е 215 мили (346 км)  дълга.  Има много езера в Англия , и както вече казахме  най-голямото от тях е Уиндърмиър , намиращо се в езерната област : </a:t>
            </a:r>
            <a:r>
              <a:rPr lang="en-US" sz="2600" dirty="0" smtClean="0">
                <a:solidFill>
                  <a:srgbClr val="C00000"/>
                </a:solidFill>
              </a:rPr>
              <a:t>Lake district.</a:t>
            </a:r>
            <a:endParaRPr lang="bg-BG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7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Ето и прекрасни снимки на две от реките в Англия: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5864047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 smtClean="0"/>
              <a:t>Река Мърси</a:t>
            </a:r>
            <a:endParaRPr lang="bg-BG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630416" y="5887725"/>
            <a:ext cx="3384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 smtClean="0"/>
              <a:t>Река Темза</a:t>
            </a:r>
          </a:p>
          <a:p>
            <a:endParaRPr lang="bg-BG" dirty="0"/>
          </a:p>
        </p:txBody>
      </p:sp>
      <p:pic>
        <p:nvPicPr>
          <p:cNvPr id="2051" name="Picture 3" descr="C:\Users\UserPc\Desktop\view-of-river-thames-big-ben-london-eye-london-conde-nast-traveller-29oct14-alam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75488"/>
            <a:ext cx="4681014" cy="32576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erPc\Desktop\mersey-river-explorer-cruise-from-liverpool-in-liverpool-27093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2772"/>
            <a:ext cx="3816424" cy="352305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78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80</TotalTime>
  <Words>608</Words>
  <Application>Microsoft Office PowerPoint</Application>
  <PresentationFormat>On-screen Show (4:3)</PresentationFormat>
  <Paragraphs>28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Англия </vt:lpstr>
      <vt:lpstr>Местоположение и граници</vt:lpstr>
      <vt:lpstr>Ето и снимка на Англия върху картата:</vt:lpstr>
      <vt:lpstr>Релеф на Англия</vt:lpstr>
      <vt:lpstr>Още за релефа на Англия</vt:lpstr>
      <vt:lpstr>Климат на Англия</vt:lpstr>
      <vt:lpstr>Ето и една климатограма на Англия за 1971-2000 година:</vt:lpstr>
      <vt:lpstr>Води на Англия</vt:lpstr>
      <vt:lpstr>Ето и прекрасни снимки на две от реките в Англия:</vt:lpstr>
      <vt:lpstr>Население и площ на Англия</vt:lpstr>
      <vt:lpstr>Ето и таблица с топ 15-те градове в Англия, подредени по големина на населението</vt:lpstr>
      <vt:lpstr>Икономика на Англия</vt:lpstr>
      <vt:lpstr>Това беше всичко, благодаря за вниманието!!!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Англия</dc:title>
  <dc:creator>UserPc</dc:creator>
  <cp:lastModifiedBy>UserPc</cp:lastModifiedBy>
  <cp:revision>8</cp:revision>
  <dcterms:created xsi:type="dcterms:W3CDTF">2017-02-21T20:06:02Z</dcterms:created>
  <dcterms:modified xsi:type="dcterms:W3CDTF">2017-02-21T21:26:42Z</dcterms:modified>
</cp:coreProperties>
</file>