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73" r:id="rId3"/>
    <p:sldId id="258" r:id="rId4"/>
    <p:sldId id="261" r:id="rId5"/>
    <p:sldId id="272" r:id="rId6"/>
    <p:sldId id="271" r:id="rId7"/>
    <p:sldId id="267" r:id="rId8"/>
    <p:sldId id="276" r:id="rId9"/>
    <p:sldId id="274" r:id="rId10"/>
    <p:sldId id="277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374" autoAdjust="0"/>
    <p:restoredTop sz="94660"/>
  </p:normalViewPr>
  <p:slideViewPr>
    <p:cSldViewPr snapToGrid="0">
      <p:cViewPr varScale="1">
        <p:scale>
          <a:sx n="87" d="100"/>
          <a:sy n="87" d="100"/>
        </p:scale>
        <p:origin x="-90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42BC11-90CF-49FF-8D61-E8A8AAFE1BB6}" type="doc">
      <dgm:prSet loTypeId="urn:microsoft.com/office/officeart/2005/8/layout/default#1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0EFAF7DB-220E-474B-A306-B18848A2E64E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bg-BG" b="1" dirty="0" smtClean="0"/>
            <a:t>Белгия</a:t>
          </a:r>
          <a:endParaRPr lang="en-US" dirty="0"/>
        </a:p>
      </dgm:t>
    </dgm:pt>
    <dgm:pt modelId="{ADEA5C60-BA03-45CE-8AE4-87E8350E817F}" type="parTrans" cxnId="{E88E6FD0-5EE8-42CE-8AC4-D71962510EE7}">
      <dgm:prSet/>
      <dgm:spPr/>
      <dgm:t>
        <a:bodyPr/>
        <a:lstStyle/>
        <a:p>
          <a:endParaRPr lang="en-US"/>
        </a:p>
      </dgm:t>
    </dgm:pt>
    <dgm:pt modelId="{8655DB40-16AB-41AF-B7B9-C009642A6E8E}" type="sibTrans" cxnId="{E88E6FD0-5EE8-42CE-8AC4-D71962510EE7}">
      <dgm:prSet/>
      <dgm:spPr/>
      <dgm:t>
        <a:bodyPr/>
        <a:lstStyle/>
        <a:p>
          <a:endParaRPr lang="en-US"/>
        </a:p>
      </dgm:t>
    </dgm:pt>
    <dgm:pt modelId="{9CA7C66F-6CF9-4093-95BD-C861D9811AA0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bg-BG" b="1" dirty="0" smtClean="0"/>
            <a:t>Франция</a:t>
          </a:r>
          <a:endParaRPr lang="en-US" dirty="0"/>
        </a:p>
      </dgm:t>
      <dgm:extLst>
        <a:ext uri="{E40237B7-FDA0-4F09-8148-C483321AD2D9}">
          <dgm14:cNvPr xmlns:dgm14="http://schemas.microsoft.com/office/drawing/2010/diagram" xmlns="" id="0" name="" descr="Basic Block List" title="SmartArt"/>
        </a:ext>
      </dgm:extLst>
    </dgm:pt>
    <dgm:pt modelId="{5C383048-3A83-419C-82E9-AA46D2B4FFD3}" type="parTrans" cxnId="{1A254136-9EEE-43D0-BC71-1289B085104A}">
      <dgm:prSet/>
      <dgm:spPr/>
      <dgm:t>
        <a:bodyPr/>
        <a:lstStyle/>
        <a:p>
          <a:endParaRPr lang="en-US"/>
        </a:p>
      </dgm:t>
    </dgm:pt>
    <dgm:pt modelId="{9AC506A7-F034-46F5-B26F-46FD22856FB4}" type="sibTrans" cxnId="{1A254136-9EEE-43D0-BC71-1289B085104A}">
      <dgm:prSet/>
      <dgm:spPr/>
      <dgm:t>
        <a:bodyPr/>
        <a:lstStyle/>
        <a:p>
          <a:endParaRPr lang="en-US"/>
        </a:p>
      </dgm:t>
    </dgm:pt>
    <dgm:pt modelId="{8AEC6483-23EF-4414-8E2A-6A005181899E}">
      <dgm:prSet phldrT="[Text]"/>
      <dgm:spPr/>
      <dgm:t>
        <a:bodyPr/>
        <a:lstStyle/>
        <a:p>
          <a:r>
            <a:rPr lang="bg-BG" b="1" dirty="0" smtClean="0"/>
            <a:t>Западна Германия</a:t>
          </a:r>
          <a:endParaRPr lang="en-US" dirty="0"/>
        </a:p>
      </dgm:t>
    </dgm:pt>
    <dgm:pt modelId="{526DBE94-00A7-461E-AF61-51DFFA468BD0}" type="parTrans" cxnId="{976405B9-79B8-494E-A105-801AB128A327}">
      <dgm:prSet/>
      <dgm:spPr/>
      <dgm:t>
        <a:bodyPr/>
        <a:lstStyle/>
        <a:p>
          <a:endParaRPr lang="en-US"/>
        </a:p>
      </dgm:t>
    </dgm:pt>
    <dgm:pt modelId="{C81D2561-AE20-4589-919A-5479573342B0}" type="sibTrans" cxnId="{976405B9-79B8-494E-A105-801AB128A327}">
      <dgm:prSet/>
      <dgm:spPr/>
      <dgm:t>
        <a:bodyPr/>
        <a:lstStyle/>
        <a:p>
          <a:endParaRPr lang="en-US"/>
        </a:p>
      </dgm:t>
    </dgm:pt>
    <dgm:pt modelId="{056BF56F-CC43-4DDD-9D89-CA94DE101ECC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bg-BG" b="1" dirty="0" smtClean="0"/>
            <a:t>Италия</a:t>
          </a:r>
          <a:endParaRPr lang="en-US" dirty="0"/>
        </a:p>
      </dgm:t>
    </dgm:pt>
    <dgm:pt modelId="{001921C4-E4A3-488C-B466-13D798BB2038}" type="parTrans" cxnId="{778F2B2A-B50E-4B4B-8031-BBB0BAF3076A}">
      <dgm:prSet/>
      <dgm:spPr/>
      <dgm:t>
        <a:bodyPr/>
        <a:lstStyle/>
        <a:p>
          <a:endParaRPr lang="en-US"/>
        </a:p>
      </dgm:t>
    </dgm:pt>
    <dgm:pt modelId="{B28DA56B-359A-427D-B40B-7C9A5E29DAD4}" type="sibTrans" cxnId="{778F2B2A-B50E-4B4B-8031-BBB0BAF3076A}">
      <dgm:prSet/>
      <dgm:spPr/>
      <dgm:t>
        <a:bodyPr/>
        <a:lstStyle/>
        <a:p>
          <a:endParaRPr lang="en-US"/>
        </a:p>
      </dgm:t>
    </dgm:pt>
    <dgm:pt modelId="{204779DA-9EFD-416C-AA17-3047285492E6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bg-BG" b="1" dirty="0" smtClean="0"/>
            <a:t>Люксембург</a:t>
          </a:r>
          <a:endParaRPr lang="en-US" dirty="0"/>
        </a:p>
      </dgm:t>
    </dgm:pt>
    <dgm:pt modelId="{10182E5A-267A-4FF5-8BE4-365E5F0F59FD}" type="parTrans" cxnId="{4B45AE37-5E95-4459-A22C-A76A562E440A}">
      <dgm:prSet/>
      <dgm:spPr/>
      <dgm:t>
        <a:bodyPr/>
        <a:lstStyle/>
        <a:p>
          <a:endParaRPr lang="en-US"/>
        </a:p>
      </dgm:t>
    </dgm:pt>
    <dgm:pt modelId="{89F8EF12-ABE9-4852-AA60-32F3BE4FD92C}" type="sibTrans" cxnId="{4B45AE37-5E95-4459-A22C-A76A562E440A}">
      <dgm:prSet/>
      <dgm:spPr/>
      <dgm:t>
        <a:bodyPr/>
        <a:lstStyle/>
        <a:p>
          <a:endParaRPr lang="en-US"/>
        </a:p>
      </dgm:t>
    </dgm:pt>
    <dgm:pt modelId="{FBE57202-63C6-4AC6-8A48-2F7EEDE18422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bg-BG" b="1" dirty="0" smtClean="0"/>
            <a:t>Нидерландия</a:t>
          </a:r>
          <a:endParaRPr lang="en-US" dirty="0"/>
        </a:p>
      </dgm:t>
    </dgm:pt>
    <dgm:pt modelId="{22E9EA7B-06A1-4DB0-8C13-4FDDC38F5300}" type="parTrans" cxnId="{89F86E09-7B46-4DCB-A438-8B1FC1DB0A71}">
      <dgm:prSet/>
      <dgm:spPr/>
      <dgm:t>
        <a:bodyPr/>
        <a:lstStyle/>
        <a:p>
          <a:endParaRPr lang="en-US"/>
        </a:p>
      </dgm:t>
    </dgm:pt>
    <dgm:pt modelId="{29B1D402-63E0-4277-B9B1-DE1AE207061C}" type="sibTrans" cxnId="{89F86E09-7B46-4DCB-A438-8B1FC1DB0A71}">
      <dgm:prSet/>
      <dgm:spPr/>
      <dgm:t>
        <a:bodyPr/>
        <a:lstStyle/>
        <a:p>
          <a:endParaRPr lang="en-US"/>
        </a:p>
      </dgm:t>
    </dgm:pt>
    <dgm:pt modelId="{068CCA7D-1404-4068-AB93-6968EFC37502}" type="pres">
      <dgm:prSet presAssocID="{B842BC11-90CF-49FF-8D61-E8A8AAFE1BB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A4FAF7-2B1B-440D-AB04-52061A8327A8}" type="pres">
      <dgm:prSet presAssocID="{0EFAF7DB-220E-474B-A306-B18848A2E64E}" presName="node" presStyleLbl="node1" presStyleIdx="0" presStyleCnt="6" custLinFactNeighborY="16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6C629E-FD24-4979-AD6C-FF765663342C}" type="pres">
      <dgm:prSet presAssocID="{8655DB40-16AB-41AF-B7B9-C009642A6E8E}" presName="sibTrans" presStyleCnt="0"/>
      <dgm:spPr/>
    </dgm:pt>
    <dgm:pt modelId="{C593AB34-4B84-4F47-A09D-1663F9F71AFC}" type="pres">
      <dgm:prSet presAssocID="{9CA7C66F-6CF9-4093-95BD-C861D9811AA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D6466A-5AEB-4BDD-BDCC-43ADA92E714A}" type="pres">
      <dgm:prSet presAssocID="{9AC506A7-F034-46F5-B26F-46FD22856FB4}" presName="sibTrans" presStyleCnt="0"/>
      <dgm:spPr/>
    </dgm:pt>
    <dgm:pt modelId="{917D3CD9-BA5B-404E-931F-223BF970C99B}" type="pres">
      <dgm:prSet presAssocID="{8AEC6483-23EF-4414-8E2A-6A005181899E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03BB6F-28BD-4A03-B872-7769C680243B}" type="pres">
      <dgm:prSet presAssocID="{C81D2561-AE20-4589-919A-5479573342B0}" presName="sibTrans" presStyleCnt="0"/>
      <dgm:spPr/>
    </dgm:pt>
    <dgm:pt modelId="{4F7EBD7D-DFCF-42D9-919C-E6E65091B79C}" type="pres">
      <dgm:prSet presAssocID="{056BF56F-CC43-4DDD-9D89-CA94DE101EC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1926FB-9294-4D9C-9214-4CEF0275C497}" type="pres">
      <dgm:prSet presAssocID="{B28DA56B-359A-427D-B40B-7C9A5E29DAD4}" presName="sibTrans" presStyleCnt="0"/>
      <dgm:spPr/>
    </dgm:pt>
    <dgm:pt modelId="{CB52FD11-6E75-4074-AC8F-10E0FD59B7A0}" type="pres">
      <dgm:prSet presAssocID="{204779DA-9EFD-416C-AA17-3047285492E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588CD8-2C19-489E-9D24-02924B217C45}" type="pres">
      <dgm:prSet presAssocID="{89F8EF12-ABE9-4852-AA60-32F3BE4FD92C}" presName="sibTrans" presStyleCnt="0"/>
      <dgm:spPr/>
    </dgm:pt>
    <dgm:pt modelId="{76049CD1-75A7-4C80-9C4F-81F0D3E4B5DC}" type="pres">
      <dgm:prSet presAssocID="{FBE57202-63C6-4AC6-8A48-2F7EEDE18422}" presName="node" presStyleLbl="node1" presStyleIdx="5" presStyleCnt="6" custLinFactNeighborX="-6024" custLinFactNeighborY="-24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57829B-1EC2-4B27-82CD-9A4900A3CEF5}" type="presOf" srcId="{204779DA-9EFD-416C-AA17-3047285492E6}" destId="{CB52FD11-6E75-4074-AC8F-10E0FD59B7A0}" srcOrd="0" destOrd="0" presId="urn:microsoft.com/office/officeart/2005/8/layout/default#1"/>
    <dgm:cxn modelId="{778F2B2A-B50E-4B4B-8031-BBB0BAF3076A}" srcId="{B842BC11-90CF-49FF-8D61-E8A8AAFE1BB6}" destId="{056BF56F-CC43-4DDD-9D89-CA94DE101ECC}" srcOrd="3" destOrd="0" parTransId="{001921C4-E4A3-488C-B466-13D798BB2038}" sibTransId="{B28DA56B-359A-427D-B40B-7C9A5E29DAD4}"/>
    <dgm:cxn modelId="{976405B9-79B8-494E-A105-801AB128A327}" srcId="{B842BC11-90CF-49FF-8D61-E8A8AAFE1BB6}" destId="{8AEC6483-23EF-4414-8E2A-6A005181899E}" srcOrd="2" destOrd="0" parTransId="{526DBE94-00A7-461E-AF61-51DFFA468BD0}" sibTransId="{C81D2561-AE20-4589-919A-5479573342B0}"/>
    <dgm:cxn modelId="{4B45AE37-5E95-4459-A22C-A76A562E440A}" srcId="{B842BC11-90CF-49FF-8D61-E8A8AAFE1BB6}" destId="{204779DA-9EFD-416C-AA17-3047285492E6}" srcOrd="4" destOrd="0" parTransId="{10182E5A-267A-4FF5-8BE4-365E5F0F59FD}" sibTransId="{89F8EF12-ABE9-4852-AA60-32F3BE4FD92C}"/>
    <dgm:cxn modelId="{4C41BE15-3799-4642-92AF-58F1C6904769}" type="presOf" srcId="{056BF56F-CC43-4DDD-9D89-CA94DE101ECC}" destId="{4F7EBD7D-DFCF-42D9-919C-E6E65091B79C}" srcOrd="0" destOrd="0" presId="urn:microsoft.com/office/officeart/2005/8/layout/default#1"/>
    <dgm:cxn modelId="{E88E6FD0-5EE8-42CE-8AC4-D71962510EE7}" srcId="{B842BC11-90CF-49FF-8D61-E8A8AAFE1BB6}" destId="{0EFAF7DB-220E-474B-A306-B18848A2E64E}" srcOrd="0" destOrd="0" parTransId="{ADEA5C60-BA03-45CE-8AE4-87E8350E817F}" sibTransId="{8655DB40-16AB-41AF-B7B9-C009642A6E8E}"/>
    <dgm:cxn modelId="{1A373FBE-0C0B-4365-8600-C5B96F883073}" type="presOf" srcId="{FBE57202-63C6-4AC6-8A48-2F7EEDE18422}" destId="{76049CD1-75A7-4C80-9C4F-81F0D3E4B5DC}" srcOrd="0" destOrd="0" presId="urn:microsoft.com/office/officeart/2005/8/layout/default#1"/>
    <dgm:cxn modelId="{98E9781F-6C85-4C8B-A8C8-ACC68D56FD26}" type="presOf" srcId="{0EFAF7DB-220E-474B-A306-B18848A2E64E}" destId="{EAA4FAF7-2B1B-440D-AB04-52061A8327A8}" srcOrd="0" destOrd="0" presId="urn:microsoft.com/office/officeart/2005/8/layout/default#1"/>
    <dgm:cxn modelId="{89F86E09-7B46-4DCB-A438-8B1FC1DB0A71}" srcId="{B842BC11-90CF-49FF-8D61-E8A8AAFE1BB6}" destId="{FBE57202-63C6-4AC6-8A48-2F7EEDE18422}" srcOrd="5" destOrd="0" parTransId="{22E9EA7B-06A1-4DB0-8C13-4FDDC38F5300}" sibTransId="{29B1D402-63E0-4277-B9B1-DE1AE207061C}"/>
    <dgm:cxn modelId="{C2739289-C7F5-4C2B-8002-E64A84A3CCF1}" type="presOf" srcId="{9CA7C66F-6CF9-4093-95BD-C861D9811AA0}" destId="{C593AB34-4B84-4F47-A09D-1663F9F71AFC}" srcOrd="0" destOrd="0" presId="urn:microsoft.com/office/officeart/2005/8/layout/default#1"/>
    <dgm:cxn modelId="{4B3A68AC-F7E0-44C7-B1C8-7CD80B465A26}" type="presOf" srcId="{8AEC6483-23EF-4414-8E2A-6A005181899E}" destId="{917D3CD9-BA5B-404E-931F-223BF970C99B}" srcOrd="0" destOrd="0" presId="urn:microsoft.com/office/officeart/2005/8/layout/default#1"/>
    <dgm:cxn modelId="{1A254136-9EEE-43D0-BC71-1289B085104A}" srcId="{B842BC11-90CF-49FF-8D61-E8A8AAFE1BB6}" destId="{9CA7C66F-6CF9-4093-95BD-C861D9811AA0}" srcOrd="1" destOrd="0" parTransId="{5C383048-3A83-419C-82E9-AA46D2B4FFD3}" sibTransId="{9AC506A7-F034-46F5-B26F-46FD22856FB4}"/>
    <dgm:cxn modelId="{7095E1F8-4EDE-4430-B07D-B7175589A733}" type="presOf" srcId="{B842BC11-90CF-49FF-8D61-E8A8AAFE1BB6}" destId="{068CCA7D-1404-4068-AB93-6968EFC37502}" srcOrd="0" destOrd="0" presId="urn:microsoft.com/office/officeart/2005/8/layout/default#1"/>
    <dgm:cxn modelId="{BC5FF21A-43E7-485A-B596-C5AADF327B05}" type="presParOf" srcId="{068CCA7D-1404-4068-AB93-6968EFC37502}" destId="{EAA4FAF7-2B1B-440D-AB04-52061A8327A8}" srcOrd="0" destOrd="0" presId="urn:microsoft.com/office/officeart/2005/8/layout/default#1"/>
    <dgm:cxn modelId="{7DBDEB3C-0922-4C11-B032-8800766EAAC7}" type="presParOf" srcId="{068CCA7D-1404-4068-AB93-6968EFC37502}" destId="{D86C629E-FD24-4979-AD6C-FF765663342C}" srcOrd="1" destOrd="0" presId="urn:microsoft.com/office/officeart/2005/8/layout/default#1"/>
    <dgm:cxn modelId="{613FE1F9-EF48-4B26-8AF0-FACA67BF29EB}" type="presParOf" srcId="{068CCA7D-1404-4068-AB93-6968EFC37502}" destId="{C593AB34-4B84-4F47-A09D-1663F9F71AFC}" srcOrd="2" destOrd="0" presId="urn:microsoft.com/office/officeart/2005/8/layout/default#1"/>
    <dgm:cxn modelId="{40AAE183-EE4F-4AB0-9437-11D5128906F3}" type="presParOf" srcId="{068CCA7D-1404-4068-AB93-6968EFC37502}" destId="{5AD6466A-5AEB-4BDD-BDCC-43ADA92E714A}" srcOrd="3" destOrd="0" presId="urn:microsoft.com/office/officeart/2005/8/layout/default#1"/>
    <dgm:cxn modelId="{0859D5FC-F1F1-41ED-AFE7-9ED996860B28}" type="presParOf" srcId="{068CCA7D-1404-4068-AB93-6968EFC37502}" destId="{917D3CD9-BA5B-404E-931F-223BF970C99B}" srcOrd="4" destOrd="0" presId="urn:microsoft.com/office/officeart/2005/8/layout/default#1"/>
    <dgm:cxn modelId="{235E33CA-9331-4C4F-9FB8-E86BD246400B}" type="presParOf" srcId="{068CCA7D-1404-4068-AB93-6968EFC37502}" destId="{D803BB6F-28BD-4A03-B872-7769C680243B}" srcOrd="5" destOrd="0" presId="urn:microsoft.com/office/officeart/2005/8/layout/default#1"/>
    <dgm:cxn modelId="{B063FF6D-1F2D-472D-8B4C-B6A378A09833}" type="presParOf" srcId="{068CCA7D-1404-4068-AB93-6968EFC37502}" destId="{4F7EBD7D-DFCF-42D9-919C-E6E65091B79C}" srcOrd="6" destOrd="0" presId="urn:microsoft.com/office/officeart/2005/8/layout/default#1"/>
    <dgm:cxn modelId="{8DEA9DD5-5136-4B11-90B8-93E3C16F0472}" type="presParOf" srcId="{068CCA7D-1404-4068-AB93-6968EFC37502}" destId="{371926FB-9294-4D9C-9214-4CEF0275C497}" srcOrd="7" destOrd="0" presId="urn:microsoft.com/office/officeart/2005/8/layout/default#1"/>
    <dgm:cxn modelId="{59493989-76F3-460C-95F9-0ACC1B69B031}" type="presParOf" srcId="{068CCA7D-1404-4068-AB93-6968EFC37502}" destId="{CB52FD11-6E75-4074-AC8F-10E0FD59B7A0}" srcOrd="8" destOrd="0" presId="urn:microsoft.com/office/officeart/2005/8/layout/default#1"/>
    <dgm:cxn modelId="{6A894F3B-0B32-4910-89E9-FF9567B8B041}" type="presParOf" srcId="{068CCA7D-1404-4068-AB93-6968EFC37502}" destId="{08588CD8-2C19-489E-9D24-02924B217C45}" srcOrd="9" destOrd="0" presId="urn:microsoft.com/office/officeart/2005/8/layout/default#1"/>
    <dgm:cxn modelId="{A2512EF8-018A-47CE-AD9F-9EF6FA2C53E3}" type="presParOf" srcId="{068CCA7D-1404-4068-AB93-6968EFC37502}" destId="{76049CD1-75A7-4C80-9C4F-81F0D3E4B5DC}" srcOrd="10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  <a:ext uri="{C62137D5-CB1D-491B-B009-E17868A290BF}">
      <dgm14:recolorImg xmlns:dgm14="http://schemas.microsoft.com/office/drawing/2010/diagram" xmlns="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A4FAF7-2B1B-440D-AB04-52061A8327A8}">
      <dsp:nvSpPr>
        <dsp:cNvPr id="0" name=""/>
        <dsp:cNvSpPr/>
      </dsp:nvSpPr>
      <dsp:spPr>
        <a:xfrm>
          <a:off x="277308" y="199"/>
          <a:ext cx="2093712" cy="1256227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Group 1</a:t>
          </a:r>
        </a:p>
      </dsp:txBody>
      <dsp:txXfrm>
        <a:off x="277308" y="199"/>
        <a:ext cx="2093712" cy="1256227"/>
      </dsp:txXfrm>
    </dsp:sp>
    <dsp:sp modelId="{C593AB34-4B84-4F47-A09D-1663F9F71AFC}">
      <dsp:nvSpPr>
        <dsp:cNvPr id="0" name=""/>
        <dsp:cNvSpPr/>
      </dsp:nvSpPr>
      <dsp:spPr>
        <a:xfrm>
          <a:off x="2580392" y="199"/>
          <a:ext cx="2093712" cy="1256227"/>
        </a:xfrm>
        <a:prstGeom prst="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Group 2</a:t>
          </a:r>
        </a:p>
      </dsp:txBody>
      <dsp:txXfrm>
        <a:off x="2580392" y="199"/>
        <a:ext cx="2093712" cy="1256227"/>
      </dsp:txXfrm>
    </dsp:sp>
    <dsp:sp modelId="{917D3CD9-BA5B-404E-931F-223BF970C99B}">
      <dsp:nvSpPr>
        <dsp:cNvPr id="0" name=""/>
        <dsp:cNvSpPr/>
      </dsp:nvSpPr>
      <dsp:spPr>
        <a:xfrm>
          <a:off x="277308" y="1465798"/>
          <a:ext cx="2093712" cy="125622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Group 3</a:t>
          </a:r>
        </a:p>
      </dsp:txBody>
      <dsp:txXfrm>
        <a:off x="277308" y="1465798"/>
        <a:ext cx="2093712" cy="1256227"/>
      </dsp:txXfrm>
    </dsp:sp>
    <dsp:sp modelId="{4F7EBD7D-DFCF-42D9-919C-E6E65091B79C}">
      <dsp:nvSpPr>
        <dsp:cNvPr id="0" name=""/>
        <dsp:cNvSpPr/>
      </dsp:nvSpPr>
      <dsp:spPr>
        <a:xfrm>
          <a:off x="2580392" y="1465798"/>
          <a:ext cx="2093712" cy="1256227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Group 4</a:t>
          </a:r>
        </a:p>
      </dsp:txBody>
      <dsp:txXfrm>
        <a:off x="2580392" y="1465798"/>
        <a:ext cx="2093712" cy="1256227"/>
      </dsp:txXfrm>
    </dsp:sp>
    <dsp:sp modelId="{CB52FD11-6E75-4074-AC8F-10E0FD59B7A0}">
      <dsp:nvSpPr>
        <dsp:cNvPr id="0" name=""/>
        <dsp:cNvSpPr/>
      </dsp:nvSpPr>
      <dsp:spPr>
        <a:xfrm>
          <a:off x="277308" y="2931397"/>
          <a:ext cx="2093712" cy="1256227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Group 5</a:t>
          </a:r>
        </a:p>
      </dsp:txBody>
      <dsp:txXfrm>
        <a:off x="277308" y="2931397"/>
        <a:ext cx="2093712" cy="1256227"/>
      </dsp:txXfrm>
    </dsp:sp>
    <dsp:sp modelId="{76049CD1-75A7-4C80-9C4F-81F0D3E4B5DC}">
      <dsp:nvSpPr>
        <dsp:cNvPr id="0" name=""/>
        <dsp:cNvSpPr/>
      </dsp:nvSpPr>
      <dsp:spPr>
        <a:xfrm>
          <a:off x="2580392" y="2931397"/>
          <a:ext cx="2093712" cy="1256227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Group 6</a:t>
          </a:r>
        </a:p>
      </dsp:txBody>
      <dsp:txXfrm>
        <a:off x="2580392" y="2931397"/>
        <a:ext cx="2093712" cy="1256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pPr/>
              <a:t>3/9/2017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pPr/>
              <a:t>3/9/2017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81203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3/9/2017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787425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pPr/>
              <a:t>3/9/2017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39762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3/9/2017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59575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3/9/2017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47936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3/9/2017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05803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3/9/2017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9630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229257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3/9/2017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72755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3/9/2017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18571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3/9/2017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12816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3/9/2017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847874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3/9/2017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68274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3/9/2017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8193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3/9/2017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Република  Франция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02269"/>
            <a:ext cx="6858002" cy="914400"/>
          </a:xfrm>
        </p:spPr>
        <p:txBody>
          <a:bodyPr>
            <a:normAutofit/>
          </a:bodyPr>
          <a:lstStyle/>
          <a:p>
            <a:r>
              <a:rPr lang="bg-BG" dirty="0" smtClean="0">
                <a:solidFill>
                  <a:srgbClr val="002060"/>
                </a:solidFill>
              </a:rPr>
              <a:t>Подготвил: Петко Дапчев 8в клас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9675095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Но, за да бъде успешен туризма на някоя държава тя трябва да има и добър транспорт,точно </a:t>
            </a:r>
            <a:r>
              <a:rPr lang="bg-BG" smtClean="0"/>
              <a:t>като Франция.</a:t>
            </a:r>
            <a:endParaRPr lang="en-US" dirty="0"/>
          </a:p>
        </p:txBody>
      </p:sp>
      <p:pic>
        <p:nvPicPr>
          <p:cNvPr id="4" name="Content Placeholder 3" descr="item_eurostaroverview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2954" y="1752600"/>
            <a:ext cx="7522918" cy="4229100"/>
          </a:xfrm>
        </p:spPr>
      </p:pic>
    </p:spTree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74" y="2701159"/>
            <a:ext cx="10058402" cy="1219200"/>
          </a:xfrm>
        </p:spPr>
        <p:txBody>
          <a:bodyPr/>
          <a:lstStyle/>
          <a:p>
            <a:r>
              <a:rPr lang="bg-BG" dirty="0" smtClean="0"/>
              <a:t>Благодаря за вниманието! Надявам се  да ви е харесало.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3926402"/>
            <a:ext cx="3840480" cy="210312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Франция е разделена на 18 региона, които от своя страна са подразделени на 101 департамента. Департаментите са номерирани според подредбата им по азбучен ред.</a:t>
            </a:r>
            <a:endParaRPr lang="en-US" dirty="0"/>
          </a:p>
        </p:txBody>
      </p:sp>
      <p:pic>
        <p:nvPicPr>
          <p:cNvPr id="5" name="Content Placeholder 4" descr="orig_20ee3af0cc78e1bbb3c23b65f20a6a0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627" y="914400"/>
            <a:ext cx="4746171" cy="50292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Граници на Франция</a:t>
            </a:r>
            <a:endParaRPr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Тя граничи с Монако, Андора, Германия, Испания, Италия, Белгия, Люксембург и Швейцария, а благодарение на на задморските си територии има сухоземни граници с Холандия, Бразилия и Суринам.</a:t>
            </a:r>
          </a:p>
          <a:p>
            <a:r>
              <a:rPr lang="ru-RU" dirty="0" smtClean="0"/>
              <a:t>От Великобритания я отделя тесният проток Ла Манш, под който през тунел е прокарана скоростна железопътна връзка.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08107410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Тя е една от държавите основателки на Европейския Съюз. Наред с:</a:t>
            </a:r>
            <a:endParaRPr lang="en-US" dirty="0"/>
          </a:p>
        </p:txBody>
      </p:sp>
      <p:pic>
        <p:nvPicPr>
          <p:cNvPr id="5" name="Content Placeholder 4" descr="цб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09929" y="2301929"/>
            <a:ext cx="3732254" cy="2795588"/>
          </a:xfrm>
        </p:spPr>
      </p:pic>
      <p:graphicFrame>
        <p:nvGraphicFramePr>
          <p:cNvPr id="9" name="Content Placeholder 8" descr="Basic Block List showing 6 groups of boxes, each a different color, arranged from left to right and top to bottom by row with 2 boxes in each row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4187475145"/>
              </p:ext>
            </p:extLst>
          </p:nvPr>
        </p:nvGraphicFramePr>
        <p:xfrm>
          <a:off x="6172200" y="1825625"/>
          <a:ext cx="4951413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024694414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Знаме и Герб на Франция:</a:t>
            </a:r>
            <a:endParaRPr lang="en-US" dirty="0"/>
          </a:p>
        </p:txBody>
      </p:sp>
      <p:pic>
        <p:nvPicPr>
          <p:cNvPr id="5" name="Content Placeholder 4" descr="100px-Armoiries_république_française.svg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83083" y="2399150"/>
            <a:ext cx="2071961" cy="236203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&amp;Rcy;&amp;iecy;&amp;zcy;&amp;ucy;&amp;lcy;&amp;tcy;&amp;acy;&amp;tcy; &amp;scy; &amp;icy;&amp;zcy;&amp;ocy;&amp;bcy;&amp;rcy;&amp;acy;&amp;zhcy;&amp;iecy;&amp;ncy;&amp;icy;&amp;iecy; &amp;zcy;&amp;acy; &amp;fcy;&amp;rcy;&amp;iecy;&amp;ncy;&amp;scy;&amp;kcy;&amp;ocy; &amp;zcy;&amp;ncy;&amp;acy;&amp;mcy;&amp;iecy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46169" y="1488472"/>
            <a:ext cx="4552950" cy="455295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Населението в Франция се очаква да се увеличава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bg-BG" dirty="0" smtClean="0"/>
              <a:t>Тя е втората най-населена държава в ЕС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5993524" y="1878177"/>
          <a:ext cx="4951414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75707"/>
                <a:gridCol w="2475707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Година 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Население: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66 380 000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67 658 000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2030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70 396 000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2040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72 767 000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2050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74 297 000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2060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75 599 000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2070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77 109 000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Франция е на  пета позиция за най-силна икономика в света!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062933" y="4820375"/>
            <a:ext cx="4368980" cy="1548893"/>
          </a:xfrm>
        </p:spPr>
        <p:txBody>
          <a:bodyPr>
            <a:noAutofit/>
          </a:bodyPr>
          <a:lstStyle/>
          <a:p>
            <a:r>
              <a:rPr lang="ru-RU" sz="1800" dirty="0" smtClean="0"/>
              <a:t>Франция заема водещо място в Европа по производството на пшеница, мляко, месо, картофи, захарно цвекло и грозде, от което се прави висококачествено вино.</a:t>
            </a:r>
            <a:endParaRPr lang="en-US" sz="1800" dirty="0"/>
          </a:p>
        </p:txBody>
      </p:sp>
      <p:pic>
        <p:nvPicPr>
          <p:cNvPr id="14" name="Picture Placeholder 13" descr="nay-dobrite-frenski-parfyumi-mechtata-na-vsyaka-zhena_543.jpeg"/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7596" b="7596"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half" idx="19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Световноизвестни са френските мебели, порцеланови, бижутерийни и парфюмерийни изделия. Развито е производството на автомобили  на самолети, ракети, кораби.</a:t>
            </a:r>
            <a:endParaRPr lang="en-US" dirty="0"/>
          </a:p>
        </p:txBody>
      </p:sp>
      <p:pic>
        <p:nvPicPr>
          <p:cNvPr id="13" name="Picture Placeholder 12" descr="асдф.jpg"/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t="6434" b="64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2161633769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Развито е производството на автомобили  на самолети, ракети, кораби.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dirty="0" smtClean="0"/>
              <a:t>Световно известната марка кола </a:t>
            </a:r>
            <a:r>
              <a:rPr lang="en-US" dirty="0" smtClean="0"/>
              <a:t>Peugeot </a:t>
            </a:r>
            <a:r>
              <a:rPr lang="bg-BG" dirty="0" smtClean="0"/>
              <a:t>са именно френски.</a:t>
            </a:r>
            <a:endParaRPr lang="en-US" dirty="0" smtClean="0"/>
          </a:p>
        </p:txBody>
      </p:sp>
      <p:pic>
        <p:nvPicPr>
          <p:cNvPr id="7" name="Content Placeholder 6" descr="peugeot-508-saloon-review-xlarge-xlarge_trans_NvBQzQNjv4BqrWYeUU_H0zBKyvljOo6zlnPfKhTOG5Jxwp9Ukq4ZPak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9975" y="2695127"/>
            <a:ext cx="4956175" cy="3096521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bg-BG" dirty="0" smtClean="0"/>
              <a:t>Освен автомобили те изнасят и кораби по цял свят.</a:t>
            </a:r>
            <a:endParaRPr lang="en-US" dirty="0"/>
          </a:p>
        </p:txBody>
      </p:sp>
      <p:pic>
        <p:nvPicPr>
          <p:cNvPr id="8" name="Content Placeholder 7" descr="029beac10f6c114615b2e07d01d75748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849463"/>
            <a:ext cx="4956175" cy="2787848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170" y="388883"/>
            <a:ext cx="10058402" cy="121920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Туризма е много добре развит. Като хора от цял свят посещават Франция, за да видят Айфеловата кула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3796" name="Picture 4" descr="&amp;Rcy;&amp;iecy;&amp;zcy;&amp;ucy;&amp;lcy;&amp;tcy;&amp;acy;&amp;tcy; &amp;scy; &amp;icy;&amp;zcy;&amp;ocy;&amp;bcy;&amp;rcy;&amp;acy;&amp;zhcy;&amp;iecy;&amp;ncy;&amp;icy;&amp;iecy; &amp;zcy;&amp;acy; &amp;acy;&amp;jcy;&amp;fcy;&amp;iecy;&amp;lcy;&amp;ocy;&amp;vcy;&amp;acy; &amp;kcy;&amp;ucy;&amp;lcy;&amp;acy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5435" y="1912821"/>
            <a:ext cx="7059775" cy="397297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03431377">
  <a:themeElements>
    <a:clrScheme name="Custom 2">
      <a:dk1>
        <a:srgbClr val="9A5315"/>
      </a:dk1>
      <a:lt1>
        <a:srgbClr val="E6954E"/>
      </a:lt1>
      <a:dk2>
        <a:srgbClr val="E6954E"/>
      </a:dk2>
      <a:lt2>
        <a:srgbClr val="D1E5F9"/>
      </a:lt2>
      <a:accent1>
        <a:srgbClr val="E6954E"/>
      </a:accent1>
      <a:accent2>
        <a:srgbClr val="8BBEF1"/>
      </a:accent2>
      <a:accent3>
        <a:srgbClr val="CA6D1C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03431377.potx" id="{56A48130-F36A-41C3-8C0C-0EF853C6708B}" vid="{0432F83B-7085-406B-BFE7-677E72A6CAD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tf03431377</Template>
  <TotalTime>321</TotalTime>
  <Words>297</Words>
  <PresentationFormat>Custom</PresentationFormat>
  <Paragraphs>41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tf03431377</vt:lpstr>
      <vt:lpstr>Република  Франция</vt:lpstr>
      <vt:lpstr>Франция е разделена на 18 региона, които от своя страна са подразделени на 101 департамента. Департаментите са номерирани според подредбата им по азбучен ред.</vt:lpstr>
      <vt:lpstr>Граници на Франция</vt:lpstr>
      <vt:lpstr>Тя е една от държавите основателки на Европейския Съюз. Наред с:</vt:lpstr>
      <vt:lpstr>Знаме и Герб на Франция:</vt:lpstr>
      <vt:lpstr>Населението в Франция се очаква да се увеличава</vt:lpstr>
      <vt:lpstr>Франция е на  пета позиция за най-силна икономика в света!</vt:lpstr>
      <vt:lpstr>Развито е производството на автомобили  на самолети, ракети, кораби.</vt:lpstr>
      <vt:lpstr>Туризма е много добре развит. Като хора от цял свят посещават Франция, за да видят Айфеловата кула</vt:lpstr>
      <vt:lpstr>Но, за да бъде успешен туризма на някоя държава тя трябва да има и добър транспорт,точно като Франция.</vt:lpstr>
      <vt:lpstr>Благодаря за вниманието! Надявам се  да ви е харесало.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Франция</dc:title>
  <dc:creator>user</dc:creator>
  <cp:lastModifiedBy>user</cp:lastModifiedBy>
  <cp:revision>34</cp:revision>
  <dcterms:created xsi:type="dcterms:W3CDTF">2017-02-19T08:43:27Z</dcterms:created>
  <dcterms:modified xsi:type="dcterms:W3CDTF">2017-03-09T06:27:45Z</dcterms:modified>
</cp:coreProperties>
</file>