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50455B-3098-45E4-8277-F445BE92D7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SQL Project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130055-9B16-4D16-B425-7347185E33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22.04.24 13:45:02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_affected_by_year" id="2" name="slide2">
            <a:extLst>
              <a:ext uri="{FF2B5EF4-FFF2-40B4-BE49-F238E27FC236}">
                <a16:creationId xmlns:a16="http://schemas.microsoft.com/office/drawing/2014/main" id="{5143B265-5A13-4A3A-AEB3-5DBFA74B0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0" y="0"/>
            <a:ext cx="10520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E72420DD-7A4C-4751-90A4-FF1F2EF1D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76200"/>
            <a:ext cx="101631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fected per country" id="4" name="slide4">
            <a:extLst>
              <a:ext uri="{FF2B5EF4-FFF2-40B4-BE49-F238E27FC236}">
                <a16:creationId xmlns:a16="http://schemas.microsoft.com/office/drawing/2014/main" id="{403D22F7-3453-4F15-BA23-4E3C92049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319212"/>
            <a:ext cx="10248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" id="5" name="slide5">
            <a:extLst>
              <a:ext uri="{FF2B5EF4-FFF2-40B4-BE49-F238E27FC236}">
                <a16:creationId xmlns:a16="http://schemas.microsoft.com/office/drawing/2014/main" id="{60F58332-2905-4BC1-97A0-D1D3DABC5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33350"/>
            <a:ext cx="10153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ive" id="6" name="slide6">
            <a:extLst>
              <a:ext uri="{FF2B5EF4-FFF2-40B4-BE49-F238E27FC236}">
                <a16:creationId xmlns:a16="http://schemas.microsoft.com/office/drawing/2014/main" id="{35CF44B4-9AF6-471B-BD99-52CFC0C73A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33350"/>
            <a:ext cx="4057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sation type" id="7" name="slide7">
            <a:extLst>
              <a:ext uri="{FF2B5EF4-FFF2-40B4-BE49-F238E27FC236}">
                <a16:creationId xmlns:a16="http://schemas.microsoft.com/office/drawing/2014/main" id="{ECA6BC86-2FF4-4FA1-937B-2B7F571D5A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33350"/>
            <a:ext cx="4057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and International" id="8" name="slide8">
            <a:extLst>
              <a:ext uri="{FF2B5EF4-FFF2-40B4-BE49-F238E27FC236}">
                <a16:creationId xmlns:a16="http://schemas.microsoft.com/office/drawing/2014/main" id="{01DEFA6E-369F-4481-B518-F683BF530D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695450"/>
            <a:ext cx="10734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2024-04-22T20:45:03Z</dcterms:created>
  <dcterms:modified xsi:type="dcterms:W3CDTF">2024-04-22T20:45:03Z</dcterms:modified>
</cp:coreProperties>
</file>