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C900F1C-FAFD-4F7D-96E8-18020A8858D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SQL Project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E7224D-EADB-4738-BEA4-64EF976A5A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22.04.24 13:38:34 GMT-7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_affected_by_year" id="2" name="slide2">
            <a:extLst>
              <a:ext uri="{FF2B5EF4-FFF2-40B4-BE49-F238E27FC236}">
                <a16:creationId xmlns:a16="http://schemas.microsoft.com/office/drawing/2014/main" id="{3A788EA0-577F-4C25-90F6-710D332B38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75" y="0"/>
            <a:ext cx="9961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fected per country" id="3" name="slide3">
            <a:extLst>
              <a:ext uri="{FF2B5EF4-FFF2-40B4-BE49-F238E27FC236}">
                <a16:creationId xmlns:a16="http://schemas.microsoft.com/office/drawing/2014/main" id="{E99C1E13-3FC4-4A6F-B82F-0618422579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86" y="0"/>
            <a:ext cx="3762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4" name="slide4">
            <a:extLst>
              <a:ext uri="{FF2B5EF4-FFF2-40B4-BE49-F238E27FC236}">
                <a16:creationId xmlns:a16="http://schemas.microsoft.com/office/drawing/2014/main" id="{E7BBEB6D-D1E5-4B22-929C-987923ACAA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27" y="0"/>
            <a:ext cx="9833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tive" id="5" name="slide5">
            <a:extLst>
              <a:ext uri="{FF2B5EF4-FFF2-40B4-BE49-F238E27FC236}">
                <a16:creationId xmlns:a16="http://schemas.microsoft.com/office/drawing/2014/main" id="{53AE25B3-495B-4C11-BAF9-73CE10AB07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831" y="0"/>
            <a:ext cx="3784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rrelation" id="6" name="slide6">
            <a:extLst>
              <a:ext uri="{FF2B5EF4-FFF2-40B4-BE49-F238E27FC236}">
                <a16:creationId xmlns:a16="http://schemas.microsoft.com/office/drawing/2014/main" id="{5895B2C1-0023-48AF-A9DD-F039A55D87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69" y="0"/>
            <a:ext cx="9825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sation type" id="7" name="slide7">
            <a:extLst>
              <a:ext uri="{FF2B5EF4-FFF2-40B4-BE49-F238E27FC236}">
                <a16:creationId xmlns:a16="http://schemas.microsoft.com/office/drawing/2014/main" id="{C38B8C39-FC3C-449B-8C0B-25261C071E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831" y="0"/>
            <a:ext cx="3784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ional and International" id="8" name="slide8">
            <a:extLst>
              <a:ext uri="{FF2B5EF4-FFF2-40B4-BE49-F238E27FC236}">
                <a16:creationId xmlns:a16="http://schemas.microsoft.com/office/drawing/2014/main" id="{50B6A678-7E2D-49C3-98D7-0369F4FD2B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1695450"/>
            <a:ext cx="111156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2024-04-22T20:38:35Z</dcterms:created>
  <dcterms:modified xsi:type="dcterms:W3CDTF">2024-04-22T20:38:35Z</dcterms:modified>
</cp:coreProperties>
</file>