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34" autoAdjust="0"/>
    <p:restoredTop sz="94660"/>
  </p:normalViewPr>
  <p:slideViewPr>
    <p:cSldViewPr snapToGrid="0">
      <p:cViewPr varScale="1">
        <p:scale>
          <a:sx n="70" d="100"/>
          <a:sy n="70" d="100"/>
        </p:scale>
        <p:origin x="144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3D756-F058-4EBA-8182-47EB855886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451D9F-EF37-4CC9-8B21-EE08F54661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670FE-2D56-4036-9561-D41791147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0A6DF-CDCD-42CD-9506-12291D32084B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45845B-9480-4311-A5E6-A3348882A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6E94FD-9FAA-4246-BD28-C2F569CCD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CD0B1-1556-433B-BBC4-3CC25B6A2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947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1C50D-02CB-4334-80CF-5503A39C7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C9D32-0126-4825-8B69-BAE5B07411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0FF3E8-CB5B-4F7D-95EE-6734C3E1D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0A6DF-CDCD-42CD-9506-12291D32084B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9BD090-B53B-4400-8010-EC10CBDD2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85370A-7D75-4CB0-9175-395EA08BA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CD0B1-1556-433B-BBC4-3CC25B6A2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283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A533C8-8F59-4E03-9A46-5805E545AB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085B4-29E7-4707-B463-2EA67AA2BA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344A88-D56E-4070-BDFC-EF07A040B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0A6DF-CDCD-42CD-9506-12291D32084B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824426-48D1-463A-9A90-14C406C7D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19D067-410B-4C20-A2C1-B3990F108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CD0B1-1556-433B-BBC4-3CC25B6A2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531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DF80B-F478-4F6A-A943-1DEE4C9CE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502CD-CCB5-4D93-8C90-D7B623F7A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FB617B-1B25-4A74-A0C2-B20B5F840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0A6DF-CDCD-42CD-9506-12291D32084B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362A98-9E25-42BD-A0B9-826D06060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5FEA09-0F04-40A1-9AA6-38BD01000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CD0B1-1556-433B-BBC4-3CC25B6A2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417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71893-8DC1-444F-B19F-393F47A49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43FC5F-CC98-4B18-B3CE-A061D48998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4BD6D-8141-4EF2-8735-0219B9DFB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0A6DF-CDCD-42CD-9506-12291D32084B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0644D0-DE6C-433F-A32F-5D4D5DF46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ED97A-5D6A-4EB7-A135-783B720A3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CD0B1-1556-433B-BBC4-3CC25B6A2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409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F3795-7EF8-4FE8-B02D-A149EE567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F3A79-FC64-4C9B-A5B1-CD3DC56271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8BFE5C-264A-4F64-A0CC-91B5A7DFC8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F16D98-FC73-4373-BBAB-D625C5AAF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0A6DF-CDCD-42CD-9506-12291D32084B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69BD3B-18F6-43EC-9C76-8FA1401DE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E04AB6-1EC8-45A9-84A2-601965FAE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CD0B1-1556-433B-BBC4-3CC25B6A2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369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5BA1B-1002-4BFE-8D24-752E676DF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5ADFAD-16DF-4FDC-BDDC-D1F9317FB5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CDF7B7-78A3-4150-B7AF-10756ABD8B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E8EB70-2E32-4826-A016-33F556BA33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98DF9C-A24C-4A66-9F76-949F072377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62ABE9-3C65-4D38-A833-6AE0531E8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0A6DF-CDCD-42CD-9506-12291D32084B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7F2159-41FE-4C68-BF30-A78CED4F7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1CAF00-8A9E-457F-A5CD-E15B09A23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CD0B1-1556-433B-BBC4-3CC25B6A2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390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48228-BF30-45D9-8AEF-47BCCE7C1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1CDA7F-8956-4ABB-BF67-2DC57DE36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0A6DF-CDCD-42CD-9506-12291D32084B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380859-4631-4B80-8DD8-49B9921EE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3FB537-D5B7-46D6-8B8E-70A7D4296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CD0B1-1556-433B-BBC4-3CC25B6A2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750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7703ED-BB19-452D-A999-D5F7988CE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0A6DF-CDCD-42CD-9506-12291D32084B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BFEC23-3295-4287-8CDB-96DE02C92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F5EFE3-736A-447D-B1C0-5CFA86595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CD0B1-1556-433B-BBC4-3CC25B6A2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532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AC35C-DC63-4B83-BCF3-C68CB84D9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7FB2E-139F-447D-975C-59D33878D4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598543-4875-49DE-BCE4-1BCCA8A800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A0CA26-E991-4A2B-B137-392821F01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0A6DF-CDCD-42CD-9506-12291D32084B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D72BDB-AED8-4221-A4CE-F1E260E89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739CA4-9741-41FB-A90C-19299DF5C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CD0B1-1556-433B-BBC4-3CC25B6A2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817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D2195-F8BC-4DFB-8449-A443FA2FC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018807-399B-4723-BE30-F5352028EA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BE8C15-7956-4B37-B8A0-54D90700AB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38E6B6-F3D4-4912-96F3-F031567A8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0A6DF-CDCD-42CD-9506-12291D32084B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7483E3-8B52-44C5-92A7-20E896C94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FBC1C3-E3AB-4991-9B7F-BBA9AB94F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CD0B1-1556-433B-BBC4-3CC25B6A2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278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3C57F6-0C73-4041-9F6A-BE3FD1DD9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109633-495C-4771-BF25-34204864EE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A473AD-FE52-45D1-86ED-DBA25C2AA7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20A6DF-CDCD-42CD-9506-12291D32084B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AC6BC-3323-4DCB-B3C4-6F73E49F54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EB95C6-6CA9-40E4-A254-2E7F6BB819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CD0B1-1556-433B-BBC4-3CC25B6A2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100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6995645-24D5-43C0-8803-2E63DA7AFF1B}"/>
              </a:ext>
            </a:extLst>
          </p:cNvPr>
          <p:cNvSpPr txBox="1"/>
          <p:nvPr/>
        </p:nvSpPr>
        <p:spPr>
          <a:xfrm>
            <a:off x="104712" y="195943"/>
            <a:ext cx="1068433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order to consider a numeral, it must be:</a:t>
            </a:r>
          </a:p>
          <a:p>
            <a:r>
              <a:rPr lang="en-US" dirty="0"/>
              <a:t>	- Large enough to where 3 of it would be greater or equal to the number itself</a:t>
            </a:r>
          </a:p>
          <a:p>
            <a:r>
              <a:rPr lang="en-US" dirty="0"/>
              <a:t>	- Small enough to where one of it is smaller than or equal to </a:t>
            </a:r>
            <a:r>
              <a:rPr lang="en-US"/>
              <a:t>the number</a:t>
            </a:r>
          </a:p>
          <a:p>
            <a:r>
              <a:rPr lang="en-US" dirty="0"/>
              <a:t>For any given number, the first symbol must be:</a:t>
            </a:r>
          </a:p>
          <a:p>
            <a:r>
              <a:rPr lang="en-US" dirty="0"/>
              <a:t>	- Either a single type of character if the number is greater than the character value,</a:t>
            </a:r>
          </a:p>
          <a:p>
            <a:r>
              <a:rPr lang="en-US" dirty="0"/>
              <a:t>	but less than the next biggest minus itself</a:t>
            </a:r>
          </a:p>
          <a:p>
            <a:r>
              <a:rPr lang="en-US" dirty="0"/>
              <a:t>	- Unless it is the biggest numeral available in which case it acts like a regular add until finished number</a:t>
            </a:r>
          </a:p>
          <a:p>
            <a:r>
              <a:rPr lang="en-US" dirty="0"/>
              <a:t>	- it will be two if it is within the range of  (current symbol, current symbol – next symbol)</a:t>
            </a:r>
          </a:p>
        </p:txBody>
      </p:sp>
    </p:spTree>
    <p:extLst>
      <p:ext uri="{BB962C8B-B14F-4D97-AF65-F5344CB8AC3E}">
        <p14:creationId xmlns:p14="http://schemas.microsoft.com/office/powerpoint/2010/main" val="2232260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11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Peterson</dc:creator>
  <cp:lastModifiedBy>Ryan Peterson</cp:lastModifiedBy>
  <cp:revision>4</cp:revision>
  <dcterms:created xsi:type="dcterms:W3CDTF">2018-06-25T16:09:40Z</dcterms:created>
  <dcterms:modified xsi:type="dcterms:W3CDTF">2018-06-25T17:29:43Z</dcterms:modified>
</cp:coreProperties>
</file>