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8"/>
  </p:notesMasterIdLst>
  <p:sldIdLst>
    <p:sldId id="261" r:id="rId2"/>
    <p:sldId id="265" r:id="rId3"/>
    <p:sldId id="266" r:id="rId4"/>
    <p:sldId id="267" r:id="rId5"/>
    <p:sldId id="268" r:id="rId6"/>
    <p:sldId id="269" r:id="rId7"/>
    <p:sldId id="270" r:id="rId8"/>
    <p:sldId id="262" r:id="rId9"/>
    <p:sldId id="257" r:id="rId10"/>
    <p:sldId id="258" r:id="rId11"/>
    <p:sldId id="259" r:id="rId12"/>
    <p:sldId id="260" r:id="rId13"/>
    <p:sldId id="263" r:id="rId14"/>
    <p:sldId id="264" r:id="rId15"/>
    <p:sldId id="272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2A984-873E-495B-8DA5-FA2F86388A05}" type="datetimeFigureOut">
              <a:rPr lang="en-GB" smtClean="0"/>
              <a:t>05/12/2016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383E0-8307-4E64-8B16-F00514BB0A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426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383E0-8307-4E64-8B16-F00514BB0A3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924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0F18-F7ED-45C5-9CFE-B6F167002446}" type="datetimeFigureOut">
              <a:rPr lang="en-GB" smtClean="0"/>
              <a:t>05/12/2016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7896-832E-46DD-B5AD-89448E44D0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318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0F18-F7ED-45C5-9CFE-B6F167002446}" type="datetimeFigureOut">
              <a:rPr lang="en-GB" smtClean="0"/>
              <a:t>05/12/2016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7896-832E-46DD-B5AD-89448E44D0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3405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0F18-F7ED-45C5-9CFE-B6F167002446}" type="datetimeFigureOut">
              <a:rPr lang="en-GB" smtClean="0"/>
              <a:t>05/12/2016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7896-832E-46DD-B5AD-89448E44D006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7985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0F18-F7ED-45C5-9CFE-B6F167002446}" type="datetimeFigureOut">
              <a:rPr lang="en-GB" smtClean="0"/>
              <a:t>05/12/2016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7896-832E-46DD-B5AD-89448E44D0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17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0F18-F7ED-45C5-9CFE-B6F167002446}" type="datetimeFigureOut">
              <a:rPr lang="en-GB" smtClean="0"/>
              <a:t>05/12/2016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7896-832E-46DD-B5AD-89448E44D006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8545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0F18-F7ED-45C5-9CFE-B6F167002446}" type="datetimeFigureOut">
              <a:rPr lang="en-GB" smtClean="0"/>
              <a:t>05/12/2016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7896-832E-46DD-B5AD-89448E44D0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164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0F18-F7ED-45C5-9CFE-B6F167002446}" type="datetimeFigureOut">
              <a:rPr lang="en-GB" smtClean="0"/>
              <a:t>05/12/2016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7896-832E-46DD-B5AD-89448E44D0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796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0F18-F7ED-45C5-9CFE-B6F167002446}" type="datetimeFigureOut">
              <a:rPr lang="en-GB" smtClean="0"/>
              <a:t>05/12/2016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7896-832E-46DD-B5AD-89448E44D0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54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0F18-F7ED-45C5-9CFE-B6F167002446}" type="datetimeFigureOut">
              <a:rPr lang="en-GB" smtClean="0"/>
              <a:t>05/12/2016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7896-832E-46DD-B5AD-89448E44D0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454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0F18-F7ED-45C5-9CFE-B6F167002446}" type="datetimeFigureOut">
              <a:rPr lang="en-GB" smtClean="0"/>
              <a:t>05/12/2016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7896-832E-46DD-B5AD-89448E44D0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8502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0F18-F7ED-45C5-9CFE-B6F167002446}" type="datetimeFigureOut">
              <a:rPr lang="en-GB" smtClean="0"/>
              <a:t>05/12/2016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7896-832E-46DD-B5AD-89448E44D0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936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0F18-F7ED-45C5-9CFE-B6F167002446}" type="datetimeFigureOut">
              <a:rPr lang="en-GB" smtClean="0"/>
              <a:t>05/12/2016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7896-832E-46DD-B5AD-89448E44D0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7267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0F18-F7ED-45C5-9CFE-B6F167002446}" type="datetimeFigureOut">
              <a:rPr lang="en-GB" smtClean="0"/>
              <a:t>05/12/2016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7896-832E-46DD-B5AD-89448E44D0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496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0F18-F7ED-45C5-9CFE-B6F167002446}" type="datetimeFigureOut">
              <a:rPr lang="en-GB" smtClean="0"/>
              <a:t>05/12/2016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7896-832E-46DD-B5AD-89448E44D0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467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0F18-F7ED-45C5-9CFE-B6F167002446}" type="datetimeFigureOut">
              <a:rPr lang="en-GB" smtClean="0"/>
              <a:t>05/12/2016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7896-832E-46DD-B5AD-89448E44D0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942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7896-832E-46DD-B5AD-89448E44D006}" type="slidenum">
              <a:rPr lang="en-GB" smtClean="0"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0F18-F7ED-45C5-9CFE-B6F167002446}" type="datetimeFigureOut">
              <a:rPr lang="en-GB" smtClean="0"/>
              <a:t>05/12/2016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455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10F18-F7ED-45C5-9CFE-B6F167002446}" type="datetimeFigureOut">
              <a:rPr lang="en-GB" smtClean="0"/>
              <a:t>05/12/2016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0227896-832E-46DD-B5AD-89448E44D0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7430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COMP230 Components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BSc United</a:t>
            </a:r>
          </a:p>
        </p:txBody>
      </p:sp>
    </p:spTree>
    <p:extLst>
      <p:ext uri="{BB962C8B-B14F-4D97-AF65-F5344CB8AC3E}">
        <p14:creationId xmlns:p14="http://schemas.microsoft.com/office/powerpoint/2010/main" val="1457330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Branches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72" y="1715626"/>
            <a:ext cx="10276276" cy="4130381"/>
          </a:xfrm>
        </p:spPr>
      </p:pic>
    </p:spTree>
    <p:extLst>
      <p:ext uri="{BB962C8B-B14F-4D97-AF65-F5344CB8AC3E}">
        <p14:creationId xmlns:p14="http://schemas.microsoft.com/office/powerpoint/2010/main" val="1308624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Branches just call functions from companion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Functions can easily be changed depending on companion animal</a:t>
            </a:r>
          </a:p>
          <a:p>
            <a:pPr>
              <a:lnSpc>
                <a:spcPct val="150000"/>
              </a:lnSpc>
            </a:pPr>
            <a:r>
              <a:rPr lang="en-GB" dirty="0"/>
              <a:t>Once the base nodes are working adding and altering branches is easy</a:t>
            </a:r>
          </a:p>
          <a:p>
            <a:pPr>
              <a:lnSpc>
                <a:spcPct val="150000"/>
              </a:lnSpc>
            </a:pPr>
            <a:r>
              <a:rPr lang="en-GB" dirty="0"/>
              <a:t>Scope depends on number of branches</a:t>
            </a:r>
          </a:p>
          <a:p>
            <a:pPr>
              <a:lnSpc>
                <a:spcPct val="15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8372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Commercial Feasibility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GB" dirty="0"/>
              <a:t>Game making tool so could be sold on Unity Asset store</a:t>
            </a:r>
          </a:p>
          <a:p>
            <a:pPr>
              <a:lnSpc>
                <a:spcPct val="250000"/>
              </a:lnSpc>
            </a:pPr>
            <a:r>
              <a:rPr lang="en-GB" dirty="0"/>
              <a:t>Best selling Unity Assets are normally $50+</a:t>
            </a:r>
          </a:p>
          <a:p>
            <a:pPr>
              <a:lnSpc>
                <a:spcPct val="250000"/>
              </a:lnSpc>
            </a:pPr>
            <a:r>
              <a:rPr lang="en-GB" dirty="0"/>
              <a:t>Behaviour tree tool on Asset store are more general tools </a:t>
            </a:r>
          </a:p>
          <a:p>
            <a:pPr>
              <a:lnSpc>
                <a:spcPct val="250000"/>
              </a:lnSpc>
            </a:pPr>
            <a:endParaRPr lang="en-GB" dirty="0"/>
          </a:p>
          <a:p>
            <a:pPr>
              <a:lnSpc>
                <a:spcPct val="25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7881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Components Combined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COMP230 Component</a:t>
            </a:r>
          </a:p>
        </p:txBody>
      </p:sp>
    </p:spTree>
    <p:extLst>
      <p:ext uri="{BB962C8B-B14F-4D97-AF65-F5344CB8AC3E}">
        <p14:creationId xmlns:p14="http://schemas.microsoft.com/office/powerpoint/2010/main" val="1413069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Pathfinding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GB" dirty="0"/>
              <a:t>Both components require pathfinding</a:t>
            </a:r>
          </a:p>
          <a:p>
            <a:pPr lvl="1">
              <a:lnSpc>
                <a:spcPct val="200000"/>
              </a:lnSpc>
            </a:pPr>
            <a:r>
              <a:rPr lang="en-GB" dirty="0"/>
              <a:t>Paths generated with terrain can be passed into AI to guide player</a:t>
            </a:r>
          </a:p>
          <a:p>
            <a:pPr>
              <a:lnSpc>
                <a:spcPct val="200000"/>
              </a:lnSpc>
            </a:pPr>
            <a:r>
              <a:rPr lang="en-GB" dirty="0"/>
              <a:t>AI will only find enemies and objects if player can reach them</a:t>
            </a:r>
          </a:p>
        </p:txBody>
      </p:sp>
    </p:spTree>
    <p:extLst>
      <p:ext uri="{BB962C8B-B14F-4D97-AF65-F5344CB8AC3E}">
        <p14:creationId xmlns:p14="http://schemas.microsoft.com/office/powerpoint/2010/main" val="2339563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249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Questions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559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Procedurally Generated Navigable Mountain terrain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Thomas Easterbrook</a:t>
            </a:r>
          </a:p>
        </p:txBody>
      </p:sp>
    </p:spTree>
    <p:extLst>
      <p:ext uri="{BB962C8B-B14F-4D97-AF65-F5344CB8AC3E}">
        <p14:creationId xmlns:p14="http://schemas.microsoft.com/office/powerpoint/2010/main" val="3137350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 Concept and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-Generating a mountain terrain randomly</a:t>
            </a:r>
          </a:p>
          <a:p>
            <a:r>
              <a:rPr lang="en-GB" dirty="0"/>
              <a:t>-Allow for varying input to change mountains</a:t>
            </a:r>
          </a:p>
          <a:p>
            <a:r>
              <a:rPr lang="en-GB" dirty="0"/>
              <a:t>-Makes sure the terrain is navigable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158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Target audience and market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-Small groups and individuals who would rather buy then make a mountain terrain</a:t>
            </a:r>
          </a:p>
          <a:p>
            <a:pPr marL="0" indent="0">
              <a:buNone/>
            </a:pPr>
            <a:r>
              <a:rPr lang="en-GB" dirty="0"/>
              <a:t>-Similar business model as </a:t>
            </a:r>
            <a:r>
              <a:rPr lang="en-GB" dirty="0" err="1"/>
              <a:t>SpeedTree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-pricing strategy which varies based </a:t>
            </a:r>
          </a:p>
        </p:txBody>
      </p:sp>
    </p:spTree>
    <p:extLst>
      <p:ext uri="{BB962C8B-B14F-4D97-AF65-F5344CB8AC3E}">
        <p14:creationId xmlns:p14="http://schemas.microsoft.com/office/powerpoint/2010/main" val="2761545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USP and how it differs from competitors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-Generates random terrain which can be implemented to others projects</a:t>
            </a:r>
          </a:p>
          <a:p>
            <a:pPr marL="0" indent="0">
              <a:buNone/>
            </a:pPr>
            <a:r>
              <a:rPr lang="en-GB" dirty="0"/>
              <a:t>-terrain can vary in complexity </a:t>
            </a:r>
          </a:p>
          <a:p>
            <a:pPr marL="0" indent="0">
              <a:buNone/>
            </a:pPr>
            <a:r>
              <a:rPr lang="en-GB" dirty="0"/>
              <a:t>-terrain is navigable proven by A star</a:t>
            </a:r>
          </a:p>
        </p:txBody>
      </p:sp>
    </p:spTree>
    <p:extLst>
      <p:ext uri="{BB962C8B-B14F-4D97-AF65-F5344CB8AC3E}">
        <p14:creationId xmlns:p14="http://schemas.microsoft.com/office/powerpoint/2010/main" val="3417617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design and technical and production feasibility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-Component uses A star pathfinding</a:t>
            </a:r>
          </a:p>
          <a:p>
            <a:pPr>
              <a:buFontTx/>
              <a:buChar char="-"/>
            </a:pPr>
            <a:r>
              <a:rPr lang="en-GB" dirty="0"/>
              <a:t>Perlin Noise</a:t>
            </a:r>
          </a:p>
          <a:p>
            <a:pPr>
              <a:buFontTx/>
              <a:buChar char="-"/>
            </a:pPr>
            <a:r>
              <a:rPr lang="en-GB" dirty="0"/>
              <a:t>-Produces random terrains that can vary in size and complexity</a:t>
            </a:r>
          </a:p>
        </p:txBody>
      </p:sp>
    </p:spTree>
    <p:extLst>
      <p:ext uri="{BB962C8B-B14F-4D97-AF65-F5344CB8AC3E}">
        <p14:creationId xmlns:p14="http://schemas.microsoft.com/office/powerpoint/2010/main" val="3945276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Commercial viability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-previous companies like </a:t>
            </a:r>
            <a:r>
              <a:rPr lang="en-GB" dirty="0" err="1"/>
              <a:t>speedTree</a:t>
            </a:r>
            <a:r>
              <a:rPr lang="en-GB" dirty="0"/>
              <a:t> prove it possible</a:t>
            </a:r>
          </a:p>
          <a:p>
            <a:pPr marL="0" indent="0">
              <a:buNone/>
            </a:pPr>
            <a:r>
              <a:rPr lang="en-GB" dirty="0"/>
              <a:t>-Allows user to pay a set value and avoid having to generate the terrain</a:t>
            </a:r>
          </a:p>
          <a:p>
            <a:pPr marL="0" indent="0">
              <a:buNone/>
            </a:pPr>
            <a:r>
              <a:rPr lang="en-GB" dirty="0"/>
              <a:t>-allows for quicker development</a:t>
            </a:r>
          </a:p>
          <a:p>
            <a:pPr marL="0" indent="0">
              <a:buNone/>
            </a:pPr>
            <a:r>
              <a:rPr lang="en-GB" dirty="0"/>
              <a:t>-potential to work for bigger games companies and films lie </a:t>
            </a:r>
            <a:r>
              <a:rPr lang="en-GB" dirty="0" err="1"/>
              <a:t>speedTree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3761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Companion Animal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Maddie Kay</a:t>
            </a:r>
          </a:p>
        </p:txBody>
      </p:sp>
    </p:spTree>
    <p:extLst>
      <p:ext uri="{BB962C8B-B14F-4D97-AF65-F5344CB8AC3E}">
        <p14:creationId xmlns:p14="http://schemas.microsoft.com/office/powerpoint/2010/main" val="3386302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Companion AI  - High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000" dirty="0"/>
              <a:t>Using a behaviour tree</a:t>
            </a:r>
          </a:p>
          <a:p>
            <a:pPr>
              <a:lnSpc>
                <a:spcPct val="150000"/>
              </a:lnSpc>
            </a:pPr>
            <a:r>
              <a:rPr lang="en-GB" sz="2000" dirty="0"/>
              <a:t>Will be adaptable to most animals</a:t>
            </a:r>
          </a:p>
          <a:p>
            <a:pPr lvl="1">
              <a:lnSpc>
                <a:spcPct val="150000"/>
              </a:lnSpc>
            </a:pPr>
            <a:r>
              <a:rPr lang="en-GB" sz="1800" dirty="0"/>
              <a:t>Current version currently designed for falcons</a:t>
            </a:r>
          </a:p>
          <a:p>
            <a:pPr>
              <a:lnSpc>
                <a:spcPct val="150000"/>
              </a:lnSpc>
            </a:pPr>
            <a:r>
              <a:rPr lang="en-GB" sz="2000" dirty="0"/>
              <a:t>Easy to add, remove and alter branches</a:t>
            </a:r>
          </a:p>
        </p:txBody>
      </p:sp>
    </p:spTree>
    <p:extLst>
      <p:ext uri="{BB962C8B-B14F-4D97-AF65-F5344CB8AC3E}">
        <p14:creationId xmlns:p14="http://schemas.microsoft.com/office/powerpoint/2010/main" val="21782879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657</TotalTime>
  <Words>303</Words>
  <Application>Microsoft Office PowerPoint</Application>
  <PresentationFormat>Widescreen</PresentationFormat>
  <Paragraphs>52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Trebuchet MS</vt:lpstr>
      <vt:lpstr>Wingdings 3</vt:lpstr>
      <vt:lpstr>Facet</vt:lpstr>
      <vt:lpstr>COMP230 Components</vt:lpstr>
      <vt:lpstr>Procedurally Generated Navigable Mountain terrain</vt:lpstr>
      <vt:lpstr>High Concept and title</vt:lpstr>
      <vt:lpstr>Target audience and market</vt:lpstr>
      <vt:lpstr>USP and how it differs from competitors</vt:lpstr>
      <vt:lpstr>The design and technical and production feasibility</vt:lpstr>
      <vt:lpstr>Commercial viability</vt:lpstr>
      <vt:lpstr>Companion Animal AI</vt:lpstr>
      <vt:lpstr>Companion AI  - High Concept</vt:lpstr>
      <vt:lpstr>Branches</vt:lpstr>
      <vt:lpstr>Scope</vt:lpstr>
      <vt:lpstr>Commercial Feasibility </vt:lpstr>
      <vt:lpstr>Components Combined</vt:lpstr>
      <vt:lpstr>Pathfinding</vt:lpstr>
      <vt:lpstr>Demo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Companion AI Tool</dc:title>
  <dc:creator>Maddie Kay</dc:creator>
  <cp:lastModifiedBy>Maddie Kay</cp:lastModifiedBy>
  <cp:revision>20</cp:revision>
  <dcterms:created xsi:type="dcterms:W3CDTF">2016-12-04T11:52:26Z</dcterms:created>
  <dcterms:modified xsi:type="dcterms:W3CDTF">2016-12-05T15:43:56Z</dcterms:modified>
</cp:coreProperties>
</file>