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61" r:id="rId2"/>
    <p:sldId id="256" r:id="rId3"/>
    <p:sldId id="262" r:id="rId4"/>
    <p:sldId id="257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2A984-873E-495B-8DA5-FA2F86388A05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383E0-8307-4E64-8B16-F00514BB0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42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383E0-8307-4E64-8B16-F00514BB0A3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92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31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0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985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7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545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164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796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54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45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0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93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6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49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4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94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5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10F18-F7ED-45C5-9CFE-B6F167002446}" type="datetimeFigureOut">
              <a:rPr lang="en-GB" smtClean="0"/>
              <a:t>04/12/2016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227896-832E-46DD-B5AD-89448E44D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4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COMP230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BSc United</a:t>
            </a:r>
          </a:p>
        </p:txBody>
      </p:sp>
    </p:spTree>
    <p:extLst>
      <p:ext uri="{BB962C8B-B14F-4D97-AF65-F5344CB8AC3E}">
        <p14:creationId xmlns:p14="http://schemas.microsoft.com/office/powerpoint/2010/main" val="145733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PCG Navigable Mountains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COMP230 Component</a:t>
            </a:r>
          </a:p>
        </p:txBody>
      </p:sp>
    </p:spTree>
    <p:extLst>
      <p:ext uri="{BB962C8B-B14F-4D97-AF65-F5344CB8AC3E}">
        <p14:creationId xmlns:p14="http://schemas.microsoft.com/office/powerpoint/2010/main" val="408772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Companion Animal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COMP230 Component</a:t>
            </a:r>
          </a:p>
        </p:txBody>
      </p:sp>
    </p:spTree>
    <p:extLst>
      <p:ext uri="{BB962C8B-B14F-4D97-AF65-F5344CB8AC3E}">
        <p14:creationId xmlns:p14="http://schemas.microsoft.com/office/powerpoint/2010/main" val="338630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Companion 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Using a behaviour tree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Should be adaptable to most animals</a:t>
            </a:r>
          </a:p>
          <a:p>
            <a:pPr lvl="1">
              <a:lnSpc>
                <a:spcPct val="150000"/>
              </a:lnSpc>
            </a:pPr>
            <a:r>
              <a:rPr lang="en-GB" sz="1800" dirty="0"/>
              <a:t>My version currently designed for falcons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Easy to add, remove and alter branches</a:t>
            </a:r>
          </a:p>
        </p:txBody>
      </p:sp>
    </p:spTree>
    <p:extLst>
      <p:ext uri="{BB962C8B-B14F-4D97-AF65-F5344CB8AC3E}">
        <p14:creationId xmlns:p14="http://schemas.microsoft.com/office/powerpoint/2010/main" val="217828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2" y="1715626"/>
            <a:ext cx="10276276" cy="4130381"/>
          </a:xfrm>
        </p:spPr>
      </p:pic>
    </p:spTree>
    <p:extLst>
      <p:ext uri="{BB962C8B-B14F-4D97-AF65-F5344CB8AC3E}">
        <p14:creationId xmlns:p14="http://schemas.microsoft.com/office/powerpoint/2010/main" val="130862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Branches just call functions from companion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Functions can easily be changed depending on companion animal</a:t>
            </a:r>
          </a:p>
          <a:p>
            <a:pPr>
              <a:lnSpc>
                <a:spcPct val="150000"/>
              </a:lnSpc>
            </a:pPr>
            <a:r>
              <a:rPr lang="en-GB" dirty="0"/>
              <a:t>Once the base nodes are working adding and altering branches is easy</a:t>
            </a:r>
          </a:p>
          <a:p>
            <a:pPr>
              <a:lnSpc>
                <a:spcPct val="150000"/>
              </a:lnSpc>
            </a:pPr>
            <a:r>
              <a:rPr lang="en-GB" dirty="0"/>
              <a:t>Scope depends on number of branches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37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Commercial 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GB" dirty="0"/>
              <a:t>Game making tool so could be sold on Unity Asset store</a:t>
            </a:r>
          </a:p>
          <a:p>
            <a:pPr>
              <a:lnSpc>
                <a:spcPct val="250000"/>
              </a:lnSpc>
            </a:pPr>
            <a:r>
              <a:rPr lang="en-GB" dirty="0"/>
              <a:t>Best selling Unity Assets are normally $50+</a:t>
            </a:r>
          </a:p>
          <a:p>
            <a:pPr>
              <a:lnSpc>
                <a:spcPct val="250000"/>
              </a:lnSpc>
            </a:pPr>
            <a:r>
              <a:rPr lang="en-GB" dirty="0"/>
              <a:t>Behaviour tree tool on Asset store are either general tools or for enemies </a:t>
            </a:r>
          </a:p>
          <a:p>
            <a:pPr>
              <a:lnSpc>
                <a:spcPct val="250000"/>
              </a:lnSpc>
            </a:pPr>
            <a:endParaRPr lang="en-GB" dirty="0"/>
          </a:p>
          <a:p>
            <a:pPr>
              <a:lnSpc>
                <a:spcPct val="2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88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Components Combined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COMP230 Component</a:t>
            </a:r>
          </a:p>
        </p:txBody>
      </p:sp>
    </p:spTree>
    <p:extLst>
      <p:ext uri="{BB962C8B-B14F-4D97-AF65-F5344CB8AC3E}">
        <p14:creationId xmlns:p14="http://schemas.microsoft.com/office/powerpoint/2010/main" val="141306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Both components require pathfinding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Paths generated with terrain can be passed into AI to guide player</a:t>
            </a:r>
          </a:p>
          <a:p>
            <a:pPr>
              <a:lnSpc>
                <a:spcPct val="200000"/>
              </a:lnSpc>
            </a:pPr>
            <a:r>
              <a:rPr lang="en-GB" dirty="0"/>
              <a:t>AI will only find enemies and objects if player can reach them</a:t>
            </a:r>
          </a:p>
        </p:txBody>
      </p:sp>
    </p:spTree>
    <p:extLst>
      <p:ext uri="{BB962C8B-B14F-4D97-AF65-F5344CB8AC3E}">
        <p14:creationId xmlns:p14="http://schemas.microsoft.com/office/powerpoint/2010/main" val="23395634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496</TotalTime>
  <Words>144</Words>
  <Application>Microsoft Office PowerPoint</Application>
  <PresentationFormat>Widescreen</PresentationFormat>
  <Paragraphs>28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COMP230 Components</vt:lpstr>
      <vt:lpstr>PCG Navigable Mountains</vt:lpstr>
      <vt:lpstr>Companion Animal AI</vt:lpstr>
      <vt:lpstr>Companion AI </vt:lpstr>
      <vt:lpstr>Branches</vt:lpstr>
      <vt:lpstr>Scope</vt:lpstr>
      <vt:lpstr>Commercial Feasibility </vt:lpstr>
      <vt:lpstr>Components Combined</vt:lpstr>
      <vt:lpstr>Pathfinding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Companion AI Tool</dc:title>
  <dc:creator>Maddie Kay</dc:creator>
  <cp:lastModifiedBy>Maddie Kay</cp:lastModifiedBy>
  <cp:revision>16</cp:revision>
  <dcterms:created xsi:type="dcterms:W3CDTF">2016-12-04T11:52:26Z</dcterms:created>
  <dcterms:modified xsi:type="dcterms:W3CDTF">2016-12-04T21:48:44Z</dcterms:modified>
</cp:coreProperties>
</file>