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98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54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6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9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3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6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49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4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Companion AI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COMP230 Component</a:t>
            </a:r>
          </a:p>
        </p:txBody>
      </p:sp>
    </p:spTree>
    <p:extLst>
      <p:ext uri="{BB962C8B-B14F-4D97-AF65-F5344CB8AC3E}">
        <p14:creationId xmlns:p14="http://schemas.microsoft.com/office/powerpoint/2010/main" val="408772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Companion 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Using a behaviour tree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Should be adaptable to most animals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My version currently designed for falcons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Easy to add, remove and alter branches</a:t>
            </a:r>
          </a:p>
        </p:txBody>
      </p:sp>
    </p:spTree>
    <p:extLst>
      <p:ext uri="{BB962C8B-B14F-4D97-AF65-F5344CB8AC3E}">
        <p14:creationId xmlns:p14="http://schemas.microsoft.com/office/powerpoint/2010/main" val="217828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2" y="1715626"/>
            <a:ext cx="10276276" cy="4130381"/>
          </a:xfrm>
        </p:spPr>
      </p:pic>
    </p:spTree>
    <p:extLst>
      <p:ext uri="{BB962C8B-B14F-4D97-AF65-F5344CB8AC3E}">
        <p14:creationId xmlns:p14="http://schemas.microsoft.com/office/powerpoint/2010/main" val="13086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Branches just call functions from companion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Functions can easily be changed depending on companion animal</a:t>
            </a:r>
          </a:p>
          <a:p>
            <a:pPr>
              <a:lnSpc>
                <a:spcPct val="150000"/>
              </a:lnSpc>
            </a:pPr>
            <a:r>
              <a:rPr lang="en-GB" dirty="0"/>
              <a:t>Once the base nodes are working adding and altering branches is easy</a:t>
            </a:r>
          </a:p>
          <a:p>
            <a:pPr>
              <a:lnSpc>
                <a:spcPct val="150000"/>
              </a:lnSpc>
            </a:pPr>
            <a:r>
              <a:rPr lang="en-GB" dirty="0"/>
              <a:t>Scope depends on number </a:t>
            </a:r>
            <a:r>
              <a:rPr lang="en-GB"/>
              <a:t>of branches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372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66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Companion AI Tool</vt:lpstr>
      <vt:lpstr>Companion AI </vt:lpstr>
      <vt:lpstr>Branches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 AI Tool</dc:title>
  <dc:creator>Maddie Kay</dc:creator>
  <cp:lastModifiedBy>Maddie Kay</cp:lastModifiedBy>
  <cp:revision>3</cp:revision>
  <dcterms:created xsi:type="dcterms:W3CDTF">2016-12-04T11:52:26Z</dcterms:created>
  <dcterms:modified xsi:type="dcterms:W3CDTF">2016-12-04T12:04:14Z</dcterms:modified>
</cp:coreProperties>
</file>