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A984-873E-495B-8DA5-FA2F86388A05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83E0-8307-4E64-8B16-F00514BB0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83E0-8307-4E64-8B16-F00514BB0A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COMP230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BSc United</a:t>
            </a:r>
          </a:p>
        </p:txBody>
      </p:sp>
    </p:spTree>
    <p:extLst>
      <p:ext uri="{BB962C8B-B14F-4D97-AF65-F5344CB8AC3E}">
        <p14:creationId xmlns:p14="http://schemas.microsoft.com/office/powerpoint/2010/main" val="145733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PCG Navigable Mountains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40877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Companion AI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338630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Using a behaviour tree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Should be adaptable to most animals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My version currently designed for falcons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Easy to add, remove and alter branches</a:t>
            </a:r>
          </a:p>
        </p:txBody>
      </p:sp>
    </p:spTree>
    <p:extLst>
      <p:ext uri="{BB962C8B-B14F-4D97-AF65-F5344CB8AC3E}">
        <p14:creationId xmlns:p14="http://schemas.microsoft.com/office/powerpoint/2010/main" val="21782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2" y="1715626"/>
            <a:ext cx="10276276" cy="4130381"/>
          </a:xfrm>
        </p:spPr>
      </p:pic>
    </p:spTree>
    <p:extLst>
      <p:ext uri="{BB962C8B-B14F-4D97-AF65-F5344CB8AC3E}">
        <p14:creationId xmlns:p14="http://schemas.microsoft.com/office/powerpoint/2010/main" val="13086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Branches just call functions from companion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can easily be changed depending on companion animal</a:t>
            </a:r>
          </a:p>
          <a:p>
            <a:pPr>
              <a:lnSpc>
                <a:spcPct val="150000"/>
              </a:lnSpc>
            </a:pPr>
            <a:r>
              <a:rPr lang="en-GB" dirty="0"/>
              <a:t>Once the base nodes are working adding and altering branches is easy</a:t>
            </a:r>
          </a:p>
          <a:p>
            <a:pPr>
              <a:lnSpc>
                <a:spcPct val="150000"/>
              </a:lnSpc>
            </a:pPr>
            <a:r>
              <a:rPr lang="en-GB" dirty="0"/>
              <a:t>Scope depends on number of branches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7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Game making tool so could be sold on Unity Asset store</a:t>
            </a:r>
          </a:p>
          <a:p>
            <a:pPr>
              <a:lnSpc>
                <a:spcPct val="250000"/>
              </a:lnSpc>
            </a:pPr>
            <a:r>
              <a:rPr lang="en-GB" dirty="0"/>
              <a:t>Best selling Unity Assets are normally $50+</a:t>
            </a:r>
          </a:p>
          <a:p>
            <a:pPr>
              <a:lnSpc>
                <a:spcPct val="250000"/>
              </a:lnSpc>
            </a:pPr>
            <a:r>
              <a:rPr lang="en-GB" dirty="0"/>
              <a:t>Behaviour tree tool on Asset store are either general tools or for enemies </a:t>
            </a:r>
          </a:p>
          <a:p>
            <a:pPr>
              <a:lnSpc>
                <a:spcPct val="250000"/>
              </a:lnSpc>
            </a:pPr>
            <a:endParaRPr lang="en-GB" dirty="0"/>
          </a:p>
          <a:p>
            <a:pPr>
              <a:lnSpc>
                <a:spcPct val="2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8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 Combined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141306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Both components require pathfinding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Paths generated with terrain can be passed into AI to guide player</a:t>
            </a:r>
          </a:p>
          <a:p>
            <a:pPr>
              <a:lnSpc>
                <a:spcPct val="200000"/>
              </a:lnSpc>
            </a:pPr>
            <a:r>
              <a:rPr lang="en-GB" dirty="0"/>
              <a:t>AI will only find enemies and objects if player can reach them</a:t>
            </a:r>
          </a:p>
        </p:txBody>
      </p:sp>
    </p:spTree>
    <p:extLst>
      <p:ext uri="{BB962C8B-B14F-4D97-AF65-F5344CB8AC3E}">
        <p14:creationId xmlns:p14="http://schemas.microsoft.com/office/powerpoint/2010/main" val="2339563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144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COMP230 Components</vt:lpstr>
      <vt:lpstr>PCG Navigable Mountains</vt:lpstr>
      <vt:lpstr>Companion AI Tool</vt:lpstr>
      <vt:lpstr>Companion AI </vt:lpstr>
      <vt:lpstr>Branches</vt:lpstr>
      <vt:lpstr>Scope</vt:lpstr>
      <vt:lpstr>Commercial Feasibility </vt:lpstr>
      <vt:lpstr>Components Combined</vt:lpstr>
      <vt:lpstr>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AI Tool</dc:title>
  <dc:creator>Maddie Kay</dc:creator>
  <cp:lastModifiedBy>Maddie Kay</cp:lastModifiedBy>
  <cp:revision>15</cp:revision>
  <dcterms:created xsi:type="dcterms:W3CDTF">2016-12-04T11:52:26Z</dcterms:created>
  <dcterms:modified xsi:type="dcterms:W3CDTF">2016-12-04T20:09:01Z</dcterms:modified>
</cp:coreProperties>
</file>