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62" r:id="rId9"/>
    <p:sldId id="257" r:id="rId10"/>
    <p:sldId id="258" r:id="rId11"/>
    <p:sldId id="274" r:id="rId12"/>
    <p:sldId id="273" r:id="rId13"/>
    <p:sldId id="260" r:id="rId14"/>
    <p:sldId id="259" r:id="rId15"/>
    <p:sldId id="263" r:id="rId16"/>
    <p:sldId id="264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A984-873E-495B-8DA5-FA2F86388A05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83E0-8307-4E64-8B16-F00514BB0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83E0-8307-4E64-8B16-F00514BB0A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F18-F7ED-45C5-9CFE-B6F167002446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COMP230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BSc United</a:t>
            </a:r>
          </a:p>
        </p:txBody>
      </p:sp>
    </p:spTree>
    <p:extLst>
      <p:ext uri="{BB962C8B-B14F-4D97-AF65-F5344CB8AC3E}">
        <p14:creationId xmlns:p14="http://schemas.microsoft.com/office/powerpoint/2010/main" val="145733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2" y="1715626"/>
            <a:ext cx="10276276" cy="4130381"/>
          </a:xfrm>
        </p:spPr>
      </p:pic>
    </p:spTree>
    <p:extLst>
      <p:ext uri="{BB962C8B-B14F-4D97-AF65-F5344CB8AC3E}">
        <p14:creationId xmlns:p14="http://schemas.microsoft.com/office/powerpoint/2010/main" val="13086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Companions common in games</a:t>
            </a:r>
          </a:p>
          <a:p>
            <a:pPr>
              <a:lnSpc>
                <a:spcPct val="200000"/>
              </a:lnSpc>
            </a:pPr>
            <a:r>
              <a:rPr lang="en-GB" dirty="0"/>
              <a:t>Need a balance between annoying and useful</a:t>
            </a:r>
          </a:p>
          <a:p>
            <a:pPr>
              <a:lnSpc>
                <a:spcPct val="200000"/>
              </a:lnSpc>
            </a:pPr>
            <a:r>
              <a:rPr lang="en-GB" dirty="0"/>
              <a:t>Useful behaviours seemed to be: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Finds resources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Leads the way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Doesn’t hinder the player</a:t>
            </a:r>
          </a:p>
        </p:txBody>
      </p:sp>
    </p:spTree>
    <p:extLst>
      <p:ext uri="{BB962C8B-B14F-4D97-AF65-F5344CB8AC3E}">
        <p14:creationId xmlns:p14="http://schemas.microsoft.com/office/powerpoint/2010/main" val="31436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Unity users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Unity Asset store</a:t>
            </a:r>
          </a:p>
          <a:p>
            <a:pPr>
              <a:lnSpc>
                <a:spcPct val="200000"/>
              </a:lnSpc>
            </a:pPr>
            <a:r>
              <a:rPr lang="en-GB" dirty="0"/>
              <a:t>Quick prototyping </a:t>
            </a:r>
          </a:p>
          <a:p>
            <a:pPr>
              <a:lnSpc>
                <a:spcPct val="200000"/>
              </a:lnSpc>
            </a:pPr>
            <a:r>
              <a:rPr lang="en-GB" dirty="0"/>
              <a:t>Developers with little code experience</a:t>
            </a:r>
          </a:p>
        </p:txBody>
      </p:sp>
    </p:spTree>
    <p:extLst>
      <p:ext uri="{BB962C8B-B14F-4D97-AF65-F5344CB8AC3E}">
        <p14:creationId xmlns:p14="http://schemas.microsoft.com/office/powerpoint/2010/main" val="41299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Game making tool so could be sold on Unity Asset store</a:t>
            </a:r>
          </a:p>
          <a:p>
            <a:pPr>
              <a:lnSpc>
                <a:spcPct val="250000"/>
              </a:lnSpc>
            </a:pPr>
            <a:r>
              <a:rPr lang="en-GB" dirty="0"/>
              <a:t>Best selling Unity Assets are normally $50+</a:t>
            </a:r>
          </a:p>
          <a:p>
            <a:pPr>
              <a:lnSpc>
                <a:spcPct val="250000"/>
              </a:lnSpc>
            </a:pPr>
            <a:r>
              <a:rPr lang="en-GB" dirty="0"/>
              <a:t>Behaviour tree tool on Asset store are more general tools </a:t>
            </a:r>
          </a:p>
          <a:p>
            <a:pPr>
              <a:lnSpc>
                <a:spcPct val="250000"/>
              </a:lnSpc>
            </a:pPr>
            <a:endParaRPr lang="en-GB" dirty="0"/>
          </a:p>
          <a:p>
            <a:pPr>
              <a:lnSpc>
                <a:spcPct val="2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8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Scope depends on number of branches</a:t>
            </a:r>
          </a:p>
          <a:p>
            <a:pPr>
              <a:lnSpc>
                <a:spcPct val="250000"/>
              </a:lnSpc>
            </a:pPr>
            <a:r>
              <a:rPr lang="en-GB" dirty="0"/>
              <a:t>Branches just call functions from companion</a:t>
            </a:r>
          </a:p>
          <a:p>
            <a:pPr>
              <a:lnSpc>
                <a:spcPct val="250000"/>
              </a:lnSpc>
            </a:pPr>
            <a:r>
              <a:rPr lang="en-GB" dirty="0"/>
              <a:t>Once the base nodes work adding and altering branches is easy</a:t>
            </a:r>
          </a:p>
          <a:p>
            <a:pPr>
              <a:lnSpc>
                <a:spcPct val="2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 Combined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141306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Both components require pathfinding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Paths generated with terrain can be passed into AI to guide player</a:t>
            </a:r>
          </a:p>
          <a:p>
            <a:pPr>
              <a:lnSpc>
                <a:spcPct val="200000"/>
              </a:lnSpc>
            </a:pPr>
            <a:r>
              <a:rPr lang="en-GB" dirty="0"/>
              <a:t>AI will only find enemies and objects if player can reach them</a:t>
            </a:r>
          </a:p>
        </p:txBody>
      </p:sp>
    </p:spTree>
    <p:extLst>
      <p:ext uri="{BB962C8B-B14F-4D97-AF65-F5344CB8AC3E}">
        <p14:creationId xmlns:p14="http://schemas.microsoft.com/office/powerpoint/2010/main" val="233956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24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Procedurally Generated Navigable Mountain terrain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Easterbrook</a:t>
            </a:r>
          </a:p>
        </p:txBody>
      </p:sp>
    </p:spTree>
    <p:extLst>
      <p:ext uri="{BB962C8B-B14F-4D97-AF65-F5344CB8AC3E}">
        <p14:creationId xmlns:p14="http://schemas.microsoft.com/office/powerpoint/2010/main" val="313735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Concept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-Generating a mountain terrain randomly</a:t>
            </a:r>
          </a:p>
          <a:p>
            <a:r>
              <a:rPr lang="en-GB" dirty="0"/>
              <a:t>-Allow for varying input to change mountains</a:t>
            </a:r>
          </a:p>
          <a:p>
            <a:r>
              <a:rPr lang="en-GB" dirty="0"/>
              <a:t>-Makes sure the terrain is navigable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and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-Small groups and individuals who would rather buy then make a mountain terrain</a:t>
            </a:r>
          </a:p>
          <a:p>
            <a:pPr marL="0" indent="0">
              <a:buNone/>
            </a:pPr>
            <a:r>
              <a:rPr lang="en-GB" dirty="0"/>
              <a:t>-Similar business model as </a:t>
            </a:r>
            <a:r>
              <a:rPr lang="en-GB" dirty="0" err="1"/>
              <a:t>SpeedTree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-pricing strategy which varies based </a:t>
            </a:r>
          </a:p>
        </p:txBody>
      </p:sp>
    </p:spTree>
    <p:extLst>
      <p:ext uri="{BB962C8B-B14F-4D97-AF65-F5344CB8AC3E}">
        <p14:creationId xmlns:p14="http://schemas.microsoft.com/office/powerpoint/2010/main" val="276154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USP and how it differs from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-Generates random terrain which can be implemented to others projects</a:t>
            </a:r>
          </a:p>
          <a:p>
            <a:pPr marL="0" indent="0">
              <a:buNone/>
            </a:pPr>
            <a:r>
              <a:rPr lang="en-GB" dirty="0"/>
              <a:t>-terrain can vary in complexity </a:t>
            </a:r>
          </a:p>
          <a:p>
            <a:pPr marL="0" indent="0">
              <a:buNone/>
            </a:pPr>
            <a:r>
              <a:rPr lang="en-GB" dirty="0"/>
              <a:t>-terrain is navigable proven by A star</a:t>
            </a:r>
          </a:p>
        </p:txBody>
      </p:sp>
    </p:spTree>
    <p:extLst>
      <p:ext uri="{BB962C8B-B14F-4D97-AF65-F5344CB8AC3E}">
        <p14:creationId xmlns:p14="http://schemas.microsoft.com/office/powerpoint/2010/main" val="34176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and technical and production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-Component uses A star pathfinding</a:t>
            </a:r>
          </a:p>
          <a:p>
            <a:pPr>
              <a:buFontTx/>
              <a:buChar char="-"/>
            </a:pPr>
            <a:r>
              <a:rPr lang="en-GB" dirty="0"/>
              <a:t>Perlin Noise</a:t>
            </a:r>
          </a:p>
          <a:p>
            <a:pPr>
              <a:buFontTx/>
              <a:buChar char="-"/>
            </a:pPr>
            <a:r>
              <a:rPr lang="en-GB" dirty="0"/>
              <a:t>-Produces random terrains that can vary in size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94527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-previous companies like </a:t>
            </a:r>
            <a:r>
              <a:rPr lang="en-GB" dirty="0" err="1"/>
              <a:t>speedTree</a:t>
            </a:r>
            <a:r>
              <a:rPr lang="en-GB" dirty="0"/>
              <a:t> prove it possible</a:t>
            </a:r>
          </a:p>
          <a:p>
            <a:pPr marL="0" indent="0">
              <a:buNone/>
            </a:pPr>
            <a:r>
              <a:rPr lang="en-GB" dirty="0"/>
              <a:t>-Allows user to pay a set value and avoid having to generate the terrain</a:t>
            </a:r>
          </a:p>
          <a:p>
            <a:pPr marL="0" indent="0">
              <a:buNone/>
            </a:pPr>
            <a:r>
              <a:rPr lang="en-GB" dirty="0"/>
              <a:t>-allows for quicker development</a:t>
            </a:r>
          </a:p>
          <a:p>
            <a:pPr marL="0" indent="0">
              <a:buNone/>
            </a:pPr>
            <a:r>
              <a:rPr lang="en-GB" dirty="0"/>
              <a:t>-potential to work for bigger games companies and films lie </a:t>
            </a:r>
            <a:r>
              <a:rPr lang="en-GB" dirty="0" err="1"/>
              <a:t>speedTree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7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Companion Animal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Maddie Kay</a:t>
            </a:r>
          </a:p>
        </p:txBody>
      </p:sp>
    </p:spTree>
    <p:extLst>
      <p:ext uri="{BB962C8B-B14F-4D97-AF65-F5344CB8AC3E}">
        <p14:creationId xmlns:p14="http://schemas.microsoft.com/office/powerpoint/2010/main" val="33863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AI  - High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Tool for companion AI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Adaptable to most animals</a:t>
            </a:r>
          </a:p>
          <a:p>
            <a:pPr lvl="1">
              <a:lnSpc>
                <a:spcPct val="200000"/>
              </a:lnSpc>
            </a:pPr>
            <a:r>
              <a:rPr lang="en-GB" sz="1800" dirty="0"/>
              <a:t>Current version designed for falcons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Uses a behaviour tree</a:t>
            </a:r>
          </a:p>
        </p:txBody>
      </p:sp>
    </p:spTree>
    <p:extLst>
      <p:ext uri="{BB962C8B-B14F-4D97-AF65-F5344CB8AC3E}">
        <p14:creationId xmlns:p14="http://schemas.microsoft.com/office/powerpoint/2010/main" val="21782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769</TotalTime>
  <Words>329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COMP230 Components</vt:lpstr>
      <vt:lpstr>Procedurally Generated Navigable Mountain terrain</vt:lpstr>
      <vt:lpstr>High Concept and title</vt:lpstr>
      <vt:lpstr>Target audience and market</vt:lpstr>
      <vt:lpstr>USP and how it differs from competitors</vt:lpstr>
      <vt:lpstr>The design and technical and production feasibility</vt:lpstr>
      <vt:lpstr>Commercial viability</vt:lpstr>
      <vt:lpstr>Companion Animal AI</vt:lpstr>
      <vt:lpstr>Companion AI  - High Concept</vt:lpstr>
      <vt:lpstr>Branches</vt:lpstr>
      <vt:lpstr>Market Research</vt:lpstr>
      <vt:lpstr>Target Market </vt:lpstr>
      <vt:lpstr>Commercial Feasibility </vt:lpstr>
      <vt:lpstr>Technical Feasibility </vt:lpstr>
      <vt:lpstr>Components Combined</vt:lpstr>
      <vt:lpstr>Pathfinding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AI Tool</dc:title>
  <dc:creator>Maddie Kay</dc:creator>
  <cp:lastModifiedBy>Maddie Kay</cp:lastModifiedBy>
  <cp:revision>33</cp:revision>
  <dcterms:created xsi:type="dcterms:W3CDTF">2016-12-04T11:52:26Z</dcterms:created>
  <dcterms:modified xsi:type="dcterms:W3CDTF">2016-12-06T12:51:38Z</dcterms:modified>
</cp:coreProperties>
</file>