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ie M" userId="2de9b314e1b8dd9b" providerId="LiveId" clId="{94EA2D29-FB85-446D-B0F7-22AE3C93F803}"/>
    <pc:docChg chg="custSel addSld modSld">
      <pc:chgData name="Maddie M" userId="2de9b314e1b8dd9b" providerId="LiveId" clId="{94EA2D29-FB85-446D-B0F7-22AE3C93F803}" dt="2025-01-11T13:40:46.834" v="3" actId="22"/>
      <pc:docMkLst>
        <pc:docMk/>
      </pc:docMkLst>
      <pc:sldChg chg="addSp delSp new mod">
        <pc:chgData name="Maddie M" userId="2de9b314e1b8dd9b" providerId="LiveId" clId="{94EA2D29-FB85-446D-B0F7-22AE3C93F803}" dt="2025-01-11T13:40:46.834" v="3" actId="22"/>
        <pc:sldMkLst>
          <pc:docMk/>
          <pc:sldMk cId="2785143138" sldId="256"/>
        </pc:sldMkLst>
        <pc:spChg chg="del">
          <ac:chgData name="Maddie M" userId="2de9b314e1b8dd9b" providerId="LiveId" clId="{94EA2D29-FB85-446D-B0F7-22AE3C93F803}" dt="2025-01-11T13:40:42.069" v="1" actId="478"/>
          <ac:spMkLst>
            <pc:docMk/>
            <pc:sldMk cId="2785143138" sldId="256"/>
            <ac:spMk id="2" creationId="{E1E6C109-B940-F8FB-532F-D190861B24A9}"/>
          </ac:spMkLst>
        </pc:spChg>
        <pc:spChg chg="del">
          <ac:chgData name="Maddie M" userId="2de9b314e1b8dd9b" providerId="LiveId" clId="{94EA2D29-FB85-446D-B0F7-22AE3C93F803}" dt="2025-01-11T13:40:44.109" v="2" actId="478"/>
          <ac:spMkLst>
            <pc:docMk/>
            <pc:sldMk cId="2785143138" sldId="256"/>
            <ac:spMk id="3" creationId="{2623E147-A127-DF7B-5582-B9FAB8B8DDF2}"/>
          </ac:spMkLst>
        </pc:spChg>
        <pc:picChg chg="add">
          <ac:chgData name="Maddie M" userId="2de9b314e1b8dd9b" providerId="LiveId" clId="{94EA2D29-FB85-446D-B0F7-22AE3C93F803}" dt="2025-01-11T13:40:46.834" v="3" actId="22"/>
          <ac:picMkLst>
            <pc:docMk/>
            <pc:sldMk cId="2785143138" sldId="256"/>
            <ac:picMk id="5" creationId="{630C2FBB-644E-BC0D-44E5-FC796B1EF7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780C-3C7D-BBEE-F2EF-FE8A7991D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E03F-6AD6-1948-E26D-B9627DE93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1747-843B-2A63-6787-44482FE9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6DE6-DD39-43B8-AB5F-0435D655C0C6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1EB8-2B08-F122-A452-24D11C52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CA504-6A66-1187-561B-725E9741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E9C-676C-4D6B-9CC6-28E136FE7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49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EBB4-7596-B254-32C2-0A73832A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7CF7E-E019-E60C-46C7-C51E858D5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4A8A-8B6C-972F-8DFC-B070270D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6DE6-DD39-43B8-AB5F-0435D655C0C6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E508D-45B5-6501-53F5-7878F7E0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7F86A-2659-3D38-DDF4-5D74F3F3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E9C-676C-4D6B-9CC6-28E136FE7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85A2B-F011-4BFF-1365-353AE7115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9D9E1-7F4E-1D3E-32E2-6A7689CDE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F42B-88C7-F0F7-0C5E-5A2BD5F7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6DE6-DD39-43B8-AB5F-0435D655C0C6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7894-57E6-8BCC-6FD9-60132907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2E374-D683-DC46-1DB7-6613C222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E9C-676C-4D6B-9CC6-28E136FE7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51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B59A-4D06-4EE5-2D06-02D7B7AA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7AED-A6EF-56F8-BC64-D870E080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B964-0BBD-9E07-3281-6694BB2E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6DE6-DD39-43B8-AB5F-0435D655C0C6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F8AF5-B60D-C59E-1FC2-1AC09253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6125-3923-356A-A78E-CBE07DB2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E9C-676C-4D6B-9CC6-28E136FE7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41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A2D7-E41F-5E44-3C09-38BBB783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60FB-6643-E8F9-A64C-3F285D44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4AD33-5E49-78BE-6AAE-1A69B8CC2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6DE6-DD39-43B8-AB5F-0435D655C0C6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481B1-0449-CA30-5C55-EF9E3F9E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BE2EB-8291-3029-77C8-0EA37691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E9C-676C-4D6B-9CC6-28E136FE7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1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D734-67CE-8820-D000-12CACB8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61D9-C5DD-8CCE-5A81-92BCEEC64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A4722-C580-6A72-9A5C-98453835A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DF6CD-3169-3D0D-DEDD-F2145C60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6DE6-DD39-43B8-AB5F-0435D655C0C6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BBC37-0532-E131-F4AF-37E1BC22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F485C-2C94-EA74-720E-C3C6605D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E9C-676C-4D6B-9CC6-28E136FE7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6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A63F-C850-6BB4-4BE0-8287279A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1DAE-7530-FD1C-91D0-63ABC951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8462-F209-5CB8-3312-E71AB5BB0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55EF2-C8E0-A0FF-6409-A2E59CAB9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628A9-DE61-B0BC-1D26-388CEE1C8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41720-FA03-4559-BEFF-54CAF1DC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6DE6-DD39-43B8-AB5F-0435D655C0C6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1B0FA-00F3-8E74-4E33-50935A44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87960-A882-06C3-6C01-48572632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E9C-676C-4D6B-9CC6-28E136FE7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54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B40E-068F-80C3-972A-BAFEE9A6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EE921-CBFA-63ED-1C9D-54493178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6DE6-DD39-43B8-AB5F-0435D655C0C6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DE18F-F345-4158-1785-9D9AC83F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35E58-2C82-1E55-BAC8-B37EFDC0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E9C-676C-4D6B-9CC6-28E136FE7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2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EE0C1-8558-F9C0-4E43-68E77983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6DE6-DD39-43B8-AB5F-0435D655C0C6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A9A54-551C-9703-F963-374E94D2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32213-71EC-1E6F-449B-1EFCBD0C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E9C-676C-4D6B-9CC6-28E136FE7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05E9-917F-8C19-ABCF-568885B6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08A6E-A972-68BB-B70F-D00A1353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C6BB5-4C2D-A217-11C5-4CCFF746E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55298-7871-FE30-D251-C283D9C11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6DE6-DD39-43B8-AB5F-0435D655C0C6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64433-DF32-025F-82B3-9E1349FF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2CE04-F080-6E26-9B9D-49F11A0D4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E9C-676C-4D6B-9CC6-28E136FE7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23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12A7-820E-BBF1-6DD5-62361292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AD0AF-EB3F-E286-EB33-512895870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D12C8-056B-156D-3480-72619242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20053-87F4-52ED-D1C2-A6C8F06C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6DE6-DD39-43B8-AB5F-0435D655C0C6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5D0E2-F7EE-56C3-2B8C-3A2125B4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DC9C8-033A-196C-AA74-D4303785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CE9C-676C-4D6B-9CC6-28E136FE7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2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1368A-AF86-9815-A961-6F3F5F53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264FC-AAB3-7707-D0B3-7468DC301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B87A-4C66-3F94-D937-1BED79105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906DE6-DD39-43B8-AB5F-0435D655C0C6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9ED1B-F482-8209-5C2E-958806BA2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5640-C798-B933-D3B3-95A6F4BF6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AECE9C-676C-4D6B-9CC6-28E136FE73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05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C2FBB-644E-BC0D-44E5-FC796B1E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4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Maddie M</dc:creator>
  <cp:lastModifiedBy>Maddie M</cp:lastModifiedBy>
  <cp:revision>1</cp:revision>
  <dcterms:created xsi:type="dcterms:W3CDTF">2025-01-11T13:40:36Z</dcterms:created>
  <dcterms:modified xsi:type="dcterms:W3CDTF">2025-01-11T13:40:57Z</dcterms:modified>
</cp:coreProperties>
</file>