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59" r:id="rId6"/>
    <p:sldId id="264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55" autoAdjust="0"/>
  </p:normalViewPr>
  <p:slideViewPr>
    <p:cSldViewPr snapToGrid="0">
      <p:cViewPr varScale="1">
        <p:scale>
          <a:sx n="112" d="100"/>
          <a:sy n="112" d="100"/>
        </p:scale>
        <p:origin x="516" y="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4EFE1-06E1-4616-B8CD-60C992652778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8CC54-5174-4AB2-9C05-06EEAACA6A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365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E8639-058D-4352-8B58-9CE184E12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8722ED-6AB9-4F3B-985F-986D5A901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B4E65F-3151-4545-93F7-2EFCD28B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10D6-81DE-4DB2-B417-A1B2CB8F49A6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3E8BAC-A4F5-464D-A148-FA9F7C29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CDE669-A05B-4A67-BE10-52E46645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4DB7-1859-4207-99C2-5069D9BB8D9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36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6F1FD3-ABEF-4DE1-9E7F-FF93AF99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8B7548-A48B-4F7C-BD07-C68AC75FA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D10AB8-6F7C-45BF-9CD7-2AD32D17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10D6-81DE-4DB2-B417-A1B2CB8F49A6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FEE67F-608C-4D36-A87B-6A508418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AA6726-D2EF-4FE0-8E16-A29E6958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4DB7-1859-4207-99C2-5069D9BB8D9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47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8107AA-E2AD-47A5-B5CC-3F993C8B9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D8638A-764B-46A9-B266-E3B0870A8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09A030-FB1C-4347-B8E7-3DBF7394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10D6-81DE-4DB2-B417-A1B2CB8F49A6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64B6D8-9AAA-4DB7-B0AF-83586F32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FE6642-FBEC-4EB1-AD00-0A761113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4DB7-1859-4207-99C2-5069D9BB8D9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06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A609B-C8E7-47B0-991F-9A61132B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2081B6-4A50-4C3C-B230-3EFDA8D9F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0458D8-3E0A-4636-B301-4309B15B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10D6-81DE-4DB2-B417-A1B2CB8F49A6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DE756-6D16-49CC-8E0A-FA0D09D1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300E97-2A45-436C-A6BF-1F95BD0A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4DB7-1859-4207-99C2-5069D9BB8D9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45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EEFE5-58D1-4A38-8150-4CF2DE20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EAA1BA-1A15-488C-92A7-FAAD1D677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3FEA71-0147-4622-889C-6B5879CB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10D6-81DE-4DB2-B417-A1B2CB8F49A6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71C183-5AFB-409D-950F-F04FDB40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4861CA-9909-4D64-887F-1D60F7D5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4DB7-1859-4207-99C2-5069D9BB8D9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00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1B741-75BB-4E0B-B97F-2662EE65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9E459F-E94C-4432-A3D6-31C4139BC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84464F-C47D-4AF5-99DC-9028E5317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8C9FD3-C76A-4AED-979B-D935163C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10D6-81DE-4DB2-B417-A1B2CB8F49A6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4F2F1E-4EDC-4923-9B9B-15B9C61E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5B4BBE-DAEC-4591-8A59-80E353B4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4DB7-1859-4207-99C2-5069D9BB8D9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69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F9D73-800D-42F8-B45F-BAA75B0E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E4D738-7AD3-4326-A476-2B0CA1BB8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1D9B53-C34F-4198-931E-1095EAA90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D0FA45-EF63-4D4D-BB01-4EDFDFDF8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AD5B43-D4F0-4EF9-A8A2-FACEF685D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8468CA-48FD-4ED5-AE5A-8DCA61F2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10D6-81DE-4DB2-B417-A1B2CB8F49A6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9BC0C2-1143-402D-AFF3-854C1A4A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1AAC6E-27B2-4212-9B65-12EBC612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4DB7-1859-4207-99C2-5069D9BB8D9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30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E0703-4D35-44C0-A738-08B8064C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AA97B24-C910-41F9-B6BB-CE376F7A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10D6-81DE-4DB2-B417-A1B2CB8F49A6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FE9554-B1E2-4D5C-B39E-D048D31A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8ED1F9-0394-416D-91DE-E0D4C94D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4DB7-1859-4207-99C2-5069D9BB8D9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56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9AFA50-06F7-4A79-B8A5-5C589070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10D6-81DE-4DB2-B417-A1B2CB8F49A6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9C465C-5E30-4720-8001-AD8FFAE9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C46B72-BE39-40ED-86AC-F1ABFD82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4DB7-1859-4207-99C2-5069D9BB8D9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96D04-D2B7-4681-9B98-32B03087C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C2FF33-1BBC-479E-85B6-49A5E195B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6451FC-93FE-4579-84CB-B2ABFAB1B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44B08E-5EC9-46FF-88A8-F2485A10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10D6-81DE-4DB2-B417-A1B2CB8F49A6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B565F4-DF77-43AE-B73B-80C13F4F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B7F99-B3C4-4218-821A-5CC92926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4DB7-1859-4207-99C2-5069D9BB8D9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03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03E9D-7710-4F3C-9DD4-6A8DD4BA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CCE0C16-AA91-4103-BDEC-9754E4748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764A80-6538-472A-A831-4EBC469D9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98B892-E6DD-416F-97F0-99A317E7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10D6-81DE-4DB2-B417-A1B2CB8F49A6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D995C6-9A7A-43D0-92F7-5A5F6674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73BD3C-601D-4E95-AE33-B6B0E5FE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4DB7-1859-4207-99C2-5069D9BB8D9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28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306C12-C641-476C-9C86-C56250D56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C56CBC-40B8-402E-A8AB-64536E332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CC88E1-F62F-4277-945C-4C960E000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010D6-81DE-4DB2-B417-A1B2CB8F49A6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580878-6773-4266-A1D5-349DF189D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C1EE36-AD7A-424C-A22C-C4BB23105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54DB7-1859-4207-99C2-5069D9BB8D9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27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7B743-52C5-452C-8F63-05355391B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Mistos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1CAD29-0E0D-42FA-9659-C3BACD680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 err="1"/>
              <a:t>M</a:t>
            </a:r>
            <a:r>
              <a:rPr lang="de-DE" dirty="0" err="1"/>
              <a:t>icroscopy</a:t>
            </a:r>
            <a:r>
              <a:rPr lang="de-DE" dirty="0"/>
              <a:t> </a:t>
            </a:r>
            <a:r>
              <a:rPr lang="de-DE" b="1" dirty="0"/>
              <a:t>I</a:t>
            </a:r>
            <a:r>
              <a:rPr lang="de-DE" dirty="0"/>
              <a:t>mage </a:t>
            </a:r>
            <a:r>
              <a:rPr lang="de-DE" b="1" dirty="0"/>
              <a:t>St</a:t>
            </a:r>
            <a:r>
              <a:rPr lang="de-DE" dirty="0"/>
              <a:t>orage and </a:t>
            </a:r>
            <a:r>
              <a:rPr lang="de-DE" b="1" dirty="0"/>
              <a:t>O</a:t>
            </a:r>
            <a:r>
              <a:rPr lang="de-DE" dirty="0"/>
              <a:t>perating </a:t>
            </a:r>
            <a:r>
              <a:rPr lang="de-DE" b="1" dirty="0"/>
              <a:t>S</a:t>
            </a:r>
            <a:r>
              <a:rPr lang="de-DE" dirty="0"/>
              <a:t>ystem</a:t>
            </a:r>
          </a:p>
          <a:p>
            <a:endParaRPr lang="de-DE" dirty="0"/>
          </a:p>
          <a:p>
            <a:r>
              <a:rPr lang="de-DE" dirty="0"/>
              <a:t>Thomas Lux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97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56BD6-7135-4DC3-AE70-57DEEF5A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	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7B305C-410C-469D-9BE3-0EBAB723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Database </a:t>
            </a:r>
            <a:r>
              <a:rPr lang="de-DE" dirty="0" err="1"/>
              <a:t>Structure</a:t>
            </a:r>
            <a:endParaRPr lang="de-DE" dirty="0"/>
          </a:p>
          <a:p>
            <a:r>
              <a:rPr lang="de-DE" dirty="0"/>
              <a:t>Backend Classes</a:t>
            </a:r>
          </a:p>
          <a:p>
            <a:r>
              <a:rPr lang="de-DE" dirty="0"/>
              <a:t>Backend </a:t>
            </a:r>
            <a:r>
              <a:rPr lang="de-DE" dirty="0" err="1"/>
              <a:t>Usage</a:t>
            </a:r>
            <a:endParaRPr lang="de-DE" dirty="0"/>
          </a:p>
          <a:p>
            <a:r>
              <a:rPr lang="de-DE" dirty="0"/>
              <a:t>Frontend </a:t>
            </a:r>
            <a:r>
              <a:rPr lang="de-DE" dirty="0" err="1"/>
              <a:t>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514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23D60CB-4C16-4840-B460-DEE2E79B5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70" y="132488"/>
            <a:ext cx="10645364" cy="6593023"/>
          </a:xfrm>
        </p:spPr>
      </p:pic>
    </p:spTree>
    <p:extLst>
      <p:ext uri="{BB962C8B-B14F-4D97-AF65-F5344CB8AC3E}">
        <p14:creationId xmlns:p14="http://schemas.microsoft.com/office/powerpoint/2010/main" val="242751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7D2B9-EA9C-4279-8F4C-45847784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Classes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039B77-4067-4B14-935E-277CA956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</a:t>
            </a:r>
            <a:r>
              <a:rPr lang="de-DE" dirty="0"/>
              <a:t>: </a:t>
            </a:r>
            <a:r>
              <a:rPr lang="de-DE" dirty="0" err="1"/>
              <a:t>Sending</a:t>
            </a:r>
            <a:r>
              <a:rPr lang="de-DE" dirty="0"/>
              <a:t>/</a:t>
            </a:r>
            <a:r>
              <a:rPr lang="de-DE" dirty="0" err="1"/>
              <a:t>Receiving</a:t>
            </a:r>
            <a:r>
              <a:rPr lang="de-DE" dirty="0"/>
              <a:t> Objects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frontend</a:t>
            </a:r>
            <a:endParaRPr lang="de-DE" dirty="0"/>
          </a:p>
          <a:p>
            <a:r>
              <a:rPr lang="en-GB" dirty="0"/>
              <a:t>Db: Interacting with database and file storage</a:t>
            </a:r>
          </a:p>
          <a:p>
            <a:r>
              <a:rPr lang="en-GB" dirty="0"/>
              <a:t>Int: Computation</a:t>
            </a:r>
          </a:p>
        </p:txBody>
      </p:sp>
    </p:spTree>
    <p:extLst>
      <p:ext uri="{BB962C8B-B14F-4D97-AF65-F5344CB8AC3E}">
        <p14:creationId xmlns:p14="http://schemas.microsoft.com/office/powerpoint/2010/main" val="150587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B8723-D057-493B-848B-AC9307A5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BAD97-FAD7-42E3-B653-F617C3FB9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Bilder importieren</a:t>
            </a:r>
          </a:p>
          <a:p>
            <a:r>
              <a:rPr lang="de-DE" dirty="0"/>
              <a:t>Experiment erstellen</a:t>
            </a:r>
          </a:p>
          <a:p>
            <a:r>
              <a:rPr lang="de-DE" dirty="0"/>
              <a:t>Gruppe erstellen</a:t>
            </a:r>
          </a:p>
          <a:p>
            <a:r>
              <a:rPr lang="de-DE" dirty="0"/>
              <a:t>Bilder aus Experimentübersicht aufrufen</a:t>
            </a:r>
          </a:p>
          <a:p>
            <a:r>
              <a:rPr lang="en-GB" dirty="0" err="1"/>
              <a:t>Auswertung</a:t>
            </a:r>
            <a:endParaRPr lang="en-GB" dirty="0"/>
          </a:p>
          <a:p>
            <a:pPr lvl="1"/>
            <a:r>
              <a:rPr lang="en-GB" dirty="0"/>
              <a:t>BG Reduction</a:t>
            </a:r>
          </a:p>
        </p:txBody>
      </p:sp>
    </p:spTree>
    <p:extLst>
      <p:ext uri="{BB962C8B-B14F-4D97-AF65-F5344CB8AC3E}">
        <p14:creationId xmlns:p14="http://schemas.microsoft.com/office/powerpoint/2010/main" val="255732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85FBD-2B6A-461F-A6FD-36BB597E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-Do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C407CE-97E1-4486-BEC4-ED9D3CAC4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Classifier</a:t>
            </a:r>
            <a:r>
              <a:rPr lang="de-DE" dirty="0"/>
              <a:t>: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(</a:t>
            </a:r>
            <a:r>
              <a:rPr lang="de-DE" dirty="0" err="1"/>
              <a:t>rename</a:t>
            </a:r>
            <a:r>
              <a:rPr lang="de-DE" dirty="0"/>
              <a:t>, </a:t>
            </a:r>
            <a:r>
              <a:rPr lang="de-DE" dirty="0" err="1"/>
              <a:t>delete</a:t>
            </a:r>
            <a:r>
              <a:rPr lang="de-DE" dirty="0"/>
              <a:t>….)</a:t>
            </a:r>
          </a:p>
          <a:p>
            <a:r>
              <a:rPr lang="de-DE" dirty="0"/>
              <a:t>Measurement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dataframe</a:t>
            </a:r>
            <a:endParaRPr lang="de-DE" dirty="0"/>
          </a:p>
          <a:p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summary</a:t>
            </a:r>
            <a:r>
              <a:rPr lang="de-DE" dirty="0"/>
              <a:t> in Frontend</a:t>
            </a:r>
          </a:p>
          <a:p>
            <a:r>
              <a:rPr lang="de-DE" dirty="0"/>
              <a:t>Export Experiment</a:t>
            </a:r>
          </a:p>
          <a:p>
            <a:pPr lvl="1"/>
            <a:r>
              <a:rPr lang="de-DE" dirty="0"/>
              <a:t>Images</a:t>
            </a:r>
          </a:p>
          <a:p>
            <a:pPr lvl="1"/>
            <a:r>
              <a:rPr lang="de-DE" dirty="0" err="1"/>
              <a:t>Masks</a:t>
            </a:r>
            <a:endParaRPr lang="de-DE" dirty="0"/>
          </a:p>
          <a:p>
            <a:pPr lvl="1"/>
            <a:r>
              <a:rPr lang="de-DE" dirty="0" err="1"/>
              <a:t>Images&amp;Masks</a:t>
            </a:r>
            <a:r>
              <a:rPr lang="de-DE" dirty="0"/>
              <a:t> </a:t>
            </a:r>
            <a:r>
              <a:rPr lang="de-DE" dirty="0" err="1"/>
              <a:t>resized</a:t>
            </a:r>
            <a:endParaRPr lang="de-DE" dirty="0"/>
          </a:p>
          <a:p>
            <a:pPr lvl="1"/>
            <a:r>
              <a:rPr lang="de-DE" dirty="0"/>
              <a:t>Measurement Report</a:t>
            </a:r>
          </a:p>
          <a:p>
            <a:r>
              <a:rPr lang="de-DE" dirty="0"/>
              <a:t>Tutorial + </a:t>
            </a:r>
            <a:r>
              <a:rPr lang="de-DE" dirty="0" err="1"/>
              <a:t>Documentation</a:t>
            </a:r>
            <a:endParaRPr lang="de-DE" dirty="0"/>
          </a:p>
          <a:p>
            <a:r>
              <a:rPr lang="de-DE" dirty="0" err="1"/>
              <a:t>Deployment</a:t>
            </a:r>
            <a:endParaRPr lang="de-DE" dirty="0"/>
          </a:p>
          <a:p>
            <a:pPr lvl="1"/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01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A591E-138C-4D8F-A990-6F8EAF9B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5CD97E-A76E-46D4-A9B6-4ACAE0C0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NASA Score, Usability Score raussuchen</a:t>
            </a:r>
          </a:p>
          <a:p>
            <a:r>
              <a:rPr lang="de-DE" dirty="0"/>
              <a:t>Probeexperiment Annemarie:</a:t>
            </a:r>
          </a:p>
          <a:p>
            <a:pPr lvl="1"/>
            <a:r>
              <a:rPr lang="de-DE" dirty="0"/>
              <a:t>Nur Segmentieren</a:t>
            </a:r>
          </a:p>
          <a:p>
            <a:pPr lvl="2"/>
            <a:r>
              <a:rPr lang="de-DE" dirty="0"/>
              <a:t>Masken</a:t>
            </a:r>
          </a:p>
          <a:p>
            <a:pPr lvl="2"/>
            <a:r>
              <a:rPr lang="de-DE" dirty="0"/>
              <a:t>Objektcount + Fläche + Inhalt</a:t>
            </a:r>
          </a:p>
          <a:p>
            <a:pPr lvl="2"/>
            <a:r>
              <a:rPr lang="de-DE" dirty="0"/>
              <a:t>Pixel </a:t>
            </a:r>
            <a:r>
              <a:rPr lang="de-DE" dirty="0" err="1"/>
              <a:t>wise</a:t>
            </a:r>
            <a:r>
              <a:rPr lang="de-DE" dirty="0"/>
              <a:t> </a:t>
            </a:r>
            <a:r>
              <a:rPr lang="de-DE" dirty="0" err="1"/>
              <a:t>übereinstimmung</a:t>
            </a:r>
            <a:r>
              <a:rPr lang="de-DE" dirty="0"/>
              <a:t> (Bestes </a:t>
            </a:r>
            <a:r>
              <a:rPr lang="de-DE" dirty="0" err="1"/>
              <a:t>outcome</a:t>
            </a:r>
            <a:r>
              <a:rPr lang="de-DE" dirty="0"/>
              <a:t>: bildweise ähnlicher </a:t>
            </a:r>
            <a:r>
              <a:rPr lang="de-DE" dirty="0" err="1"/>
              <a:t>mittelwert</a:t>
            </a:r>
            <a:r>
              <a:rPr lang="de-DE" dirty="0"/>
              <a:t> mit geringerer </a:t>
            </a:r>
            <a:r>
              <a:rPr lang="de-DE" dirty="0" err="1"/>
              <a:t>streuung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Katharina/Sabrina?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56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FE0A2-BCE0-4A28-B9AB-5F72C691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246" y="365126"/>
            <a:ext cx="9130553" cy="414804"/>
          </a:xfrm>
        </p:spPr>
        <p:txBody>
          <a:bodyPr>
            <a:noAutofit/>
          </a:bodyPr>
          <a:lstStyle/>
          <a:p>
            <a:pPr algn="ctr"/>
            <a:r>
              <a:rPr lang="de-DE" sz="2800" dirty="0"/>
              <a:t>Mockup</a:t>
            </a:r>
            <a:r>
              <a:rPr lang="de-DE" sz="4000" dirty="0"/>
              <a:t> </a:t>
            </a:r>
            <a:r>
              <a:rPr lang="de-DE" sz="2800" dirty="0" err="1"/>
              <a:t>Result</a:t>
            </a:r>
            <a:endParaRPr lang="en-GB" sz="4000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81314AE2-C0AD-48C5-BEBA-4F7914CCC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244746"/>
              </p:ext>
            </p:extLst>
          </p:nvPr>
        </p:nvGraphicFramePr>
        <p:xfrm>
          <a:off x="1003031" y="779930"/>
          <a:ext cx="10370631" cy="111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945">
                  <a:extLst>
                    <a:ext uri="{9D8B030D-6E8A-4147-A177-3AD203B41FA5}">
                      <a16:colId xmlns:a16="http://schemas.microsoft.com/office/drawing/2014/main" val="3950603124"/>
                    </a:ext>
                  </a:extLst>
                </a:gridCol>
                <a:gridCol w="996379">
                  <a:extLst>
                    <a:ext uri="{9D8B030D-6E8A-4147-A177-3AD203B41FA5}">
                      <a16:colId xmlns:a16="http://schemas.microsoft.com/office/drawing/2014/main" val="3001758375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2016702865"/>
                    </a:ext>
                  </a:extLst>
                </a:gridCol>
                <a:gridCol w="1394143">
                  <a:extLst>
                    <a:ext uri="{9D8B030D-6E8A-4147-A177-3AD203B41FA5}">
                      <a16:colId xmlns:a16="http://schemas.microsoft.com/office/drawing/2014/main" val="355021463"/>
                    </a:ext>
                  </a:extLst>
                </a:gridCol>
                <a:gridCol w="1476248">
                  <a:extLst>
                    <a:ext uri="{9D8B030D-6E8A-4147-A177-3AD203B41FA5}">
                      <a16:colId xmlns:a16="http://schemas.microsoft.com/office/drawing/2014/main" val="2449863445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2287933079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val="969282221"/>
                    </a:ext>
                  </a:extLst>
                </a:gridCol>
                <a:gridCol w="1990916">
                  <a:extLst>
                    <a:ext uri="{9D8B030D-6E8A-4147-A177-3AD203B41FA5}">
                      <a16:colId xmlns:a16="http://schemas.microsoft.com/office/drawing/2014/main" val="2580430667"/>
                    </a:ext>
                  </a:extLst>
                </a:gridCol>
              </a:tblGrid>
              <a:tr h="373330">
                <a:tc>
                  <a:txBody>
                    <a:bodyPr/>
                    <a:lstStyle/>
                    <a:p>
                      <a:r>
                        <a:rPr lang="de-DE" dirty="0"/>
                        <a:t>ROI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ImageId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Channel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Channel_bg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Channel_raw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Channel_area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Channel_bgr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Experiment_group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5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 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px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85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5995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DE633C7-7F9C-4BB0-B975-16564352F459}"/>
              </a:ext>
            </a:extLst>
          </p:cNvPr>
          <p:cNvSpPr txBox="1"/>
          <p:nvPr/>
        </p:nvSpPr>
        <p:spPr>
          <a:xfrm>
            <a:off x="259977" y="1152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D28B937-6FFB-41ED-9A06-46B42338C4A0}"/>
              </a:ext>
            </a:extLst>
          </p:cNvPr>
          <p:cNvSpPr txBox="1"/>
          <p:nvPr/>
        </p:nvSpPr>
        <p:spPr>
          <a:xfrm>
            <a:off x="259977" y="2524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ED3018C-DCBE-4690-875A-7FEE5442A069}"/>
              </a:ext>
            </a:extLst>
          </p:cNvPr>
          <p:cNvSpPr txBox="1"/>
          <p:nvPr/>
        </p:nvSpPr>
        <p:spPr>
          <a:xfrm>
            <a:off x="1201271" y="2524369"/>
            <a:ext cx="5038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Bin Masken</a:t>
            </a:r>
          </a:p>
          <a:p>
            <a:r>
              <a:rPr lang="de-DE" dirty="0"/>
              <a:t>Bild</a:t>
            </a:r>
          </a:p>
          <a:p>
            <a:r>
              <a:rPr lang="de-DE" dirty="0" err="1"/>
              <a:t>ImageJ</a:t>
            </a:r>
            <a:r>
              <a:rPr lang="de-DE" dirty="0"/>
              <a:t> Roi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078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3DEFA-FF34-4DB3-8485-D029751E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 Thesis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12DB9B-4F88-4612-AFCB-4273918C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0600" cy="435133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titlepage</a:t>
            </a:r>
            <a:r>
              <a:rPr lang="de-DE" dirty="0"/>
              <a:t> (Vorlage?)</a:t>
            </a:r>
          </a:p>
          <a:p>
            <a:r>
              <a:rPr lang="en-GB" dirty="0"/>
              <a:t>Eid</a:t>
            </a:r>
          </a:p>
          <a:p>
            <a:r>
              <a:rPr lang="en-GB" dirty="0"/>
              <a:t>Abstract (</a:t>
            </a:r>
            <a:r>
              <a:rPr lang="en-GB" dirty="0" err="1"/>
              <a:t>deutsch</a:t>
            </a:r>
            <a:r>
              <a:rPr lang="en-GB" dirty="0"/>
              <a:t>/</a:t>
            </a:r>
            <a:r>
              <a:rPr lang="en-GB" dirty="0" err="1"/>
              <a:t>englisch</a:t>
            </a:r>
            <a:r>
              <a:rPr lang="en-GB" dirty="0"/>
              <a:t>)</a:t>
            </a:r>
          </a:p>
          <a:p>
            <a:r>
              <a:rPr lang="en-GB" dirty="0" err="1"/>
              <a:t>Inhalt</a:t>
            </a:r>
            <a:endParaRPr lang="en-GB" dirty="0"/>
          </a:p>
          <a:p>
            <a:r>
              <a:rPr lang="en-GB" dirty="0"/>
              <a:t>Introduction</a:t>
            </a:r>
          </a:p>
          <a:p>
            <a:pPr lvl="1"/>
            <a:r>
              <a:rPr lang="en-GB" dirty="0"/>
              <a:t>Motivation</a:t>
            </a:r>
          </a:p>
          <a:p>
            <a:pPr lvl="1"/>
            <a:r>
              <a:rPr lang="en-GB" dirty="0"/>
              <a:t>Problem</a:t>
            </a:r>
          </a:p>
          <a:p>
            <a:pPr lvl="1"/>
            <a:r>
              <a:rPr lang="en-GB" dirty="0"/>
              <a:t>Approach</a:t>
            </a:r>
          </a:p>
          <a:p>
            <a:pPr lvl="1"/>
            <a:r>
              <a:rPr lang="en-GB" dirty="0"/>
              <a:t>Contributions and goals</a:t>
            </a:r>
          </a:p>
          <a:p>
            <a:pPr lvl="1"/>
            <a:r>
              <a:rPr lang="en-GB" dirty="0"/>
              <a:t>Outline</a:t>
            </a:r>
          </a:p>
          <a:p>
            <a:pPr lvl="1"/>
            <a:endParaRPr lang="en-GB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9980646-2496-410C-B59A-BD190E0BECC8}"/>
              </a:ext>
            </a:extLst>
          </p:cNvPr>
          <p:cNvSpPr txBox="1">
            <a:spLocks/>
          </p:cNvSpPr>
          <p:nvPr/>
        </p:nvSpPr>
        <p:spPr>
          <a:xfrm>
            <a:off x="5750858" y="1690688"/>
            <a:ext cx="49741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Related</a:t>
            </a:r>
            <a:r>
              <a:rPr lang="de-DE" dirty="0"/>
              <a:t> Work</a:t>
            </a:r>
          </a:p>
          <a:p>
            <a:r>
              <a:rPr lang="de-DE" dirty="0"/>
              <a:t>Anforderungsanalyse</a:t>
            </a:r>
          </a:p>
          <a:p>
            <a:r>
              <a:rPr lang="de-DE" dirty="0"/>
              <a:t>Architektur</a:t>
            </a:r>
          </a:p>
          <a:p>
            <a:r>
              <a:rPr lang="de-DE" dirty="0"/>
              <a:t>Implementation</a:t>
            </a:r>
          </a:p>
          <a:p>
            <a:r>
              <a:rPr lang="de-DE" dirty="0"/>
              <a:t>Walkthrough</a:t>
            </a:r>
          </a:p>
          <a:p>
            <a:r>
              <a:rPr lang="de-DE" dirty="0"/>
              <a:t>Experiment</a:t>
            </a:r>
          </a:p>
          <a:p>
            <a:r>
              <a:rPr lang="de-DE" dirty="0"/>
              <a:t>Diskussion/Anforderungsabgleich</a:t>
            </a:r>
          </a:p>
          <a:p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Figures</a:t>
            </a:r>
            <a:r>
              <a:rPr lang="de-DE" dirty="0"/>
              <a:t>, </a:t>
            </a:r>
            <a:r>
              <a:rPr lang="de-DE" dirty="0" err="1"/>
              <a:t>Tables</a:t>
            </a:r>
            <a:r>
              <a:rPr lang="de-DE" dirty="0"/>
              <a:t>, </a:t>
            </a:r>
            <a:r>
              <a:rPr lang="de-DE" dirty="0" err="1"/>
              <a:t>Abbreviations</a:t>
            </a:r>
            <a:r>
              <a:rPr lang="de-DE" dirty="0"/>
              <a:t>, </a:t>
            </a:r>
            <a:r>
              <a:rPr lang="de-DE" dirty="0" err="1"/>
              <a:t>Bibliography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428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Breitbild</PresentationFormat>
  <Paragraphs>75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Mistos</vt:lpstr>
      <vt:lpstr>Content </vt:lpstr>
      <vt:lpstr>PowerPoint-Präsentation</vt:lpstr>
      <vt:lpstr>Backend Classes</vt:lpstr>
      <vt:lpstr>Demo</vt:lpstr>
      <vt:lpstr>To-Do</vt:lpstr>
      <vt:lpstr>Experiment</vt:lpstr>
      <vt:lpstr>Mockup Result</vt:lpstr>
      <vt:lpstr>Gliederung Thesis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Mistos</dc:title>
  <dc:creator>Thomas Lux</dc:creator>
  <cp:lastModifiedBy>Thomas Lux</cp:lastModifiedBy>
  <cp:revision>20</cp:revision>
  <dcterms:created xsi:type="dcterms:W3CDTF">2021-01-29T11:36:31Z</dcterms:created>
  <dcterms:modified xsi:type="dcterms:W3CDTF">2021-02-09T15:03:21Z</dcterms:modified>
</cp:coreProperties>
</file>