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89CD-B076-9BB5-A900-CAB07ACB2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D00EB-01DE-74C4-24D2-6C5B61D0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9E2C3-6B91-6221-DC98-4A6209AA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F1D0-B728-281C-39F0-1779A64A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A510-2E54-C4A9-6A11-3601E8DF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CE75-01E5-98DE-74A9-AF661845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7DF81-3B2F-DB52-8C3E-7F46463A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6B3C-6623-1BE1-6F4A-13E1F8FD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EAD8-51DC-BF2F-52A0-924B9A1F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3380-B680-7610-5F04-3A895E71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5CF2D-B9D4-C4CC-6A11-995EE3C2D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131A9-6FD4-B1B0-5983-3F259A768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407F7-BFFD-AF6B-5B15-8D83315F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AB5EC-E7B0-F2C6-B5E7-FB405337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C6EF5-B49E-2F5F-9B16-CAAE590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7931-1F33-B101-BF41-BE996B96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60479-456D-D05B-266F-EAF15F26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F339-3760-1A4B-7F4B-9B421A02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81C6-5E02-B753-AA68-A9062C50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2866-0A48-AC5D-2BD4-4A4F8908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2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869F-25A0-FFAF-73A4-1635AD7A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42B6-8148-EBD6-B6E2-E9B9AC247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4535-C129-2F3D-3D36-9696BA45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66A5F-00B2-B3E0-676D-46939319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3433-F18A-4E27-A019-84B25E9E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1026-E9E0-4BF8-F4B2-05EAA49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9399-8B9F-EF2C-AF95-D6E97CA7C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28C9D-D791-EB68-650C-EB345A625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2978F-0043-98C6-F375-D15F7C0A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EA7E-9D8D-795B-E77B-1D954A0D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FE86-C131-3AC4-A078-857FAD70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9A00-0385-9A59-EE56-47579D32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A5728-78E4-FDC1-ACDF-EEE69F3A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C82F-63BD-E316-DC2D-85F579F15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B6481-5B60-F44E-6544-9C4E36FBF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5B586-9EB1-39FD-A116-C999F94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C9E57-03E5-A00D-4C43-7DCF7D3C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EA2C4-2ECC-8903-DBC1-0402BEDA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D5B58-5FDE-CA41-514A-5CEF6D29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925C-D95C-34E2-6BA1-2D2F20A3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47CC-4638-6E08-37C3-74739631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3DA2A-D307-40E5-EA07-10C2C615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DA35F-B359-2F6C-12F2-986B5523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A485B-4227-A12A-AA76-7873D511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CFC3F-AA3F-9F16-7EBA-9B653B20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7E27-DC39-5460-02D4-809056EA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0D0E-4C7E-C10D-C75F-51FCC7A7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EE3E-7E0F-76E1-2A98-1B67E950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92A85-F2DA-0A8F-3B27-F8C1CDDA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CFF77-16D3-8CB5-99EA-76E8328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E2201-42D3-5231-FAD0-1AE13F57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FEA07-4D3A-ABA8-B2BA-C1E4E740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7E84-E7B6-D6F0-41AA-75CA0EBD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108BF-0886-5D5B-62CF-E1F057EA4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06B3F-53B4-6C4E-CC26-EC95391A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9A1F0-CD26-F21D-4BC9-D9D26C2E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904F0-BC95-436B-0DC4-CD967889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BED13-D404-AC3B-97BE-127EEAD0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4C143-D108-C1A4-B701-F832784D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8980-A0F0-7759-4935-FBFA9B5A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9F280-FD19-2680-F8A9-E86F26410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B83F8-5E52-4F4A-B2F8-4785D8F64B8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A444-586C-4C13-A7FF-65556F300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E1E-A758-0572-8570-DAE1447A6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DACD7-E77D-48AF-8F10-BCEC536E9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A18E-585E-9414-711A-1C60ECE92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44C3-B7D6-1298-6E9E-7CA677611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Purpose</a:t>
            </a:r>
            <a:r>
              <a:rPr lang="en-US" dirty="0"/>
              <a:t>:</a:t>
            </a:r>
          </a:p>
          <a:p>
            <a:pPr lvl="1"/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nvestigate a set of 230 Parkruns </a:t>
            </a:r>
          </a:p>
          <a:p>
            <a:pPr lvl="1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the fastest male and female races for each event</a:t>
            </a:r>
          </a:p>
          <a:p>
            <a:r>
              <a:rPr lang="en-US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Intent</a:t>
            </a: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Compare the male and female run times</a:t>
            </a:r>
          </a:p>
          <a:p>
            <a:pPr lvl="1"/>
            <a:r>
              <a:rPr lang="en-US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Observe the changes over the course of the races</a:t>
            </a:r>
          </a:p>
          <a:p>
            <a:r>
              <a:rPr lang="en-US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Parkrun</a:t>
            </a:r>
            <a:r>
              <a:rPr lang="en-US" sz="2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a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5-kilometer race run simultaneously by groups across the country with the aim to get the best time possible.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84C5B99-9D77-7F2E-4346-2FDD8E7522A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0132067"/>
              </p:ext>
            </p:extLst>
          </p:nvPr>
        </p:nvGraphicFramePr>
        <p:xfrm>
          <a:off x="6751782" y="2004291"/>
          <a:ext cx="4805218" cy="3437980"/>
        </p:xfrm>
        <a:graphic>
          <a:graphicData uri="http://schemas.openxmlformats.org/drawingml/2006/table">
            <a:tbl>
              <a:tblPr firstRow="1" firstCol="1" bandRow="1"/>
              <a:tblGrid>
                <a:gridCol w="1458567">
                  <a:extLst>
                    <a:ext uri="{9D8B030D-6E8A-4147-A177-3AD203B41FA5}">
                      <a16:colId xmlns:a16="http://schemas.microsoft.com/office/drawing/2014/main" val="631007752"/>
                    </a:ext>
                  </a:extLst>
                </a:gridCol>
                <a:gridCol w="1592792">
                  <a:extLst>
                    <a:ext uri="{9D8B030D-6E8A-4147-A177-3AD203B41FA5}">
                      <a16:colId xmlns:a16="http://schemas.microsoft.com/office/drawing/2014/main" val="3451464305"/>
                    </a:ext>
                  </a:extLst>
                </a:gridCol>
                <a:gridCol w="1753859">
                  <a:extLst>
                    <a:ext uri="{9D8B030D-6E8A-4147-A177-3AD203B41FA5}">
                      <a16:colId xmlns:a16="http://schemas.microsoft.com/office/drawing/2014/main" val="1799438064"/>
                    </a:ext>
                  </a:extLst>
                </a:gridCol>
              </a:tblGrid>
              <a:tr h="343798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Figure 1.1: Sample of data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678726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7268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240739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1265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92656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270124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1385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421515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537958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54751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986904"/>
                  </a:ext>
                </a:extLst>
              </a:tr>
              <a:tr h="343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1406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66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53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Lucy Pitfield</dc:creator>
  <cp:lastModifiedBy>Lucy Pitfield</cp:lastModifiedBy>
  <cp:revision>1</cp:revision>
  <dcterms:created xsi:type="dcterms:W3CDTF">2024-02-15T14:26:13Z</dcterms:created>
  <dcterms:modified xsi:type="dcterms:W3CDTF">2024-02-15T15:10:46Z</dcterms:modified>
</cp:coreProperties>
</file>