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92A0-36A3-63A8-E21C-4FF0FAF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26A5-9991-4AAB-C2ED-E3BDD2BB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D33C-D87B-9A2A-F7F4-2FAAE2B6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571D-4BA0-67E4-2834-A1C34A9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91DB-B667-791D-A8F6-4B1660E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1A7-580F-865A-A540-5A2242FB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7389-9399-82F8-8AAC-A1C00860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FF69-7DE2-DDAD-99E6-4A75FDD8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A0E3-DB6C-F1E7-000F-39B8EA2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81DA-EFE0-C3F0-BE5E-05FB1284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B93C-D44D-7B6E-3195-F3118762F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E1E91-F08C-45E7-0B06-98D02C822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AF9F-1C03-00D4-BFFF-28C463C4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845A-7067-F6DE-F9B8-56857DD0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806F-93D0-4B80-93BF-B057D186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CF02-EF5D-6D21-8D91-9D8023BD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2741-985B-7FAF-7120-E1745FBF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A021-9842-FACD-F232-CF989DD9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2468-7C40-A02B-12CB-9C5F31D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B32D-5F7C-A6C3-7BC1-A235F8F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5A10-DD55-1263-FC16-093CE53A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A15A-46CB-1690-0FB6-E1F324A5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F2EC-4E61-99C9-AE40-5DB767EF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09C7-7F7B-7ABB-CA65-C27E3CA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3F36-E28D-E888-204B-9CE3043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43A-B97E-38C6-950D-4CB060F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06C1-BA81-3EAF-4978-9061B365A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B381-97FA-89EF-9419-77835FD80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AB61-7F2D-11E4-7C37-050B1F5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6A9F-5EB4-888D-CD1C-FE7F1A88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9FF3-63D9-91E6-D2B0-813B3E63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2161-4255-F97E-345E-6C12A663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4430-D4E3-FE3F-AFB4-452F5043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2D92B-BF9B-203A-6B6E-BE1FBF67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C452-0C63-5325-0754-86B71AB43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106B9-9A20-1CF1-C2E4-2C74548CB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AF876-1981-FE3C-1D46-865D57B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AD72-7DFB-D085-F9AD-9BE5B591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B53ED-E01B-21C2-36E7-2DB11037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736-B8FE-58DA-C69D-60DC1249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DB45F-DEDC-4B9C-8F99-5F9A0CB7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29F8-E00E-C4A9-7EDA-C0102D83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23304-6B44-FA71-823D-133D3ABD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D295-FAE0-B9BB-21E6-1327795A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BE5E8-8EA2-6B19-CCAC-EFEE90F6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7D2-EB4F-3AED-7DEA-F7772CED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B29-377D-4B72-F5D9-3C06CAD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F570-4333-8D2E-0DCE-99F05EF9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8DC5-D257-72DC-C376-A9F6E119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C5E9-3092-2CEE-68AF-A902A5E8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93C4-5E28-43BA-F4CC-A6A64CC3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8088-ECAB-E02F-14F9-889E8100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3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86BB-524E-013C-F314-DD23F898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12B32-8A36-38B4-4270-A302059AF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6BB5D-0E9C-1F95-5E11-5B1A31AD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CECB-F910-8C39-F9CE-6260937C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EA37-8FA7-01C1-2120-718BF939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9242-E404-1142-7EB7-63686C82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8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A9899-A09F-BCF3-4E50-1F5AB3B7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B32A-569F-CFA1-C96E-B24CABBA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8CBE-F39E-C38E-6403-4E1EB46A2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BA2E-B3FA-4F0C-B628-C7805CE5F8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6ED0-8813-EBF7-66B9-816FA23E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9F42-E5AF-268C-21CC-92A7C992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D320-D8A0-4BF7-AEB6-56CAF79AF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2C73-24F5-A849-C6D9-0AA93486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A9F-B7AE-7452-5C98-D7596111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report investigates the amount of time in seconds it takes in seconds for an individual to complete the Canterbury parkrun. </a:t>
            </a:r>
          </a:p>
          <a:p>
            <a:r>
              <a:rPr lang="en-GB" b="1" dirty="0"/>
              <a:t>Data Collection</a:t>
            </a:r>
          </a:p>
          <a:p>
            <a:pPr lvl="1"/>
            <a:r>
              <a:rPr lang="en-GB" dirty="0"/>
              <a:t>The runs on 230 Saturday mornings in the Canterbury area.</a:t>
            </a:r>
          </a:p>
          <a:p>
            <a:pPr lvl="1"/>
            <a:r>
              <a:rPr lang="en-GB" dirty="0"/>
              <a:t>The time in seconds it took for the individuals to complete the 5km.</a:t>
            </a:r>
          </a:p>
          <a:p>
            <a:pPr lvl="1"/>
            <a:r>
              <a:rPr lang="en-GB" dirty="0"/>
              <a:t>Fastest time collected for male and female.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5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Godwins Braimoh</dc:creator>
  <cp:lastModifiedBy>Godwins Braimoh</cp:lastModifiedBy>
  <cp:revision>2</cp:revision>
  <dcterms:created xsi:type="dcterms:W3CDTF">2024-02-15T15:03:51Z</dcterms:created>
  <dcterms:modified xsi:type="dcterms:W3CDTF">2024-02-15T15:28:53Z</dcterms:modified>
</cp:coreProperties>
</file>