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6F22-8EEB-41B9-8357-C32E555CD96E}" v="1" dt="2024-02-15T15:34:23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Pitfield" userId="bd006fb1-f0d4-4a1b-9c60-4b7118d8b200" providerId="ADAL" clId="{19266F22-8EEB-41B9-8357-C32E555CD96E}"/>
    <pc:docChg chg="custSel modSld">
      <pc:chgData name="Lucy Pitfield" userId="bd006fb1-f0d4-4a1b-9c60-4b7118d8b200" providerId="ADAL" clId="{19266F22-8EEB-41B9-8357-C32E555CD96E}" dt="2024-02-15T15:34:38.593" v="1" actId="207"/>
      <pc:docMkLst>
        <pc:docMk/>
      </pc:docMkLst>
      <pc:sldChg chg="modSp mod">
        <pc:chgData name="Lucy Pitfield" userId="bd006fb1-f0d4-4a1b-9c60-4b7118d8b200" providerId="ADAL" clId="{19266F22-8EEB-41B9-8357-C32E555CD96E}" dt="2024-02-15T15:34:38.593" v="1" actId="207"/>
        <pc:sldMkLst>
          <pc:docMk/>
          <pc:sldMk cId="541914513" sldId="257"/>
        </pc:sldMkLst>
        <pc:graphicFrameChg chg="modGraphic">
          <ac:chgData name="Lucy Pitfield" userId="bd006fb1-f0d4-4a1b-9c60-4b7118d8b200" providerId="ADAL" clId="{19266F22-8EEB-41B9-8357-C32E555CD96E}" dt="2024-02-15T15:34:38.593" v="1" actId="207"/>
          <ac:graphicFrameMkLst>
            <pc:docMk/>
            <pc:sldMk cId="541914513" sldId="257"/>
            <ac:graphicFrameMk id="5" creationId="{2E6DFAF8-85EF-721E-FF45-EDEE34EE27C5}"/>
          </ac:graphicFrameMkLst>
        </pc:graphicFrameChg>
        <pc:picChg chg="mod">
          <ac:chgData name="Lucy Pitfield" userId="bd006fb1-f0d4-4a1b-9c60-4b7118d8b200" providerId="ADAL" clId="{19266F22-8EEB-41B9-8357-C32E555CD96E}" dt="2024-02-15T15:34:23.930" v="0"/>
          <ac:picMkLst>
            <pc:docMk/>
            <pc:sldMk cId="541914513" sldId="257"/>
            <ac:picMk id="9" creationId="{E041A937-6454-EDC0-0255-B67975D248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AF3D-09B9-AD9E-F0F1-8781EE8E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D4722-542C-C2B7-959D-7F6E842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C550-F8F8-8638-FC46-EA9E714D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E81C-67B8-61AE-4414-7A1F6C54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3251-92E0-2067-623B-169306C0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4F8D-DCAC-9FA8-2CAF-E94A6A32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8C7E1-0E7F-24E2-00C3-578D94634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611FF-75A3-F1C6-E637-DC94CA81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E6E4-4A5A-37CD-9533-4C850D0E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9138-33AA-FA01-1760-FAC9E74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31BAB-8959-9D30-8B26-B0B67D91E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548CF-9145-C1CF-DF8E-6261857F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8751-5DB0-1B73-B7A8-1134A304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33357-C379-6A92-A24E-E5DF2164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B188-DF3E-75E5-3507-024B1B5E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AFC6-75FC-E567-051B-82D9B82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285-DB01-7A9D-89BC-A4BF455B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AEF99-6C9D-FCCA-0D2E-312DCBF6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6983-A8D4-A48C-AFE9-9BF90109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C1AA-D31F-80F2-5400-FD263657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8489-F696-6B3F-8318-0A4CCBA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1B59-FB9E-CDC1-58FA-EF490BFAB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CE67A-DCA8-B2A3-B726-1ADDA139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E6054-74F2-EAE7-5692-D0BC1021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2448-BE00-0AE4-CB71-363A849E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6A9B-F7FC-508E-35C8-3FBECC77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B29A-3618-DD3F-C01F-DAD3B871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626C-0906-E407-F937-920B8378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A528-0B2A-1B98-2009-BAC49D50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22C-1ECF-0813-63D8-DD5963C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611C-DB03-F0CE-679C-2F4F9C36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D08D-516E-D5F3-86D4-D04DF1D2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6C8B-51A2-03E0-2CC2-07F11CC46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3993F-E397-ABC7-ACBD-A466753E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DB4E8-06E5-BF95-DF9F-06D74F704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23BFD-B647-B80C-E98C-6E75A4C3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A0F84-2F35-FC8D-0553-F147CF68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B9ECF-2DC6-D757-810B-1F0C5447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1128B-FB70-4338-74A6-910BEE7C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C022-75ED-EB63-564F-7327F2F6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6C38E-E550-8E9B-E50D-6422BB90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458F0-C407-BDFE-3A20-7B2D293F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A4755-F8E6-BE06-7905-1488707F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D0AA7-4962-5BD1-F636-10EE3E2F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A791A-5128-CB7C-16E3-9609CA5D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3DAF3-D1AA-4A9C-B03A-A90C11D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BB28-10B1-397D-588B-E2647987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D90B-39FF-2356-727F-296FBC39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C4CF7-25BB-CDC7-D49D-190CC4414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EA1D7-1997-9FA0-413D-DEFBF3BD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A352-FBC4-26B9-0E0B-7B95EB31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6093-D623-45A5-B87E-3ECE0AE0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0CCF-A14A-05EA-7FF3-737FC8E7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74B51-7625-55C7-93F4-B33A1F2D1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13C86-7D96-41AC-2487-28C3515A4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C1BF-221F-BB0A-C8B8-FEF807F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5A7-8090-8350-CCED-2EBC6103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834C0-196D-CE00-F9D4-C5284586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A88D3-9505-BFAB-B94C-079732C4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099E5-F971-5F2C-0448-AA5DF825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F3E34-6FB4-E28C-BFCA-678CA9767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2DBD-6C7E-4A68-A646-EE2BC9BA94E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C2104-B3FF-A15E-D663-E4388626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AB07-A2A9-E2F4-F4A8-9F199D6B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C944-9565-4F8B-B8B4-A2CC5486F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9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D947456-1E43-76CA-4908-EAA86FA5C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" r="9944"/>
          <a:stretch/>
        </p:blipFill>
        <p:spPr>
          <a:xfrm>
            <a:off x="101601" y="1566095"/>
            <a:ext cx="6899565" cy="4206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026024-EC0E-C355-04C4-CC402435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11" y="32618"/>
            <a:ext cx="10515600" cy="1325563"/>
          </a:xfrm>
        </p:spPr>
        <p:txBody>
          <a:bodyPr/>
          <a:lstStyle/>
          <a:p>
            <a:r>
              <a:rPr lang="en-US" dirty="0"/>
              <a:t>Comparison of male and female times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88AB4F-2D00-F366-1839-028188A3A1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 l="14626" t="8879" r="52964" b="23933"/>
          <a:stretch/>
        </p:blipFill>
        <p:spPr>
          <a:xfrm>
            <a:off x="1025236" y="1939636"/>
            <a:ext cx="2567710" cy="2826328"/>
          </a:xfr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6DFAF8-85EF-721E-FF45-EDEE34EE27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854204"/>
              </p:ext>
            </p:extLst>
          </p:nvPr>
        </p:nvGraphicFramePr>
        <p:xfrm>
          <a:off x="7488241" y="2556891"/>
          <a:ext cx="389095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241">
                  <a:extLst>
                    <a:ext uri="{9D8B030D-6E8A-4147-A177-3AD203B41FA5}">
                      <a16:colId xmlns:a16="http://schemas.microsoft.com/office/drawing/2014/main" val="3891680169"/>
                    </a:ext>
                  </a:extLst>
                </a:gridCol>
                <a:gridCol w="922196">
                  <a:extLst>
                    <a:ext uri="{9D8B030D-6E8A-4147-A177-3AD203B41FA5}">
                      <a16:colId xmlns:a16="http://schemas.microsoft.com/office/drawing/2014/main" val="911111227"/>
                    </a:ext>
                  </a:extLst>
                </a:gridCol>
                <a:gridCol w="2015522">
                  <a:extLst>
                    <a:ext uri="{9D8B030D-6E8A-4147-A177-3AD203B41FA5}">
                      <a16:colId xmlns:a16="http://schemas.microsoft.com/office/drawing/2014/main" val="22049173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Fig 2.2: Summary of Male and Female Runner statistics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1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01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23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46C2D8-27E4-F834-BD30-6679104FB1FA}"/>
              </a:ext>
            </a:extLst>
          </p:cNvPr>
          <p:cNvSpPr txBox="1"/>
          <p:nvPr/>
        </p:nvSpPr>
        <p:spPr>
          <a:xfrm>
            <a:off x="360221" y="1163788"/>
            <a:ext cx="6525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Fig 2.1: Histogram of Fastest Male and Female Participants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041A937-6454-EDC0-0255-B67975D248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 l="64757" t="23553" r="9944" b="23933"/>
          <a:stretch/>
        </p:blipFill>
        <p:spPr>
          <a:xfrm>
            <a:off x="4996873" y="2556891"/>
            <a:ext cx="2004293" cy="22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3D7B-45A3-8BA0-6102-F6BADA2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Demonstrating Changes Over Time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32CF5-F620-7A96-23E4-3510A3F1B5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2366" y="2380547"/>
            <a:ext cx="8075125" cy="4260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1660A-DB4F-3BF6-0CFF-4E4B8676EB5F}"/>
              </a:ext>
            </a:extLst>
          </p:cNvPr>
          <p:cNvSpPr txBox="1"/>
          <p:nvPr/>
        </p:nvSpPr>
        <p:spPr>
          <a:xfrm>
            <a:off x="2743200" y="1977856"/>
            <a:ext cx="6567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Fig 3.1: Line Graph showing the run number against the time taken</a:t>
            </a:r>
          </a:p>
        </p:txBody>
      </p:sp>
    </p:spTree>
    <p:extLst>
      <p:ext uri="{BB962C8B-B14F-4D97-AF65-F5344CB8AC3E}">
        <p14:creationId xmlns:p14="http://schemas.microsoft.com/office/powerpoint/2010/main" val="408046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a9fa56-3f32-449a-a721-3e3f49aa5e9a}" enabled="0" method="" siteId="{51a9fa56-3f32-449a-a721-3e3f49aa5e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Comparison of male and female times</vt:lpstr>
      <vt:lpstr>Demonstrating Changes Over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male and female times</dc:title>
  <dc:creator>Lucy Pitfield</dc:creator>
  <cp:lastModifiedBy>Lucy Pitfield</cp:lastModifiedBy>
  <cp:revision>1</cp:revision>
  <dcterms:created xsi:type="dcterms:W3CDTF">2024-02-15T15:15:11Z</dcterms:created>
  <dcterms:modified xsi:type="dcterms:W3CDTF">2024-02-15T15:34:39Z</dcterms:modified>
</cp:coreProperties>
</file>