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23FD01-2365-EF4C-9324-D2593DCCCE8A}" v="117" dt="2024-02-15T15:17:52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0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94CD-D384-EDA7-07C6-058895208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C5E76-B1DD-B2FF-24C7-64F7E97A2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4F328-8CD5-4E1F-276A-BE166820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E86C-4008-9744-A510-49F32839D475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6A092-8F11-B5FA-AF82-58562BBD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4B8D6-A53F-C9EF-CA36-A94CB32A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002B-BD51-7B43-B326-8A8B5E57F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6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882B-580F-954D-A706-695AA34A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C9672-122F-4DCB-82C1-0EC80DB1C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1B127-345A-3248-6D48-CE2F994A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E86C-4008-9744-A510-49F32839D475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3CEEA-08AA-7DB6-C54F-46F9C945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01699-8A18-E241-6122-43F38B44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002B-BD51-7B43-B326-8A8B5E57F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4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4A4E1-57E8-E1B9-83BB-D8649DD9F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DECD9-5DC2-9CA3-2124-6B3D80CDC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8F88E-27E6-E97D-3700-3A9849DE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E86C-4008-9744-A510-49F32839D475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A7DE6-B937-37D1-FF1C-AD1A476E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DC28-1539-032F-BC3A-539A2432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002B-BD51-7B43-B326-8A8B5E57F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1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262F-9CA3-1372-066F-19C55B3B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6C40D-610D-683B-F7F7-C1A1EBC0C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B42A6-AC02-9D89-5A91-4F3D7C1D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E86C-4008-9744-A510-49F32839D475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82CAE-C0B8-2B4F-956D-21DD4049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89D9D-EC37-8F39-A59E-072D3245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002B-BD51-7B43-B326-8A8B5E57F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9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441D-6E3A-AAB0-CC17-A8C01A73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0CF54-E44F-542D-298D-7B94CDAA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53306-74C7-9AC6-D69C-0D0802EA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E86C-4008-9744-A510-49F32839D475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F8EA9-F69F-38F1-1F2B-0AD90921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56A6B-420F-8E6C-AE9B-8A0AF94C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002B-BD51-7B43-B326-8A8B5E57F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0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7557-05B1-6854-A7C1-7A115F33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DA333-783A-EBFF-FBDF-FD0CA5A8F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18D6B-6D9B-BAC6-06CF-2EED6BB95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70FF9-A835-99A0-9203-5DCA8548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E86C-4008-9744-A510-49F32839D475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19DD-AE84-B5A2-25E8-3B9B716A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BCB53-BF89-1032-E8EE-A557CFCC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002B-BD51-7B43-B326-8A8B5E57F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AD1F-9B12-E888-8366-AC0050D6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146A1-C7C2-FCC0-A438-86540C0E0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CE016-B9C8-773D-1C4F-20BA11E6E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89B05-F38A-C1A9-B8E0-2B0EE6262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B15A2-4B6D-92CC-6227-042CC7025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141A8-2E98-5BB5-0ACD-2044DA19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E86C-4008-9744-A510-49F32839D475}" type="datetimeFigureOut">
              <a:rPr lang="en-US" smtClean="0"/>
              <a:t>2/15/24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27DC72-F89B-9ED1-73BE-1E3E66E8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BE666-606E-EEDF-D039-72DBC4C6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002B-BD51-7B43-B326-8A8B5E57F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1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8120-E692-5A1E-A82F-A8E26D1B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B7F72-18FB-18DA-319A-BC121C15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E86C-4008-9744-A510-49F32839D475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E7862-EB00-40EA-34FD-0ACA975F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8EDE2-FE34-F1E0-3834-2B50CA2E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002B-BD51-7B43-B326-8A8B5E57F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6B616-BF7C-4079-335C-E560B528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E86C-4008-9744-A510-49F32839D475}" type="datetimeFigureOut">
              <a:rPr lang="en-US" smtClean="0"/>
              <a:t>2/15/24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BE4B2-FEF7-A865-3A84-F620171C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924CD-8F1A-76A9-0855-981FB89A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002B-BD51-7B43-B326-8A8B5E57F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3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A418-2105-B33D-758C-5DE11A3D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2842A-F6EF-8A01-E3C0-D0B5E56D2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B3CA6-8046-310A-18B5-948F5872A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71F3D-0C27-2A42-13B9-7AF97A4E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E86C-4008-9744-A510-49F32839D475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379CF-E4AA-86BB-4787-2AB62889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8315D-4B92-007A-6579-34AE0418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002B-BD51-7B43-B326-8A8B5E57F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3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EDF5-A282-7C01-D5DD-BD808D51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DDBFC-B760-425C-07FB-560938366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FEA39-B99C-413C-471E-9B93435F6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24F23-092D-5B84-6503-FB11152F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E86C-4008-9744-A510-49F32839D475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3BCE7-B2D5-4100-E2BE-CEB95423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FAE2A-7ACB-2C4C-22BD-715AB51E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002B-BD51-7B43-B326-8A8B5E57F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29A71-318F-D085-19CE-D552378C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796BB-6193-CB61-405D-3FB4A21FF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57ACA-F429-4771-2B9C-A1FE1441D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7E86C-4008-9744-A510-49F32839D475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2A765-5A8B-18F0-5C97-F2AA70B0F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F722F-4946-7344-1101-888B052F0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2002B-BD51-7B43-B326-8A8B5E57F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6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olorful city with a bright light&#10;&#10;Description automatically generated with medium confidence">
            <a:extLst>
              <a:ext uri="{FF2B5EF4-FFF2-40B4-BE49-F238E27FC236}">
                <a16:creationId xmlns:a16="http://schemas.microsoft.com/office/drawing/2014/main" id="{49BF6CBC-DE87-2C0E-8A75-4920E80DE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79" r="9089" b="-2"/>
          <a:stretch/>
        </p:blipFill>
        <p:spPr>
          <a:xfrm>
            <a:off x="3523488" y="259783"/>
            <a:ext cx="866851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FC873-5F1E-6B82-2C56-5A66D0E1A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/>
              <a:t>Parkrun Paranoia:</a:t>
            </a:r>
            <a:br>
              <a:rPr lang="en-US" sz="4800" dirty="0"/>
            </a:br>
            <a:r>
              <a:rPr lang="en-US" sz="2800" dirty="0"/>
              <a:t>A study of this country’s ongoing pursuit of excellence </a:t>
            </a:r>
            <a:br>
              <a:rPr lang="en-US" sz="4800" dirty="0">
                <a:highlight>
                  <a:srgbClr val="FFFF00"/>
                </a:highlight>
              </a:rPr>
            </a:br>
            <a:endParaRPr lang="en-US" sz="4800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50CC0-86A6-9A2D-0A85-7F24B7C5C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BY JOWESSE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75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6BC7-F3CF-C7FE-E9A3-A68159B2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3D2E-5552-0CA2-E6EA-D683E8967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Objective</a:t>
            </a:r>
            <a:r>
              <a:rPr lang="en-US"/>
              <a:t>: Compare fastest run times of the Canterbury Parkrun</a:t>
            </a:r>
          </a:p>
          <a:p>
            <a:endParaRPr lang="en-US"/>
          </a:p>
          <a:p>
            <a:r>
              <a:rPr lang="en-US" b="1"/>
              <a:t>Parkrun</a:t>
            </a:r>
            <a:r>
              <a:rPr lang="en-US"/>
              <a:t>: Weekly 5km race held across the country</a:t>
            </a:r>
          </a:p>
          <a:p>
            <a:endParaRPr lang="en-US"/>
          </a:p>
          <a:p>
            <a:r>
              <a:rPr lang="en-US" b="1"/>
              <a:t>Data</a:t>
            </a:r>
            <a:r>
              <a:rPr lang="en-US"/>
              <a:t>:</a:t>
            </a:r>
          </a:p>
          <a:p>
            <a:pPr lvl="1"/>
            <a:r>
              <a:rPr lang="en-US"/>
              <a:t>Collected by Parkrun volunteers</a:t>
            </a:r>
          </a:p>
          <a:p>
            <a:pPr lvl="1"/>
            <a:r>
              <a:rPr lang="en-US"/>
              <a:t>230 instances of the fastest times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 b="1"/>
              <a:t>Comparisons</a:t>
            </a:r>
            <a:r>
              <a:rPr lang="en-US"/>
              <a:t>:</a:t>
            </a:r>
          </a:p>
          <a:p>
            <a:pPr lvl="1"/>
            <a:r>
              <a:rPr lang="en-US"/>
              <a:t>Difference between male and female fastest times</a:t>
            </a:r>
          </a:p>
          <a:p>
            <a:pPr lvl="1"/>
            <a:r>
              <a:rPr lang="en-US"/>
              <a:t>Changes in fastest time across week</a:t>
            </a:r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65075-40C1-8E4A-B172-BB3746F01BF6}"/>
              </a:ext>
            </a:extLst>
          </p:cNvPr>
          <p:cNvSpPr txBox="1"/>
          <p:nvPr/>
        </p:nvSpPr>
        <p:spPr>
          <a:xfrm>
            <a:off x="11575473" y="6442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930CEB1-8000-204A-A0F6-954E8CD53C8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8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a9fa56-3f32-449a-a721-3e3f49aa5e9a}" enabled="0" method="" siteId="{51a9fa56-3f32-449a-a721-3e3f49aa5e9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64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Parkrun Paranoia: A study of this country’s ongoing pursuit of excellence  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Graham</dc:creator>
  <cp:lastModifiedBy>Owen Graham</cp:lastModifiedBy>
  <cp:revision>1</cp:revision>
  <dcterms:created xsi:type="dcterms:W3CDTF">2024-02-15T15:02:52Z</dcterms:created>
  <dcterms:modified xsi:type="dcterms:W3CDTF">2024-02-15T15:17:59Z</dcterms:modified>
</cp:coreProperties>
</file>