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el Munemo" userId="c8f7f69a-b9a9-45d4-a8a0-957e0b9dc3c4" providerId="ADAL" clId="{82AA3852-DCE1-4226-A4DB-E98A31049EED}"/>
    <pc:docChg chg="modSld">
      <pc:chgData name="Ashel Munemo" userId="c8f7f69a-b9a9-45d4-a8a0-957e0b9dc3c4" providerId="ADAL" clId="{82AA3852-DCE1-4226-A4DB-E98A31049EED}" dt="2024-02-15T15:29:12.797" v="44" actId="20577"/>
      <pc:docMkLst>
        <pc:docMk/>
      </pc:docMkLst>
      <pc:sldChg chg="modSp mod">
        <pc:chgData name="Ashel Munemo" userId="c8f7f69a-b9a9-45d4-a8a0-957e0b9dc3c4" providerId="ADAL" clId="{82AA3852-DCE1-4226-A4DB-E98A31049EED}" dt="2024-02-15T15:29:12.797" v="44" actId="20577"/>
        <pc:sldMkLst>
          <pc:docMk/>
          <pc:sldMk cId="3809502247" sldId="256"/>
        </pc:sldMkLst>
        <pc:spChg chg="mod">
          <ac:chgData name="Ashel Munemo" userId="c8f7f69a-b9a9-45d4-a8a0-957e0b9dc3c4" providerId="ADAL" clId="{82AA3852-DCE1-4226-A4DB-E98A31049EED}" dt="2024-02-15T15:28:50.384" v="25" actId="20577"/>
          <ac:spMkLst>
            <pc:docMk/>
            <pc:sldMk cId="3809502247" sldId="256"/>
            <ac:spMk id="2" creationId="{86FB929F-C708-A931-96A6-F3D92D606093}"/>
          </ac:spMkLst>
        </pc:spChg>
        <pc:spChg chg="mod">
          <ac:chgData name="Ashel Munemo" userId="c8f7f69a-b9a9-45d4-a8a0-957e0b9dc3c4" providerId="ADAL" clId="{82AA3852-DCE1-4226-A4DB-E98A31049EED}" dt="2024-02-15T15:29:12.797" v="44" actId="20577"/>
          <ac:spMkLst>
            <pc:docMk/>
            <pc:sldMk cId="3809502247" sldId="256"/>
            <ac:spMk id="3" creationId="{BFFD4775-2C7D-09BA-DDE3-2F1594BF052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F6734-F1B9-DC56-ECA4-EE7DECCBE3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F06A49-EDE8-A30A-B7AA-18A2E0A9F4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9BB69-3EC5-BE7C-4E9B-8E452A0E8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FA4FF-9FD6-4555-96F4-5399637691D5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433B4-158B-15C0-A1AD-030868E2B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47AAB-E053-C7EE-025F-BBF87DE80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D4865-E83E-4A9A-ABCF-8B2578496B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8543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C7DCC-0D0B-5748-9046-E12FCF738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D18323-5892-25E1-5013-C6D46D24F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BFDCF-8D0B-236E-1C31-A25793D79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FA4FF-9FD6-4555-96F4-5399637691D5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9702D-52A3-687F-9E8E-A862A6F90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755A6-C757-4266-AB90-A420E1B66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D4865-E83E-4A9A-ABCF-8B2578496B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6570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4E3239-9289-FFD0-9909-5A5358245E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765B8F-61E4-1854-8B8C-ADDAC3421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366EA-479B-716D-358A-F3F237DFF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FA4FF-9FD6-4555-96F4-5399637691D5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7E6C3-A7AA-5947-1AB8-DD5D564A2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F15F2-6F73-15FC-987A-453033C7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D4865-E83E-4A9A-ABCF-8B2578496B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017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2BCA2-24AD-ABB1-0D60-5B09A2B16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D8579-C715-35A0-3151-82919F895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804A1-039C-DD99-A491-935769A57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FA4FF-9FD6-4555-96F4-5399637691D5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7C165-7E0C-F84B-E3D0-6FBC4458B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AF65E-8792-A4DD-6F2D-7742F401A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D4865-E83E-4A9A-ABCF-8B2578496B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693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38D01-126C-C156-982A-C26373E52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CC38C-EE36-7DDC-8C28-EE0D22F67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8C9BF-E841-B84B-7F63-735C50E36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FA4FF-9FD6-4555-96F4-5399637691D5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C7936-9E81-E6B8-1996-05115FD56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7583B-3750-CEE3-1D18-E95BB2B80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D4865-E83E-4A9A-ABCF-8B2578496B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98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DB22-5066-7885-95F8-360AB3903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E4E15-93F9-DDE9-99E9-4C96B29597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4C54FB-8516-B60B-4419-7000FC3E1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DF1C63-E7B3-7680-A2C8-E5096F510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FA4FF-9FD6-4555-96F4-5399637691D5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73533-4F7E-45A9-F547-8FAA2D375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B5CBF-20CC-BE05-D051-318A2A5D8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D4865-E83E-4A9A-ABCF-8B2578496B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8945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35276-3DD4-A34D-BC58-CEF3BA98C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68D0B-DF39-5460-5177-62CAC71A8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9C426E-FE01-926F-7BA1-523791F67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D6E94F-ACBB-0805-60D1-BB8DC0EA35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BD82A0-ADBF-30D5-F141-7F6C273814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C57BDB-74FF-6CE4-355A-7A4190DA4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FA4FF-9FD6-4555-96F4-5399637691D5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380D19-5520-B897-9BB0-976B7D71D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D13C06-CD97-02DC-669E-5C797D6BA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D4865-E83E-4A9A-ABCF-8B2578496B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6428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E91D8-4B36-307A-6577-BB8196557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8484CC-77A9-8F0B-94BD-DE7709C4A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FA4FF-9FD6-4555-96F4-5399637691D5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C778A2-B1C5-91CD-2B73-565B41E85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01D8A1-8E5E-7CE7-1D87-29248252E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D4865-E83E-4A9A-ABCF-8B2578496B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7809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DAB8D0-6C7B-321B-AE25-3E5BDD0BD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FA4FF-9FD6-4555-96F4-5399637691D5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DC7672-ECD3-9960-B6D3-BDFC4AB96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DF6B5-DCCD-009D-032B-3AA30B5AC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D4865-E83E-4A9A-ABCF-8B2578496B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0316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23CE1-F116-1265-72A1-2C3C93476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DA5E8-50DB-E5F6-AD5B-BD54AEF07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442F40-7F33-64F0-E3F6-62A901AA2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061F3E-1904-26F3-E619-DC9C82E09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FA4FF-9FD6-4555-96F4-5399637691D5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BF6EE-9988-DEBC-20FE-F635DF0AD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D2BC76-B89A-DFF8-AE5C-95A2E9AA0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D4865-E83E-4A9A-ABCF-8B2578496B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547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FDFEE-208F-1142-9AD5-D239EDFEB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3A93B7-33A6-EF7B-FD17-ADD7B07734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60BE9-F676-C5D8-E429-DE1954C21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F2E16-4598-3ED4-7423-EBDECEC11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FA4FF-9FD6-4555-96F4-5399637691D5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AF724-DF60-A5B4-AB97-F9CC18D84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3B7AA2-82F4-DB51-3DB9-50B31BA58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D4865-E83E-4A9A-ABCF-8B2578496B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3645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7853DB-776D-A4A8-6AC9-7822EF8FD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5D6EC-6BD0-2D4D-866B-8D9B79249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AAC01-D2EB-D4AA-D8B3-0406DBC4D4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FA4FF-9FD6-4555-96F4-5399637691D5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46AD7-3DB8-844E-5682-A13D2AEE58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771AD-CBB7-8C29-6B83-88A641FC89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D4865-E83E-4A9A-ABCF-8B2578496B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671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B929F-C708-A931-96A6-F3D92D6060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Canterbury Parkrun Times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FD4775-2C7D-09BA-DDE3-2F1594BF05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Author: JAY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9502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DFD62-870B-4FB4-ABD6-ADA42A68C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ED475-9303-52C0-9B8C-28E146740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5874"/>
            <a:ext cx="10515600" cy="5050840"/>
          </a:xfrm>
        </p:spPr>
        <p:txBody>
          <a:bodyPr>
            <a:normAutofit/>
          </a:bodyPr>
          <a:lstStyle/>
          <a:p>
            <a:r>
              <a:rPr lang="en-GB" b="1" dirty="0"/>
              <a:t>Objective</a:t>
            </a:r>
            <a:r>
              <a:rPr lang="en-GB" dirty="0"/>
              <a:t>: Explore and compare fastest female and male running times</a:t>
            </a:r>
          </a:p>
          <a:p>
            <a:r>
              <a:rPr lang="en-GB" b="1" dirty="0"/>
              <a:t>Data Collection</a:t>
            </a:r>
            <a:r>
              <a:rPr lang="en-GB" dirty="0"/>
              <a:t>:  Recorded the data in Canterbury</a:t>
            </a:r>
          </a:p>
          <a:p>
            <a:pPr lvl="1"/>
            <a:r>
              <a:rPr lang="en-GB" dirty="0"/>
              <a:t>Run times collected over 230 occasions </a:t>
            </a:r>
          </a:p>
          <a:p>
            <a:pPr lvl="1"/>
            <a:r>
              <a:rPr lang="en-GB" dirty="0"/>
              <a:t>Time recorded to complete Parkrun</a:t>
            </a:r>
          </a:p>
          <a:p>
            <a:r>
              <a:rPr lang="en-GB" b="1" dirty="0"/>
              <a:t>Parkrun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A weekly 5km event held every Saturday morning across the country</a:t>
            </a:r>
          </a:p>
          <a:p>
            <a:r>
              <a:rPr lang="en-GB" b="1" dirty="0"/>
              <a:t>Classification</a:t>
            </a:r>
            <a:r>
              <a:rPr lang="en-GB" dirty="0"/>
              <a:t>:</a:t>
            </a:r>
            <a:endParaRPr lang="en-GB" b="1" dirty="0"/>
          </a:p>
          <a:p>
            <a:pPr lvl="1"/>
            <a:r>
              <a:rPr lang="en-GB" dirty="0"/>
              <a:t>Participants are male and female</a:t>
            </a:r>
          </a:p>
          <a:p>
            <a:pPr lvl="1"/>
            <a:r>
              <a:rPr lang="en-GB" dirty="0"/>
              <a:t>The run number represents the Saturday the run took place, with number 1 being the first run to take place.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9833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51a9fa56-3f32-449a-a721-3e3f49aa5e9a}" enabled="0" method="" siteId="{51a9fa56-3f32-449a-a721-3e3f49aa5e9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Canterbury Parkrun Times</vt:lpstr>
      <vt:lpstr>Introduction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Ashel Munemo</dc:creator>
  <cp:lastModifiedBy>Ashel Munemo</cp:lastModifiedBy>
  <cp:revision>1</cp:revision>
  <dcterms:created xsi:type="dcterms:W3CDTF">2024-02-15T15:04:26Z</dcterms:created>
  <dcterms:modified xsi:type="dcterms:W3CDTF">2024-02-15T15:29:15Z</dcterms:modified>
</cp:coreProperties>
</file>