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95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9BA5-C4D3-7283-CD5F-5267196D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85B8B-B9D2-A53E-646A-1F790F168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A6F1-CD8C-D921-6FA7-3F49348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9347-1B2E-E51C-5365-1EC3938A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EBF3-D230-E7DD-7B12-FB2C3B9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3726-6B53-4D16-F6B8-EAAB23AB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BBC33-FC9D-C1A8-C393-9BA5F1B1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1248-83B3-7BA4-BD39-080D8A48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2B7-379B-D320-786C-2A73FA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B60D-1C6D-3A5B-26A2-09B5404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A3546-28D6-86C4-A456-A147A1D83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E0AE0-4CB9-AEEF-B046-A443D1B3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2FF0-55FB-6F9E-5FCE-FA5F6EEC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A663-0C46-392E-377E-5EEAAF3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F10-94F5-9671-6B7E-2CF8F94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1A8D-1B3E-D59E-256D-C0390DD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9836-DA2E-520F-B17E-83EEADB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6BB0-1E9C-426D-675C-F677A4D0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A9CD-D12B-6537-7C33-EAED41F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451E-BE75-D164-E7F7-5E5E6599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5CC8-F0BF-836E-A196-2F1112B4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D26C-72CE-C0AC-41EC-C13B8EEE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6E080-9E8E-80D4-4BD6-A1BD50B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927F-9F6F-69A4-F4F1-24122E39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5582-3DB2-CDB3-23D1-EFC96B49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5CA6-6536-9D08-45A5-9D56290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9F70-0C33-4419-FAE3-357AC92C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B0CD-60C6-2FA5-72BF-7C59C11A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47C5-2451-C4E7-8A3F-7F5CCFD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E0E9-601D-1E40-15B5-391ACA3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B1BA-C298-AFF9-B96A-4412F296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97D6-1DE2-8838-2B7B-C29986B6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D242-8673-BBF0-3FF7-ABCC22C6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C432-10B3-2D8C-2E24-600715CC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2536-EA4B-0E33-4A86-AD47EB7C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44253-5D0B-CB5D-C916-DAE67587A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60B67-7B08-A6BB-5734-41C58C4C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B18D6-556E-C7A0-4157-A8E58712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7765-1A60-4DE2-D6AF-ED3655B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5-AFC4-360D-9655-4DE8BCA6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BA256-F255-286E-231D-DA225AB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834FF-448F-6EB7-F44B-BD5AAB49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C949-AF1B-6F57-6EFB-7C9D76E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583FB-A1B7-535A-D026-C5815E56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0D49F-8830-5A6C-1253-37C25EE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9BA0-C040-FB38-8DC3-5212EA19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EC4-D5A3-FDFE-2D3A-0DE8C1D4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CDA-24E3-33F4-E0B1-3174A934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3C21-AF1E-D393-92FC-79010CE7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285B-CD7E-E707-5546-B8588F50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BEC8-737D-49AA-FFB3-A6B6398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F1F6-9DB4-739E-1C57-E63E3D8B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AD0-5B77-EF7C-456F-DE6D33D4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C4E22-37F1-8E53-534D-4AB99CA3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9D54-D8EE-D738-03B1-F7BB63EC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E98D-92F9-22BA-3B7F-F1F496B8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E571-FE19-18CF-FA70-A95183A2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ED9-4B7B-20AC-F6C4-1E789174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7D24E-A868-9321-0484-7066444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7871-2D06-87E8-2AC7-B93870A3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3069-9CFD-E413-5435-6B93E642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FC15-93C9-AA47-8C21-94AD78F266C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22E8-8223-FEB1-D97F-6AC97C831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45FA-7F4A-5620-7B3C-B387EDE37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E253-0DE0-1D48-87EA-559D8A48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40A265B3-B42B-74D3-A580-E63F237F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2" y="1983075"/>
            <a:ext cx="10167719" cy="496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21CD7-C7D6-5155-64C7-BA2925D7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US" dirty="0"/>
              <a:t>Female vs. Male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C8789-76A4-32C0-3B53-C1F967714092}"/>
              </a:ext>
            </a:extLst>
          </p:cNvPr>
          <p:cNvSpPr txBox="1"/>
          <p:nvPr/>
        </p:nvSpPr>
        <p:spPr>
          <a:xfrm>
            <a:off x="2177249" y="1690688"/>
            <a:ext cx="320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Histogram of fastest male time to complete the Parkrun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22949-4622-D2F2-64B5-377FC8AD54C6}"/>
              </a:ext>
            </a:extLst>
          </p:cNvPr>
          <p:cNvSpPr txBox="1"/>
          <p:nvPr/>
        </p:nvSpPr>
        <p:spPr>
          <a:xfrm>
            <a:off x="6710722" y="1690688"/>
            <a:ext cx="320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Histogram of fastest female time to complete the Parkrun</a:t>
            </a:r>
          </a:p>
        </p:txBody>
      </p:sp>
    </p:spTree>
    <p:extLst>
      <p:ext uri="{BB962C8B-B14F-4D97-AF65-F5344CB8AC3E}">
        <p14:creationId xmlns:p14="http://schemas.microsoft.com/office/powerpoint/2010/main" val="11294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7A1B-A515-D7B9-C799-AD66FB79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Over Time</a:t>
            </a:r>
          </a:p>
        </p:txBody>
      </p:sp>
      <p:pic>
        <p:nvPicPr>
          <p:cNvPr id="5" name="Content Placeholder 4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6C163DF1-0E30-74F1-AE2C-C283D41C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16" y="2349338"/>
            <a:ext cx="8366768" cy="3854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95E88-1B94-CD6C-9021-FFA218B310E5}"/>
              </a:ext>
            </a:extLst>
          </p:cNvPr>
          <p:cNvSpPr txBox="1"/>
          <p:nvPr/>
        </p:nvSpPr>
        <p:spPr>
          <a:xfrm>
            <a:off x="2770572" y="1835347"/>
            <a:ext cx="601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 graph of run number against time taken to complete run</a:t>
            </a:r>
          </a:p>
        </p:txBody>
      </p:sp>
    </p:spTree>
    <p:extLst>
      <p:ext uri="{BB962C8B-B14F-4D97-AF65-F5344CB8AC3E}">
        <p14:creationId xmlns:p14="http://schemas.microsoft.com/office/powerpoint/2010/main" val="20421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Female vs. Male Times</vt:lpstr>
      <vt:lpstr>Changes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vs. Male Times</dc:title>
  <dc:creator>Owen Graham</dc:creator>
  <cp:lastModifiedBy>Owen Graham</cp:lastModifiedBy>
  <cp:revision>1</cp:revision>
  <dcterms:created xsi:type="dcterms:W3CDTF">2024-02-15T15:21:33Z</dcterms:created>
  <dcterms:modified xsi:type="dcterms:W3CDTF">2024-02-15T15:34:00Z</dcterms:modified>
</cp:coreProperties>
</file>