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A084-4C62-4970-868E-931B2B38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D66B4-FE0E-4270-B427-B35FC5F0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F888-11E6-43CA-9EF5-99C6596C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86BC-C44E-4B4C-B3B8-86722A39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5BD1-C25D-40A9-A3D0-ACE990D2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0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D699-26C8-43EE-991D-7B14B08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31E59-1AB7-4203-904A-620F31A2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1DEA-026B-4281-B4DC-5046673D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C934-0C89-4B5E-A49A-CC6E237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2665-3F79-49FE-8EE7-9048C596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5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74246-8DD8-4C07-8D88-1F228814A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224CC-BFB1-4B30-90DE-DA5C0F8A2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04A3-665B-4C05-9E1E-2E1F02D8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44C4-4CFB-49E1-A9FB-1F62A97B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165F-A5FE-4C61-8288-B8313473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0DDB-C671-4D57-A05E-6D705992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D46E-2CAD-4DD6-A6C4-609592A9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90B8-3C85-453B-8D0C-D29D559F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5442-33ED-4397-8BF8-3C6CF70B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0BFB-9F86-4B62-92AC-BF43D203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E361-DBCF-44E0-B698-050E2DB2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5B2E-6B34-4305-9CFD-04CAEAF66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B7CE-BACF-457A-9133-35379069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FC385-6160-4519-9956-E422B142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F0FA-B97E-413C-94B1-EB076568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7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7DF2-8730-4D70-8C66-338EA23A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FF3E-CA98-431E-A073-4AE8936C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5DE65-E8D4-4EAD-9246-38EEC27AC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C543-21D1-4210-9DEA-85C7F8C1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1921-5440-415B-B257-159687BF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F7AA8-E353-48B5-BFFC-ADB00394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4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6F98-B8AE-4101-851E-A49D510E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552BB-6E40-4F4D-AE7F-9A2D8AAE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26773-6702-4FFC-84AC-527BBD2E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03F4-7227-48A9-9B52-EA7FB95E1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63EF7-D7C4-4B97-891F-74567214E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E2EC8-CC18-4928-BE8A-9114287C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A2AD-8AB2-4405-AF98-12B86DD6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A5B52-8B6B-44FB-B4D3-50CBE90C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C30C-092B-4D5C-8C4F-E3797835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FD301-1846-4F83-BC24-09D7FDE7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22086-135B-47BD-8189-8A7AB474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BCD23-D335-40FA-A0AF-9041DE71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D6ADE-9E6F-4E6B-B0ED-357FA831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FA5D9-8EBF-4E3F-8AEC-C7509B14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3E304-FC0A-4071-BDB9-114567E5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D777-1E73-45C4-BEAC-07C8D2EE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7036-E537-41D0-B4B6-A69D30AA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BE724-6A51-4027-9B91-1CB3E536D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3BD6A-D547-4F9D-9A79-F16A926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2A6AE-EC76-4353-A542-E823BB9D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6602F-A9BA-4DD1-BF74-B49899DA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1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067-699A-418A-854A-9B4E474C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51A03-2F1F-4A0F-9053-460AB967E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72CD6-3ECC-4B6F-878C-70AFE4ADE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AE88-03EB-4283-B3D5-5756146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8EBC9-1291-4E1D-BD85-3FE7A080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44AA-C937-4BB3-BA3F-C4635A32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DAED3-3DD2-469C-B780-16D2E4F0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21990-7D3C-4E01-96B6-E58A3099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123D-A28F-4CFF-8064-E8E7CA13F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73C4-8F15-4F2B-A9EA-8E2DB1DAC82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3C45-0F85-41B9-9913-31EA5DB53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BC03-428F-458B-BD80-89A0F802F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50C6B-C84F-47AF-92C3-219B56CAD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98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7176-E592-4BDD-906B-E29DEB10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25" y="695324"/>
            <a:ext cx="10696575" cy="59340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D49B3-3151-45F2-ABF8-ADA3DEBE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695323"/>
            <a:ext cx="9144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6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Sudheeshna, Maddukuri Naga</dc:creator>
  <cp:lastModifiedBy>Sudheeshna, Maddukuri Naga</cp:lastModifiedBy>
  <cp:revision>1</cp:revision>
  <dcterms:created xsi:type="dcterms:W3CDTF">2022-06-29T10:02:50Z</dcterms:created>
  <dcterms:modified xsi:type="dcterms:W3CDTF">2022-06-29T10:06:42Z</dcterms:modified>
</cp:coreProperties>
</file>