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🌿 Sustainable Smart City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AI-powered eco-sustainability platform</a:t>
            </a:r>
          </a:p>
          <a:p>
            <a:r>
              <a:t>By Madduru Mani Teja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Project by Madduru Mani Teja</a:t>
            </a:r>
          </a:p>
          <a:p>
            <a:pPr/>
            <a:r>
              <a:t>Questions? Let's discuss urban sustainability.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Urban cities face challenges in managing sustainability.</a:t>
            </a:r>
          </a:p>
          <a:p>
            <a:pPr/>
            <a:r>
              <a:t>Lack of real-time, personalized eco-guidance.</a:t>
            </a:r>
          </a:p>
          <a:p>
            <a:pPr/>
            <a:r>
              <a:t>Limited citizen engagement in environmental policies.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 assistant built using IBM Granite model.</a:t>
            </a:r>
          </a:p>
          <a:p>
            <a:pPr/>
            <a:r>
              <a:t>Gradio interface for accessible features.</a:t>
            </a:r>
          </a:p>
          <a:p>
            <a:pPr/>
            <a:r>
              <a:t>Modules for waste, energy, policy, feedback, Q&amp;A,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 &amp;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Urban citizens, policymakers, NGOs, smart city planners.</a:t>
            </a:r>
          </a:p>
          <a:p>
            <a:pPr/>
            <a:r>
              <a:t>Expected impact: improved awareness and eco-action.</a:t>
            </a:r>
          </a:p>
          <a:p>
            <a:pPr/>
            <a:r>
              <a:t>Engaging, interactive interface for daily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Language: Python</a:t>
            </a:r>
          </a:p>
          <a:p>
            <a:pPr/>
            <a:r>
              <a:t>Interface: Gradio (styled with CSS)</a:t>
            </a:r>
          </a:p>
          <a:p>
            <a:pPr/>
            <a:r>
              <a:t>AI Model: IBM Granite 3.3–2B Instruct</a:t>
            </a:r>
          </a:p>
          <a:p>
            <a:pPr/>
            <a:r>
              <a:t>Libraries: Transformers, Pandas, Openpyxl</a:t>
            </a:r>
          </a:p>
          <a:p>
            <a:pPr/>
            <a:r>
              <a:t>Hosting: Google Colab + Ngrok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User → Gradio UI → Prompt Builder → IBM Granite → AI Response</a:t>
            </a:r>
          </a:p>
          <a:p>
            <a:pPr/>
            <a:r>
              <a:t>CSV Forecasting and Anomaly Detection via Pandas</a:t>
            </a:r>
          </a:p>
          <a:p>
            <a:pPr/>
            <a:r>
              <a:t>Feedback and Reporting stored as Excel 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♻️ Waste Sorting</a:t>
            </a:r>
          </a:p>
          <a:p>
            <a:pPr/>
            <a:r>
              <a:t>💡 Energy Advisor</a:t>
            </a:r>
          </a:p>
          <a:p>
            <a:pPr/>
            <a:r>
              <a:t>📢 Citizen Feedback</a:t>
            </a:r>
          </a:p>
          <a:p>
            <a:pPr/>
            <a:r>
              <a:t>📜 Policy Summarization</a:t>
            </a:r>
          </a:p>
          <a:p>
            <a:pPr/>
            <a:r>
              <a:t>📈 Resource Forecast &amp; Anomaly Detection</a:t>
            </a:r>
          </a:p>
          <a:p>
            <a:pPr/>
            <a:r>
              <a:t>💬 Sustainability Q&amp;A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Validated CSV uploads, text inputs, and model outputs.</a:t>
            </a:r>
          </a:p>
          <a:p>
            <a:pPr/>
            <a:r>
              <a:t>Handled errors like missing columns or null inputs.</a:t>
            </a:r>
          </a:p>
          <a:p>
            <a:pPr/>
            <a:r>
              <a:t>Confirmed UI responsiveness and accuracy of responses.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Hosted on Google Colab using Ngrok.</a:t>
            </a:r>
          </a:p>
          <a:p>
            <a:pPr/>
            <a:r>
              <a:t>Interactive Gradio interface with tabs.</a:t>
            </a:r>
          </a:p>
          <a:p>
            <a:pPr/>
            <a:r>
              <a:t>Code, demo video, and documentation ready.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