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45063" autoAdjust="0"/>
  </p:normalViewPr>
  <p:slideViewPr>
    <p:cSldViewPr snapToGrid="0">
      <p:cViewPr varScale="1">
        <p:scale>
          <a:sx n="38" d="100"/>
          <a:sy n="38" d="100"/>
        </p:scale>
        <p:origin x="17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80B6B-E902-4FD3-A8D2-F4557AAAC331}" type="datetimeFigureOut">
              <a:rPr lang="en-IN" smtClean="0"/>
              <a:t>23-02-2020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C192B-8847-4442-B73E-DBF77815FD8A}" type="slidenum">
              <a:rPr lang="en-IN" smtClean="0"/>
              <a:t>‹#›</a:t>
            </a:fld>
            <a:endParaRPr lang="en-IN"/>
          </a:p>
        </p:txBody>
      </p:sp>
    </p:spTree>
    <p:extLst>
      <p:ext uri="{BB962C8B-B14F-4D97-AF65-F5344CB8AC3E}">
        <p14:creationId xmlns:p14="http://schemas.microsoft.com/office/powerpoint/2010/main" val="92039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4DC192B-8847-4442-B73E-DBF77815FD8A}" type="slidenum">
              <a:rPr lang="en-IN" smtClean="0"/>
              <a:t>2</a:t>
            </a:fld>
            <a:endParaRPr lang="en-IN"/>
          </a:p>
        </p:txBody>
      </p:sp>
    </p:spTree>
    <p:extLst>
      <p:ext uri="{BB962C8B-B14F-4D97-AF65-F5344CB8AC3E}">
        <p14:creationId xmlns:p14="http://schemas.microsoft.com/office/powerpoint/2010/main" val="467669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https://www.tutorialspoint.com/What-are-character-classes-or-character-sets-used-in-Python-regular-expression</a:t>
            </a:r>
          </a:p>
          <a:p>
            <a:r>
              <a:rPr lang="en-IN" dirty="0" smtClean="0"/>
              <a:t>https://onlineitguru.com/tutorial/python-tokens</a:t>
            </a:r>
          </a:p>
          <a:p>
            <a:r>
              <a:rPr lang="en-IN" dirty="0" smtClean="0"/>
              <a:t>https://www.digitalvidya.com/blog/python-data-types/</a:t>
            </a:r>
          </a:p>
          <a:p>
            <a:r>
              <a:rPr lang="en-IN" dirty="0" smtClean="0"/>
              <a:t>https://www.iteanz.com/tutorials/python/multiple-assignment/</a:t>
            </a:r>
          </a:p>
          <a:p>
            <a:r>
              <a:rPr lang="en-IN" dirty="0" smtClean="0"/>
              <a:t>https://www.w3schools.com/python/python_ref_functions.asp</a:t>
            </a:r>
          </a:p>
          <a:p>
            <a:r>
              <a:rPr lang="en-IN" dirty="0" smtClean="0"/>
              <a:t>https://realpython.com/python-operators-expressions/#operator-precedence</a:t>
            </a:r>
          </a:p>
          <a:p>
            <a:r>
              <a:rPr lang="en-IN" dirty="0" smtClean="0"/>
              <a:t>https://www.programiz.com/python-programming/precedence-associativity</a:t>
            </a:r>
          </a:p>
          <a:p>
            <a:endParaRPr lang="en-IN" dirty="0" smtClean="0"/>
          </a:p>
          <a:p>
            <a:endParaRPr lang="en-IN" dirty="0" smtClean="0"/>
          </a:p>
          <a:p>
            <a:r>
              <a:rPr lang="en-IN" dirty="0" smtClean="0"/>
              <a:t>https://www.geeksforgeeks.org/decision-making-python-else-nested-elif/</a:t>
            </a:r>
          </a:p>
          <a:p>
            <a:r>
              <a:rPr lang="en-IN" dirty="0" smtClean="0"/>
              <a:t>https://problemsolvingwithpython.com/04-Data-Types-and-Variables/04.02-Boolean-Data-Type/</a:t>
            </a:r>
          </a:p>
          <a:p>
            <a:r>
              <a:rPr lang="en-IN" dirty="0" smtClean="0"/>
              <a:t>https://www.digitalocean.com/community/tutorials/understanding-boolean-logic-in-python-3</a:t>
            </a:r>
          </a:p>
          <a:p>
            <a:r>
              <a:rPr lang="en-IN" dirty="0" smtClean="0"/>
              <a:t>https://www.w3adda.com/python-tutorial/python-loop-control-statementshttps://www.w3schools.com/python/python_while_loops.asp</a:t>
            </a:r>
          </a:p>
          <a:p>
            <a:r>
              <a:rPr lang="en-IN" dirty="0" smtClean="0"/>
              <a:t>https://www.w3schools.com/python/python_while_loops.asp</a:t>
            </a:r>
          </a:p>
          <a:p>
            <a:r>
              <a:rPr lang="en-IN" dirty="0" smtClean="0"/>
              <a:t>https://data-flair.training/blogs/python-loop/</a:t>
            </a:r>
          </a:p>
          <a:p>
            <a:r>
              <a:rPr lang="en-IN" dirty="0" smtClean="0"/>
              <a:t>https://www.w3schools.com/python/python_strings.asp</a:t>
            </a:r>
            <a:endParaRPr lang="en-IN" dirty="0"/>
          </a:p>
        </p:txBody>
      </p:sp>
      <p:sp>
        <p:nvSpPr>
          <p:cNvPr id="4" name="Slide Number Placeholder 3"/>
          <p:cNvSpPr>
            <a:spLocks noGrp="1"/>
          </p:cNvSpPr>
          <p:nvPr>
            <p:ph type="sldNum" sz="quarter" idx="10"/>
          </p:nvPr>
        </p:nvSpPr>
        <p:spPr/>
        <p:txBody>
          <a:bodyPr/>
          <a:lstStyle/>
          <a:p>
            <a:fld id="{E4DC192B-8847-4442-B73E-DBF77815FD8A}" type="slidenum">
              <a:rPr lang="en-IN" smtClean="0"/>
              <a:t>5</a:t>
            </a:fld>
            <a:endParaRPr lang="en-IN"/>
          </a:p>
        </p:txBody>
      </p:sp>
    </p:spTree>
    <p:extLst>
      <p:ext uri="{BB962C8B-B14F-4D97-AF65-F5344CB8AC3E}">
        <p14:creationId xmlns:p14="http://schemas.microsoft.com/office/powerpoint/2010/main" val="645194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D6B36D3-6A9A-4784-AC80-4F0B04A64745}" type="datetimeFigureOut">
              <a:rPr lang="en-IN" smtClean="0"/>
              <a:t>23-02-2020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33591E6-8BEF-458E-B491-31AFD57A8E07}" type="slidenum">
              <a:rPr lang="en-IN" smtClean="0"/>
              <a:t>‹#›</a:t>
            </a:fld>
            <a:endParaRPr lang="en-IN"/>
          </a:p>
        </p:txBody>
      </p:sp>
    </p:spTree>
    <p:extLst>
      <p:ext uri="{BB962C8B-B14F-4D97-AF65-F5344CB8AC3E}">
        <p14:creationId xmlns:p14="http://schemas.microsoft.com/office/powerpoint/2010/main" val="1660463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B36D3-6A9A-4784-AC80-4F0B04A64745}" type="datetimeFigureOut">
              <a:rPr lang="en-IN" smtClean="0"/>
              <a:t>23-02-2020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591E6-8BEF-458E-B491-31AFD57A8E07}" type="slidenum">
              <a:rPr lang="en-IN" smtClean="0"/>
              <a:t>‹#›</a:t>
            </a:fld>
            <a:endParaRPr lang="en-IN"/>
          </a:p>
        </p:txBody>
      </p:sp>
    </p:spTree>
    <p:extLst>
      <p:ext uri="{BB962C8B-B14F-4D97-AF65-F5344CB8AC3E}">
        <p14:creationId xmlns:p14="http://schemas.microsoft.com/office/powerpoint/2010/main" val="85050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B36D3-6A9A-4784-AC80-4F0B04A64745}" type="datetimeFigureOut">
              <a:rPr lang="en-IN" smtClean="0"/>
              <a:t>23-02-2020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591E6-8BEF-458E-B491-31AFD57A8E07}" type="slidenum">
              <a:rPr lang="en-IN" smtClean="0"/>
              <a:t>‹#›</a:t>
            </a:fld>
            <a:endParaRPr lang="en-IN"/>
          </a:p>
        </p:txBody>
      </p:sp>
    </p:spTree>
    <p:extLst>
      <p:ext uri="{BB962C8B-B14F-4D97-AF65-F5344CB8AC3E}">
        <p14:creationId xmlns:p14="http://schemas.microsoft.com/office/powerpoint/2010/main" val="2546726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B36D3-6A9A-4784-AC80-4F0B04A64745}" type="datetimeFigureOut">
              <a:rPr lang="en-IN" smtClean="0"/>
              <a:t>23-02-2020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591E6-8BEF-458E-B491-31AFD57A8E0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9861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B36D3-6A9A-4784-AC80-4F0B04A64745}" type="datetimeFigureOut">
              <a:rPr lang="en-IN" smtClean="0"/>
              <a:t>23-02-2020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591E6-8BEF-458E-B491-31AFD57A8E07}" type="slidenum">
              <a:rPr lang="en-IN" smtClean="0"/>
              <a:t>‹#›</a:t>
            </a:fld>
            <a:endParaRPr lang="en-IN"/>
          </a:p>
        </p:txBody>
      </p:sp>
    </p:spTree>
    <p:extLst>
      <p:ext uri="{BB962C8B-B14F-4D97-AF65-F5344CB8AC3E}">
        <p14:creationId xmlns:p14="http://schemas.microsoft.com/office/powerpoint/2010/main" val="1040151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D6B36D3-6A9A-4784-AC80-4F0B04A64745}" type="datetimeFigureOut">
              <a:rPr lang="en-IN" smtClean="0"/>
              <a:t>23-02-2020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3591E6-8BEF-458E-B491-31AFD57A8E07}" type="slidenum">
              <a:rPr lang="en-IN" smtClean="0"/>
              <a:t>‹#›</a:t>
            </a:fld>
            <a:endParaRPr lang="en-IN"/>
          </a:p>
        </p:txBody>
      </p:sp>
    </p:spTree>
    <p:extLst>
      <p:ext uri="{BB962C8B-B14F-4D97-AF65-F5344CB8AC3E}">
        <p14:creationId xmlns:p14="http://schemas.microsoft.com/office/powerpoint/2010/main" val="1414292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D6B36D3-6A9A-4784-AC80-4F0B04A64745}" type="datetimeFigureOut">
              <a:rPr lang="en-IN" smtClean="0"/>
              <a:t>23-02-2020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3591E6-8BEF-458E-B491-31AFD57A8E07}" type="slidenum">
              <a:rPr lang="en-IN" smtClean="0"/>
              <a:t>‹#›</a:t>
            </a:fld>
            <a:endParaRPr lang="en-IN"/>
          </a:p>
        </p:txBody>
      </p:sp>
    </p:spTree>
    <p:extLst>
      <p:ext uri="{BB962C8B-B14F-4D97-AF65-F5344CB8AC3E}">
        <p14:creationId xmlns:p14="http://schemas.microsoft.com/office/powerpoint/2010/main" val="1349347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6B36D3-6A9A-4784-AC80-4F0B04A64745}" type="datetimeFigureOut">
              <a:rPr lang="en-IN" smtClean="0"/>
              <a:t>23-02-2020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591E6-8BEF-458E-B491-31AFD57A8E07}" type="slidenum">
              <a:rPr lang="en-IN" smtClean="0"/>
              <a:t>‹#›</a:t>
            </a:fld>
            <a:endParaRPr lang="en-IN"/>
          </a:p>
        </p:txBody>
      </p:sp>
    </p:spTree>
    <p:extLst>
      <p:ext uri="{BB962C8B-B14F-4D97-AF65-F5344CB8AC3E}">
        <p14:creationId xmlns:p14="http://schemas.microsoft.com/office/powerpoint/2010/main" val="2393324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6B36D3-6A9A-4784-AC80-4F0B04A64745}" type="datetimeFigureOut">
              <a:rPr lang="en-IN" smtClean="0"/>
              <a:t>23-02-2020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591E6-8BEF-458E-B491-31AFD57A8E07}" type="slidenum">
              <a:rPr lang="en-IN" smtClean="0"/>
              <a:t>‹#›</a:t>
            </a:fld>
            <a:endParaRPr lang="en-IN"/>
          </a:p>
        </p:txBody>
      </p:sp>
    </p:spTree>
    <p:extLst>
      <p:ext uri="{BB962C8B-B14F-4D97-AF65-F5344CB8AC3E}">
        <p14:creationId xmlns:p14="http://schemas.microsoft.com/office/powerpoint/2010/main" val="2413627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6B36D3-6A9A-4784-AC80-4F0B04A64745}" type="datetimeFigureOut">
              <a:rPr lang="en-IN" smtClean="0"/>
              <a:t>23-02-2020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591E6-8BEF-458E-B491-31AFD57A8E07}" type="slidenum">
              <a:rPr lang="en-IN" smtClean="0"/>
              <a:t>‹#›</a:t>
            </a:fld>
            <a:endParaRPr lang="en-IN"/>
          </a:p>
        </p:txBody>
      </p:sp>
    </p:spTree>
    <p:extLst>
      <p:ext uri="{BB962C8B-B14F-4D97-AF65-F5344CB8AC3E}">
        <p14:creationId xmlns:p14="http://schemas.microsoft.com/office/powerpoint/2010/main" val="4195103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B36D3-6A9A-4784-AC80-4F0B04A64745}" type="datetimeFigureOut">
              <a:rPr lang="en-IN" smtClean="0"/>
              <a:t>23-02-2020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591E6-8BEF-458E-B491-31AFD57A8E07}" type="slidenum">
              <a:rPr lang="en-IN" smtClean="0"/>
              <a:t>‹#›</a:t>
            </a:fld>
            <a:endParaRPr lang="en-IN"/>
          </a:p>
        </p:txBody>
      </p:sp>
    </p:spTree>
    <p:extLst>
      <p:ext uri="{BB962C8B-B14F-4D97-AF65-F5344CB8AC3E}">
        <p14:creationId xmlns:p14="http://schemas.microsoft.com/office/powerpoint/2010/main" val="55597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6B36D3-6A9A-4784-AC80-4F0B04A64745}" type="datetimeFigureOut">
              <a:rPr lang="en-IN" smtClean="0"/>
              <a:t>23-02-2020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591E6-8BEF-458E-B491-31AFD57A8E07}" type="slidenum">
              <a:rPr lang="en-IN" smtClean="0"/>
              <a:t>‹#›</a:t>
            </a:fld>
            <a:endParaRPr lang="en-IN"/>
          </a:p>
        </p:txBody>
      </p:sp>
    </p:spTree>
    <p:extLst>
      <p:ext uri="{BB962C8B-B14F-4D97-AF65-F5344CB8AC3E}">
        <p14:creationId xmlns:p14="http://schemas.microsoft.com/office/powerpoint/2010/main" val="1393290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6B36D3-6A9A-4784-AC80-4F0B04A64745}" type="datetimeFigureOut">
              <a:rPr lang="en-IN" smtClean="0"/>
              <a:t>23-02-2020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3591E6-8BEF-458E-B491-31AFD57A8E07}" type="slidenum">
              <a:rPr lang="en-IN" smtClean="0"/>
              <a:t>‹#›</a:t>
            </a:fld>
            <a:endParaRPr lang="en-IN"/>
          </a:p>
        </p:txBody>
      </p:sp>
    </p:spTree>
    <p:extLst>
      <p:ext uri="{BB962C8B-B14F-4D97-AF65-F5344CB8AC3E}">
        <p14:creationId xmlns:p14="http://schemas.microsoft.com/office/powerpoint/2010/main" val="62400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6B36D3-6A9A-4784-AC80-4F0B04A64745}" type="datetimeFigureOut">
              <a:rPr lang="en-IN" smtClean="0"/>
              <a:t>23-02-2020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3591E6-8BEF-458E-B491-31AFD57A8E07}" type="slidenum">
              <a:rPr lang="en-IN" smtClean="0"/>
              <a:t>‹#›</a:t>
            </a:fld>
            <a:endParaRPr lang="en-IN"/>
          </a:p>
        </p:txBody>
      </p:sp>
    </p:spTree>
    <p:extLst>
      <p:ext uri="{BB962C8B-B14F-4D97-AF65-F5344CB8AC3E}">
        <p14:creationId xmlns:p14="http://schemas.microsoft.com/office/powerpoint/2010/main" val="1052916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B36D3-6A9A-4784-AC80-4F0B04A64745}" type="datetimeFigureOut">
              <a:rPr lang="en-IN" smtClean="0"/>
              <a:t>23-02-2020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3591E6-8BEF-458E-B491-31AFD57A8E07}" type="slidenum">
              <a:rPr lang="en-IN" smtClean="0"/>
              <a:t>‹#›</a:t>
            </a:fld>
            <a:endParaRPr lang="en-IN"/>
          </a:p>
        </p:txBody>
      </p:sp>
    </p:spTree>
    <p:extLst>
      <p:ext uri="{BB962C8B-B14F-4D97-AF65-F5344CB8AC3E}">
        <p14:creationId xmlns:p14="http://schemas.microsoft.com/office/powerpoint/2010/main" val="29712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B36D3-6A9A-4784-AC80-4F0B04A64745}" type="datetimeFigureOut">
              <a:rPr lang="en-IN" smtClean="0"/>
              <a:t>23-02-2020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591E6-8BEF-458E-B491-31AFD57A8E07}" type="slidenum">
              <a:rPr lang="en-IN" smtClean="0"/>
              <a:t>‹#›</a:t>
            </a:fld>
            <a:endParaRPr lang="en-IN"/>
          </a:p>
        </p:txBody>
      </p:sp>
    </p:spTree>
    <p:extLst>
      <p:ext uri="{BB962C8B-B14F-4D97-AF65-F5344CB8AC3E}">
        <p14:creationId xmlns:p14="http://schemas.microsoft.com/office/powerpoint/2010/main" val="3780456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B36D3-6A9A-4784-AC80-4F0B04A64745}" type="datetimeFigureOut">
              <a:rPr lang="en-IN" smtClean="0"/>
              <a:t>23-02-2020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591E6-8BEF-458E-B491-31AFD57A8E07}" type="slidenum">
              <a:rPr lang="en-IN" smtClean="0"/>
              <a:t>‹#›</a:t>
            </a:fld>
            <a:endParaRPr lang="en-IN"/>
          </a:p>
        </p:txBody>
      </p:sp>
    </p:spTree>
    <p:extLst>
      <p:ext uri="{BB962C8B-B14F-4D97-AF65-F5344CB8AC3E}">
        <p14:creationId xmlns:p14="http://schemas.microsoft.com/office/powerpoint/2010/main" val="2251360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6B36D3-6A9A-4784-AC80-4F0B04A64745}" type="datetimeFigureOut">
              <a:rPr lang="en-IN" smtClean="0"/>
              <a:t>23-02-2020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33591E6-8BEF-458E-B491-31AFD57A8E07}" type="slidenum">
              <a:rPr lang="en-IN" smtClean="0"/>
              <a:t>‹#›</a:t>
            </a:fld>
            <a:endParaRPr lang="en-IN"/>
          </a:p>
        </p:txBody>
      </p:sp>
    </p:spTree>
    <p:extLst>
      <p:ext uri="{BB962C8B-B14F-4D97-AF65-F5344CB8AC3E}">
        <p14:creationId xmlns:p14="http://schemas.microsoft.com/office/powerpoint/2010/main" val="99667553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7200" dirty="0" smtClean="0"/>
              <a:t>Python Workshop</a:t>
            </a:r>
            <a:endParaRPr lang="en-IN" sz="7200" dirty="0"/>
          </a:p>
        </p:txBody>
      </p:sp>
      <p:sp>
        <p:nvSpPr>
          <p:cNvPr id="3" name="Subtitle 2"/>
          <p:cNvSpPr>
            <a:spLocks noGrp="1"/>
          </p:cNvSpPr>
          <p:nvPr>
            <p:ph type="subTitle" idx="1"/>
          </p:nvPr>
        </p:nvSpPr>
        <p:spPr/>
        <p:txBody>
          <a:bodyPr>
            <a:normAutofit/>
          </a:bodyPr>
          <a:lstStyle/>
          <a:p>
            <a:r>
              <a:rPr lang="en-IN" sz="3200" dirty="0" smtClean="0"/>
              <a:t>Welcome to Python Workshop</a:t>
            </a:r>
            <a:endParaRPr lang="en-IN" sz="3200" dirty="0"/>
          </a:p>
        </p:txBody>
      </p:sp>
      <p:sp>
        <p:nvSpPr>
          <p:cNvPr id="4" name="TextBox 3"/>
          <p:cNvSpPr txBox="1"/>
          <p:nvPr/>
        </p:nvSpPr>
        <p:spPr>
          <a:xfrm>
            <a:off x="9234152" y="6014434"/>
            <a:ext cx="2588654" cy="369332"/>
          </a:xfrm>
          <a:prstGeom prst="rect">
            <a:avLst/>
          </a:prstGeom>
          <a:noFill/>
        </p:spPr>
        <p:txBody>
          <a:bodyPr wrap="square" rtlCol="0">
            <a:spAutoFit/>
          </a:bodyPr>
          <a:lstStyle/>
          <a:p>
            <a:r>
              <a:rPr lang="en-IN" dirty="0" smtClean="0"/>
              <a:t>- By Mahesh Sethi</a:t>
            </a:r>
            <a:endParaRPr lang="en-IN" dirty="0"/>
          </a:p>
        </p:txBody>
      </p:sp>
    </p:spTree>
    <p:extLst>
      <p:ext uri="{BB962C8B-B14F-4D97-AF65-F5344CB8AC3E}">
        <p14:creationId xmlns:p14="http://schemas.microsoft.com/office/powerpoint/2010/main" val="840355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17115"/>
            <a:ext cx="9905998" cy="1478570"/>
          </a:xfrm>
        </p:spPr>
        <p:txBody>
          <a:bodyPr/>
          <a:lstStyle/>
          <a:p>
            <a:r>
              <a:rPr lang="en-IN" dirty="0" smtClean="0"/>
              <a:t>Guido van rossum</a:t>
            </a:r>
            <a:endParaRPr lang="en-IN"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520440" y="317115"/>
            <a:ext cx="3526971" cy="2821577"/>
          </a:xfrm>
          <a:prstGeom prst="rect">
            <a:avLst/>
          </a:prstGeom>
          <a:ln>
            <a:noFill/>
          </a:ln>
          <a:effectLst>
            <a:softEdge rad="112500"/>
          </a:effectLst>
        </p:spPr>
      </p:pic>
      <p:sp>
        <p:nvSpPr>
          <p:cNvPr id="5" name="TextBox 4"/>
          <p:cNvSpPr txBox="1"/>
          <p:nvPr/>
        </p:nvSpPr>
        <p:spPr>
          <a:xfrm>
            <a:off x="1313645" y="1493949"/>
            <a:ext cx="6001555" cy="2862322"/>
          </a:xfrm>
          <a:prstGeom prst="rect">
            <a:avLst/>
          </a:prstGeom>
          <a:noFill/>
        </p:spPr>
        <p:txBody>
          <a:bodyPr wrap="square" rtlCol="0">
            <a:spAutoFit/>
          </a:bodyPr>
          <a:lstStyle/>
          <a:p>
            <a:r>
              <a:rPr lang="en-US" dirty="0" smtClean="0"/>
              <a:t>Python is a widely used general-purpose, high level programming language. It was created by Guido van Rossum in 1991 and further developed by the Python Software Foundation. It was designed with an emphasis on code readability, and its syntax allows programmers to express their concepts in fewer lines of code.</a:t>
            </a:r>
          </a:p>
          <a:p>
            <a:endParaRPr lang="en-US" dirty="0" smtClean="0"/>
          </a:p>
          <a:p>
            <a:r>
              <a:rPr lang="en-US" dirty="0" smtClean="0"/>
              <a:t>Python is a programming language that lets you work quickly and integrate systems more efficiently.</a:t>
            </a:r>
            <a:endParaRPr lang="en-IN" dirty="0"/>
          </a:p>
        </p:txBody>
      </p:sp>
      <p:pic>
        <p:nvPicPr>
          <p:cNvPr id="1026" name="Picture 2" descr="Image result for pyth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9360" y="3233716"/>
            <a:ext cx="3109129" cy="310912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96474" y="4432152"/>
            <a:ext cx="6096000" cy="1754326"/>
          </a:xfrm>
          <a:prstGeom prst="rect">
            <a:avLst/>
          </a:prstGeom>
        </p:spPr>
        <p:txBody>
          <a:bodyPr>
            <a:spAutoFit/>
          </a:bodyPr>
          <a:lstStyle/>
          <a:p>
            <a:r>
              <a:rPr lang="en-US" dirty="0" smtClean="0"/>
              <a:t>It is used for:</a:t>
            </a:r>
          </a:p>
          <a:p>
            <a:pPr marL="742950" lvl="1" indent="-285750">
              <a:buFont typeface="Arial" panose="020B0604020202020204" pitchFamily="34" charset="0"/>
              <a:buChar char="•"/>
            </a:pPr>
            <a:r>
              <a:rPr lang="en-US" dirty="0" smtClean="0"/>
              <a:t>web development (server-side),</a:t>
            </a:r>
          </a:p>
          <a:p>
            <a:pPr marL="742950" lvl="1" indent="-285750">
              <a:buFont typeface="Arial" panose="020B0604020202020204" pitchFamily="34" charset="0"/>
              <a:buChar char="•"/>
            </a:pPr>
            <a:r>
              <a:rPr lang="en-US" dirty="0" smtClean="0"/>
              <a:t>software development,</a:t>
            </a:r>
          </a:p>
          <a:p>
            <a:pPr marL="742950" lvl="1" indent="-285750">
              <a:buFont typeface="Arial" panose="020B0604020202020204" pitchFamily="34" charset="0"/>
              <a:buChar char="•"/>
            </a:pPr>
            <a:r>
              <a:rPr lang="en-US" dirty="0" smtClean="0"/>
              <a:t>mathematics,</a:t>
            </a:r>
          </a:p>
          <a:p>
            <a:pPr marL="742950" lvl="1" indent="-285750">
              <a:buFont typeface="Arial" panose="020B0604020202020204" pitchFamily="34" charset="0"/>
              <a:buChar char="•"/>
            </a:pPr>
            <a:r>
              <a:rPr lang="en-US" dirty="0" smtClean="0"/>
              <a:t>system scripting.</a:t>
            </a:r>
          </a:p>
          <a:p>
            <a:pPr marL="742950" lvl="1" indent="-285750">
              <a:buFont typeface="Arial" panose="020B0604020202020204" pitchFamily="34" charset="0"/>
              <a:buChar char="•"/>
            </a:pPr>
            <a:r>
              <a:rPr lang="en-US" dirty="0" smtClean="0"/>
              <a:t>And many more...</a:t>
            </a:r>
            <a:endParaRPr lang="en-IN" dirty="0"/>
          </a:p>
        </p:txBody>
      </p:sp>
    </p:spTree>
    <p:extLst>
      <p:ext uri="{BB962C8B-B14F-4D97-AF65-F5344CB8AC3E}">
        <p14:creationId xmlns:p14="http://schemas.microsoft.com/office/powerpoint/2010/main" val="297667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python can do 	?</a:t>
            </a:r>
            <a:endParaRPr lang="en-IN" dirty="0"/>
          </a:p>
        </p:txBody>
      </p:sp>
      <p:sp>
        <p:nvSpPr>
          <p:cNvPr id="3" name="Content Placeholder 2"/>
          <p:cNvSpPr>
            <a:spLocks noGrp="1"/>
          </p:cNvSpPr>
          <p:nvPr>
            <p:ph idx="1"/>
          </p:nvPr>
        </p:nvSpPr>
        <p:spPr>
          <a:xfrm>
            <a:off x="1141412" y="1772969"/>
            <a:ext cx="9905999" cy="3541714"/>
          </a:xfrm>
        </p:spPr>
        <p:txBody>
          <a:bodyPr>
            <a:normAutofit fontScale="92500" lnSpcReduction="20000"/>
          </a:bodyPr>
          <a:lstStyle/>
          <a:p>
            <a:r>
              <a:rPr lang="en-US" dirty="0"/>
              <a:t>Python can be used on a server to create web applications.</a:t>
            </a:r>
          </a:p>
          <a:p>
            <a:r>
              <a:rPr lang="en-US" dirty="0"/>
              <a:t>Python can be used alongside software to create workflows.</a:t>
            </a:r>
          </a:p>
          <a:p>
            <a:r>
              <a:rPr lang="en-US" dirty="0"/>
              <a:t>Python can connect to database systems. It can also read and modify files.</a:t>
            </a:r>
          </a:p>
          <a:p>
            <a:r>
              <a:rPr lang="en-US" dirty="0"/>
              <a:t>Python can be used to handle big data and perform complex mathematics.</a:t>
            </a:r>
          </a:p>
          <a:p>
            <a:r>
              <a:rPr lang="en-US" dirty="0"/>
              <a:t>Python can be used for rapid prototyping, or for production-ready software development.</a:t>
            </a:r>
            <a:endParaRPr lang="en-IN" dirty="0"/>
          </a:p>
        </p:txBody>
      </p:sp>
    </p:spTree>
    <p:extLst>
      <p:ext uri="{BB962C8B-B14F-4D97-AF65-F5344CB8AC3E}">
        <p14:creationId xmlns:p14="http://schemas.microsoft.com/office/powerpoint/2010/main" val="33619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a:t>
            </a:r>
            <a:r>
              <a:rPr lang="en-IN" dirty="0" smtClean="0"/>
              <a:t>Python ?</a:t>
            </a:r>
            <a:endParaRPr lang="en-IN" dirty="0"/>
          </a:p>
        </p:txBody>
      </p:sp>
      <p:sp>
        <p:nvSpPr>
          <p:cNvPr id="3" name="Content Placeholder 2"/>
          <p:cNvSpPr>
            <a:spLocks noGrp="1"/>
          </p:cNvSpPr>
          <p:nvPr>
            <p:ph idx="1"/>
          </p:nvPr>
        </p:nvSpPr>
        <p:spPr/>
        <p:txBody>
          <a:bodyPr>
            <a:normAutofit fontScale="85000" lnSpcReduction="20000"/>
          </a:bodyPr>
          <a:lstStyle/>
          <a:p>
            <a:r>
              <a:rPr lang="en-US" dirty="0"/>
              <a:t>Python works on different platforms (Windows, Mac, Linux, Raspberry Pi, </a:t>
            </a:r>
            <a:r>
              <a:rPr lang="en-US" dirty="0" err="1"/>
              <a:t>etc</a:t>
            </a:r>
            <a:r>
              <a:rPr lang="en-US" dirty="0"/>
              <a:t>).</a:t>
            </a:r>
          </a:p>
          <a:p>
            <a:r>
              <a:rPr lang="en-US" dirty="0"/>
              <a:t>Python has a simple syntax similar to the English language.</a:t>
            </a:r>
          </a:p>
          <a:p>
            <a:r>
              <a:rPr lang="en-US" dirty="0"/>
              <a:t>Python has syntax that allows developers to write programs with fewer lines than some other programming languages.</a:t>
            </a:r>
          </a:p>
          <a:p>
            <a:r>
              <a:rPr lang="en-US" dirty="0"/>
              <a:t>Python runs on an interpreter system, meaning that code can be executed as soon as it is written. This means that prototyping can be very quick.</a:t>
            </a:r>
          </a:p>
          <a:p>
            <a:r>
              <a:rPr lang="en-US" dirty="0"/>
              <a:t>Python can be treated in a procedural way, an object-orientated way or a functional way</a:t>
            </a:r>
            <a:r>
              <a:rPr lang="en-US" dirty="0" smtClean="0"/>
              <a:t>.</a:t>
            </a:r>
            <a:endParaRPr lang="en-US" dirty="0"/>
          </a:p>
        </p:txBody>
      </p:sp>
    </p:spTree>
    <p:extLst>
      <p:ext uri="{BB962C8B-B14F-4D97-AF65-F5344CB8AC3E}">
        <p14:creationId xmlns:p14="http://schemas.microsoft.com/office/powerpoint/2010/main" val="226416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Syntax compared to other programming </a:t>
            </a:r>
            <a:r>
              <a:rPr lang="en-US" dirty="0" smtClean="0"/>
              <a:t>languages</a:t>
            </a:r>
            <a:endParaRPr lang="en-IN" dirty="0"/>
          </a:p>
        </p:txBody>
      </p:sp>
      <p:sp>
        <p:nvSpPr>
          <p:cNvPr id="3" name="Content Placeholder 2"/>
          <p:cNvSpPr>
            <a:spLocks noGrp="1"/>
          </p:cNvSpPr>
          <p:nvPr>
            <p:ph idx="1"/>
          </p:nvPr>
        </p:nvSpPr>
        <p:spPr/>
        <p:txBody>
          <a:bodyPr>
            <a:normAutofit fontScale="92500"/>
          </a:bodyPr>
          <a:lstStyle/>
          <a:p>
            <a:r>
              <a:rPr lang="en-US" dirty="0"/>
              <a:t>Python was designed for readability, and has some similarities to the English language with influence from mathematics.</a:t>
            </a:r>
          </a:p>
          <a:p>
            <a:r>
              <a:rPr lang="en-US" dirty="0"/>
              <a:t>Python uses new lines to complete a command, as opposed to other programming languages which often use semicolons or parentheses.</a:t>
            </a:r>
          </a:p>
          <a:p>
            <a:r>
              <a:rPr lang="en-US" dirty="0"/>
              <a:t>Python relies on indentation, using whitespace, to define scope; such as the scope of loops, functions and classes. Other programming languages often use curly-brackets for this purpose</a:t>
            </a:r>
            <a:r>
              <a:rPr lang="en-US" dirty="0" smtClean="0"/>
              <a:t>.</a:t>
            </a:r>
            <a:endParaRPr lang="en-US" dirty="0"/>
          </a:p>
        </p:txBody>
      </p:sp>
    </p:spTree>
    <p:extLst>
      <p:ext uri="{BB962C8B-B14F-4D97-AF65-F5344CB8AC3E}">
        <p14:creationId xmlns:p14="http://schemas.microsoft.com/office/powerpoint/2010/main" val="2290801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181</TotalTime>
  <Words>403</Words>
  <Application>Microsoft Office PowerPoint</Application>
  <PresentationFormat>Widescreen</PresentationFormat>
  <Paragraphs>47</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Tw Cen MT</vt:lpstr>
      <vt:lpstr>Circuit</vt:lpstr>
      <vt:lpstr>Python Workshop</vt:lpstr>
      <vt:lpstr>Guido van rossum</vt:lpstr>
      <vt:lpstr>What python can do  ?</vt:lpstr>
      <vt:lpstr>Why Python ?</vt:lpstr>
      <vt:lpstr>Python Syntax compared to other programming languages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Workshop</dc:title>
  <dc:creator>Windows User</dc:creator>
  <cp:lastModifiedBy>Windows User</cp:lastModifiedBy>
  <cp:revision>8</cp:revision>
  <dcterms:created xsi:type="dcterms:W3CDTF">2020-02-20T13:29:39Z</dcterms:created>
  <dcterms:modified xsi:type="dcterms:W3CDTF">2020-02-23T15:47:56Z</dcterms:modified>
</cp:coreProperties>
</file>