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7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6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19/01/2025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19/01/2025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gate.net/publication/381036706_Application_of_Chatbots_and_Virtual_Assistants_in_Ticket_Booking_System" TargetMode="External"/><Relationship Id="rId3" Type="http://schemas.openxmlformats.org/officeDocument/2006/relationships/hyperlink" Target="https://ieeexplore.ieee.org/ielx7/6287639/8948470/09234428.pdf" TargetMode="External"/><Relationship Id="rId7" Type="http://schemas.openxmlformats.org/officeDocument/2006/relationships/hyperlink" Target="https://www.scitepress.org/Papers/2024/128072/128072.pdf" TargetMode="External"/><Relationship Id="rId12" Type="http://schemas.openxmlformats.org/officeDocument/2006/relationships/hyperlink" Target="https://www.darpa.mil/attachments/AIFull.pdf" TargetMode="External"/><Relationship Id="rId2" Type="http://schemas.openxmlformats.org/officeDocument/2006/relationships/hyperlink" Target="https://www.researchgate.net/publication/337509813_A_Study_in_the_Automation_of_Service_Ticket_Recognition_using_Natural_Language_Process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publication/381461839_Retrieval_Augmented_Generation_RAG_based_Restaurant_Chatbot_with_AI_Testability" TargetMode="External"/><Relationship Id="rId11" Type="http://schemas.openxmlformats.org/officeDocument/2006/relationships/hyperlink" Target="https://ceur-ws.org/Vol-3239/paper17.pdf" TargetMode="External"/><Relationship Id="rId5" Type="http://schemas.openxmlformats.org/officeDocument/2006/relationships/hyperlink" Target="https://www.researchgate.net/publication/339986693_AI-based_chatbots_in_customer_service_and_their_effects_on_user_compliance" TargetMode="External"/><Relationship Id="rId10" Type="http://schemas.openxmlformats.org/officeDocument/2006/relationships/hyperlink" Target="https://www.emerald.com/insight/content/doi/10.1108/REGE-07-2021-0120/full/html" TargetMode="External"/><Relationship Id="rId4" Type="http://schemas.openxmlformats.org/officeDocument/2006/relationships/hyperlink" Target="https://jcoms.fesb.unist.hr/pdfs/v17n1_1024_tolciu.pdf" TargetMode="External"/><Relationship Id="rId9" Type="http://schemas.openxmlformats.org/officeDocument/2006/relationships/hyperlink" Target="https://www.sciencedirect.com/science/article/abs/pii/S1567422321000703https:/www.researchgate.net/publication/371057143_Design_and_Implementation_of_an_AI_Chatbot_for_Customer_Servic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1069102"/>
            <a:ext cx="10363200" cy="676571"/>
          </a:xfrm>
        </p:spPr>
        <p:txBody>
          <a:bodyPr/>
          <a:lstStyle/>
          <a:p>
            <a:pPr algn="ctr"/>
            <a:r>
              <a:rPr lang="en-IN" i="0" u="none" strike="noStrike" baseline="0" dirty="0">
                <a:latin typeface="CIDFont+F2"/>
              </a:rPr>
              <a:t>Customer support-Automation of ticket</a:t>
            </a:r>
            <a:br>
              <a:rPr lang="en-IN" i="0" u="none" strike="noStrike" baseline="0" dirty="0">
                <a:latin typeface="CIDFont+F2"/>
              </a:rPr>
            </a:br>
            <a:r>
              <a:rPr lang="en-IN" i="0" u="none" strike="noStrike" baseline="0" dirty="0">
                <a:latin typeface="CIDFont+F2"/>
              </a:rPr>
              <a:t>creation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69" y="1957722"/>
            <a:ext cx="3970594" cy="552184"/>
          </a:xfrm>
        </p:spPr>
        <p:txBody>
          <a:bodyPr/>
          <a:lstStyle/>
          <a:p>
            <a:pPr algn="l"/>
            <a:r>
              <a:rPr lang="en-GB" dirty="0"/>
              <a:t>Batch Number: 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0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CCS-G31</a:t>
            </a:r>
            <a:endParaRPr lang="en-GB" dirty="0"/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095801"/>
              </p:ext>
            </p:extLst>
          </p:nvPr>
        </p:nvGraphicFramePr>
        <p:xfrm>
          <a:off x="630904" y="3274141"/>
          <a:ext cx="541866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Roll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Student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0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20211ccs0086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Mohammad 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65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20211ccs0066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Greeshma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20211ccs0060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Mubarak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5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20211ccs0054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Vignesh 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88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20211ccs0041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Mohammed Faizan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454795" y="3274140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Under the Supervision of,</a:t>
            </a:r>
          </a:p>
          <a:p>
            <a:endParaRPr lang="en-GB" dirty="0"/>
          </a:p>
          <a:p>
            <a:pPr algn="l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Professor: </a:t>
            </a:r>
            <a:r>
              <a:rPr lang="en-GB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IN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Syed Siraj Ahmed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&amp; Engineering</a:t>
            </a:r>
          </a:p>
          <a:p>
            <a:pPr algn="l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Presidency University</a:t>
            </a: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PIP104 University Project-II</a:t>
            </a:r>
          </a:p>
          <a:p>
            <a:r>
              <a:rPr lang="en-GB"/>
              <a:t>Review-1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C0F983-26E5-944F-47F8-75C3CA397A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8566" y="1052542"/>
            <a:ext cx="1057486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AI Integration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LangGraph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this system effectively automates ticket creation, routing, and resolution, minimizing manual workload.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Seamless Customer Experience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 of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NLP and Sentiment Analysis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ensures that customer complaints are prioritized and handled with personalized, accurate responses.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Efficiency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Parallel processing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enables the system to handle high volumes of tickets simultaneously, ensuring smooth scalability as demand grows.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Intelligent Automation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automatically handles follow-up tasks, retrieves historical data, and processes template-based responses, leading to faster ticket resolution.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Operational Cost Reduction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Reduced reliance on manual processing means fewer support staff are needed, significantly lowering operational costs while maintaining high service quality.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Actionable Insights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Through AI-driven analytics, the system provides valuable insights on ticket trends, enabling continuous improvement and enhanced 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https://www.researchgate.net/publication/337509813_A_Study_in_the_Automation_of_Service_Ticket_Recognition_using_Natural_Language_Processing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https://ieeexplore.ieee.org/ielx7/6287639/8948470/09234428.pdf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https://jcoms.fesb.unist.hr/pdfs/v17n1_1024_tolciu.pdf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https://www.researchgate.net/publication/337509813_A_Study_in_the_Automation_of_Service_Ticket_Recognition_using_Natural_Language_Processing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https://www.researchgate.net/publication/339986693_AI-based_chatbots_in_customer_service_and_their_effects_on_user_compliance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https://www.researchgate.net/publication/381461839_Retrieval_Augmented_Generation_RAG_based_Restaurant_Chatbot_with_AI_Testability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https://www.scitepress.org/Papers/2024/128072/128072.pdf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https://www.researchgate.net/publication/381036706_Application_of_Chatbots_and_Virtual_Assistants_in_Ticket_Booking_System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https://www.sciencedirect.com/science/article/abs/pii/S1567422321000703https://www.researchgate.net/publication/371057143_Design_and_Implementation_of_an_AI_Chatbot_for_Customer_Service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https://www.emerald.com/insight/content/doi/10.1108/REGE-07-2021-0120/full/html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https://ceur-ws.org/Vol-3239/paper17.pdf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https://www.darpa.mil/attachments/AIFull.pdf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12E217-12AE-9A01-0EB1-3E6626796F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1" y="1495842"/>
            <a:ext cx="10917382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Challenges in Ticket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ticket processing struggles to keep up with the growing volume of customer complaints, leading to inefficiencies, slow response times, and poor customer satisfaction.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Proposed 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leveraging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Artificial Intelligence (AI)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Natural Language Processing (NLP)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 system automates ticket generation, classification, and response handling, drastically reducing human intervention and errors.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Technologies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Incorporating cutting-edge tools such as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LangChain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LangGraph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Retrieval-Augmented Generation (RAG)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 system intelligently retrieves relevant information, generates accurate responses, and scales to meet high demand.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Benefits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 resolution times, improved customer experience, and scalable operations, allowing customer service teams to focus on complex issues rather than routine ticket handling.</a:t>
            </a: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 Sorting based on the problem in the Ticket(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Personal, Educational, Support, Product, etc).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for unknown/unsupervised Problems (Using an AI).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incase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Ticket’s generated in other languages.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customer support by increasing efficiency ( ~10%).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and RAG to improve 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and accuracy of response email.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Support Automation in case it fails it forwards it for human intervention to satisfy customer needs.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existing AI.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Processing to increase efficiency </a:t>
            </a:r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1CECDC6-74BA-E0B4-51B1-A8E2955ECF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7929" y="1487282"/>
            <a:ext cx="1109287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AI-Driven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This emphasizes the use of AI models and natural language processing (NLP) techniques,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including machine learning (ML) models, to automate ticket generation and responses based on incoming emails.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Retrieval-Augmented Generation (RAG)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Refers to enhancing the process by retrieving relevant information from a large set of documents (e.g., previous tickets, customer queries) to generate informed responses or guide the agent's 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LangChain &amp; LangGraph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These frameworks allow for better chaining of language models (like GPT) and efficient graph-based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workflows. This could enable handling multiple parallel processes and complex decision-making, like automatically updating tickets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 email contents and customer responses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automated ticketing system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leverages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natural language processing (NLP)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retrieval-augmented generation (RAG)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multi-step workflow automation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frameworks to streamline customer complaint handling. This system aims to: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Ticket Creation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By parsing customer complaint emails, the system automatically generates tickets with relevant details, reducing manual intervention.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Accuracy through Retrieval-Augmented Generation (RAG)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 RAG techniques to retrieve relevant historical ticket data and generate accurate responses or solutions based on previous case resolutions.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Workflow with LangChain and LangGraph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Employ LangChain and LangGraph to orchestrate multi-step, complex decision-making processes, enabling tasks such as automatic email follow-ups for incomplete ticket data and intelligent routing of tickets based on sentiment and urgency.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Processing for Scalability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Integrate parallel processing to handle large volumes of incoming complaints and queries efficiently, ensuring the system remains scalable as the workload increases.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Customer Experience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 AI-based tools to prioritize tickets through sentiment analysis and provide timely, contextually accurate responses, resulting in faster resolution times and improved customer satisfaction.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250F37-EFAC-81CD-AE81-770674BF22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9455" y="1701942"/>
            <a:ext cx="1140344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1: Email Parsing and Ticket Creation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Natural Language Processing (NLP) to parse incoming emails, extracting key details (customer ID, issue type, etc.) and automatically generate tickets.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2: Retrieval-Augmented Generation (RAG)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RAG to retrieve relevant information from historical tickets, enhancing the response by referencing similar issues and their resolutions.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3: LangChain and LangGraph for Workflow Automation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 LangChain and LangGraph frameworks to manage multi-step workflows, such as follow-ups for incomplete ticket details, ticket routing, and auto-responses based on predefined templates.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Parallel Processing for Scalability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 parallel processing techniques to manage multiple queries simultaneously, ensuring the system scales with increasing ticket volume without compromising speed or accuracy.</a:t>
            </a:r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D4A92BA-EBB2-A636-CC10-0DB57A167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26" y="1083105"/>
            <a:ext cx="10704947" cy="490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60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59E76D-4B6D-601D-2BF0-935189E3D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29" y="1069849"/>
            <a:ext cx="9925560" cy="4896102"/>
          </a:xfrm>
        </p:spPr>
      </p:pic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035456-43A5-3A5E-606C-B7B87D70F8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799" y="896586"/>
            <a:ext cx="1028930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Efficiency Gains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ticket creation and workflow reduces manual intervention, speeding up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Faster Resolution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RAG and sentiment analysis prioritize urgent tickets, delivering quick, accurate responses.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Parallel processing allows the system to handle high volumes seamlessly.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Customer Experience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Faster responses and personalized solutions lead to higher satisfaction.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 Reduction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Fewer human agents needed due to automation, lowering operational costs.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Insights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Valuable analytics on ticket trends and system performance for continuous improvement</a:t>
            </a:r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c7b1ef3-87d6-4fc2-bfdd-1f6cfa67cf6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7E94455598354AA92C9A7FF1F6F333" ma:contentTypeVersion="6" ma:contentTypeDescription="Create a new document." ma:contentTypeScope="" ma:versionID="d4a1bbf4dbbb2714f18861bb2a6765b7">
  <xsd:schema xmlns:xsd="http://www.w3.org/2001/XMLSchema" xmlns:xs="http://www.w3.org/2001/XMLSchema" xmlns:p="http://schemas.microsoft.com/office/2006/metadata/properties" xmlns:ns3="5c7b1ef3-87d6-4fc2-bfdd-1f6cfa67cf6f" targetNamespace="http://schemas.microsoft.com/office/2006/metadata/properties" ma:root="true" ma:fieldsID="8fbc47770cb3448376830fd06231029b" ns3:_="">
    <xsd:import namespace="5c7b1ef3-87d6-4fc2-bfdd-1f6cfa67cf6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7b1ef3-87d6-4fc2-bfdd-1f6cfa67cf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BA067B-78FA-4BCA-8C2F-E284E8A10CD9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5c7b1ef3-87d6-4fc2-bfdd-1f6cfa67cf6f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8C6DDF3-E2BB-4B6A-87E5-5B97E41B27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651624-13A6-4291-91F3-6D1DA5216F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7b1ef3-87d6-4fc2-bfdd-1f6cfa67cf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557</TotalTime>
  <Words>1301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Bookman Old Style</vt:lpstr>
      <vt:lpstr>Calibri</vt:lpstr>
      <vt:lpstr>Cambria</vt:lpstr>
      <vt:lpstr>CIDFont+F2</vt:lpstr>
      <vt:lpstr>Times New Roman</vt:lpstr>
      <vt:lpstr>Verdana</vt:lpstr>
      <vt:lpstr>Bioinformatics</vt:lpstr>
      <vt:lpstr>Customer support-Automation of ticket creation</vt:lpstr>
      <vt:lpstr>Introduction</vt:lpstr>
      <vt:lpstr>Literature Review</vt:lpstr>
      <vt:lpstr>Proposed Method</vt:lpstr>
      <vt:lpstr>Objectives</vt:lpstr>
      <vt:lpstr>Methodology</vt:lpstr>
      <vt:lpstr>PowerPoint Presentation</vt:lpstr>
      <vt:lpstr>Timeline of Project</vt:lpstr>
      <vt:lpstr>Expected Outcomes</vt:lpstr>
      <vt:lpstr>Conclusion</vt:lpstr>
      <vt:lpstr>References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MOHAMMAD TRAVADI</cp:lastModifiedBy>
  <cp:revision>19</cp:revision>
  <dcterms:created xsi:type="dcterms:W3CDTF">2023-03-16T03:26:27Z</dcterms:created>
  <dcterms:modified xsi:type="dcterms:W3CDTF">2025-01-19T12:05:26Z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0x010100CF7E94455598354AA92C9A7FF1F6F333</vt:lpwstr>
  </property>
</Properties>
</file>