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53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40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22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00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32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821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481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54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Conversational Interface for Enhanced Online Shopping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Name: SPARTANS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594" y="629265"/>
            <a:ext cx="4581832" cy="1160206"/>
          </a:xfrm>
        </p:spPr>
        <p:txBody>
          <a:bodyPr anchor="b">
            <a:normAutofit/>
          </a:bodyPr>
          <a:lstStyle/>
          <a:p>
            <a:pPr algn="l"/>
            <a:r>
              <a:rPr lang="en-IN" sz="4000" b="1" dirty="0">
                <a:effectLst/>
                <a:latin typeface="Calisto MT" panose="02040603050505030304" pitchFamily="18" charset="0"/>
              </a:rPr>
              <a:t>Done by:</a:t>
            </a:r>
            <a:br>
              <a:rPr lang="en-IN" sz="3600" b="1" i="0" dirty="0">
                <a:effectLst/>
                <a:latin typeface="Calisto MT" panose="02040603050505030304" pitchFamily="18" charset="0"/>
              </a:rPr>
            </a:br>
            <a:endParaRPr lang="en-US" sz="3600" b="1" i="0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AC584-7224-1432-EBB2-A13DAA9A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5" y="1789471"/>
            <a:ext cx="4896254" cy="4599653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en-IN" sz="2400" b="1" i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Balaji</a:t>
            </a:r>
          </a:p>
          <a:p>
            <a:pPr marL="36900" indent="0" algn="just">
              <a:buNone/>
            </a:pPr>
            <a:r>
              <a:rPr lang="en-IN" sz="2400" b="1" dirty="0" err="1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Lakshitha</a:t>
            </a:r>
            <a:endParaRPr lang="en-IN" sz="2400" b="1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marL="36900" indent="0" algn="just">
              <a:buNone/>
            </a:pPr>
            <a:r>
              <a:rPr lang="en-IN" sz="2400" b="1" i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Ram Subramanian</a:t>
            </a:r>
          </a:p>
          <a:p>
            <a:pPr marL="36900" indent="0" algn="just">
              <a:buNone/>
            </a:pPr>
            <a:r>
              <a:rPr lang="en-IN" sz="2400" b="1" dirty="0" err="1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Nithish</a:t>
            </a:r>
            <a:r>
              <a:rPr lang="en-IN" sz="24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</a:t>
            </a:r>
            <a:r>
              <a:rPr lang="en-IN" sz="2400" b="1" dirty="0" err="1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selvam</a:t>
            </a:r>
            <a:endParaRPr lang="en-IN" sz="2400" b="1" i="0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9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IN" sz="4000" b="1" i="0" dirty="0">
                <a:effectLst/>
                <a:latin typeface="Calisto MT" panose="02040603050505030304" pitchFamily="18" charset="0"/>
              </a:rPr>
              <a:t>Introduction</a:t>
            </a:r>
            <a:endParaRPr lang="en-US" sz="4000" dirty="0">
              <a:latin typeface="Calisto MT" panose="0204060305050503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231" y="1799302"/>
            <a:ext cx="4906298" cy="3972233"/>
          </a:xfrm>
        </p:spPr>
        <p:txBody>
          <a:bodyPr anchor="t">
            <a:noAutofit/>
          </a:bodyPr>
          <a:lstStyle/>
          <a:p>
            <a:pPr marL="36900" indent="0" algn="just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Today, we explore a groundbreaking solution designed to address the challenges that have persisted in the world of e-commerce. As technology advances, so does our commitment to providing users with an immersive, trustworthy, and enjoyable online shopping experience</a:t>
            </a:r>
            <a:r>
              <a:rPr lang="en-US" sz="180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Creating a direct chat feature with reviewers on e-commerce websites adds a personal touch to the shopping experience and can significantly enhance trust and information exchange.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594" y="629265"/>
            <a:ext cx="4581832" cy="1160206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The Heart of Our Solution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5" y="1927122"/>
            <a:ext cx="5482691" cy="3834581"/>
          </a:xfrm>
        </p:spPr>
        <p:txBody>
          <a:bodyPr anchor="t">
            <a:noAutofit/>
          </a:bodyPr>
          <a:lstStyle/>
          <a:p>
            <a:pPr marL="36900" indent="0" algn="just">
              <a:buNone/>
            </a:pPr>
            <a:r>
              <a:rPr lang="en-IN" sz="2000" i="0" dirty="0">
                <a:effectLst/>
                <a:latin typeface="Calisto MT" panose="02040603050505030304" pitchFamily="18" charset="0"/>
              </a:rPr>
              <a:t>Conversational Interface Unveiled:</a:t>
            </a:r>
          </a:p>
          <a:p>
            <a:pPr marL="3690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At the core of our solution lies a sophisticated conversational interface. Through natural language speech and text interaction, users can navigate seamlessly, gaining a real-world 'shopping feel' without leaving the comfort of their homes. This is particularly tailored to cater to the needs of the Indian market, where personal connections play a pivotal role in shopping decisions.</a:t>
            </a:r>
            <a:b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</a:br>
            <a:endParaRPr lang="en-US" sz="1800" b="0" i="0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4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B83BED-741B-E546-4090-3C63FE99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4" y="707922"/>
            <a:ext cx="5230761" cy="403123"/>
          </a:xfrm>
        </p:spPr>
        <p:txBody>
          <a:bodyPr>
            <a:normAutofit fontScale="90000"/>
          </a:bodyPr>
          <a:lstStyle/>
          <a:p>
            <a:pPr algn="l"/>
            <a:r>
              <a:rPr lang="en-IN" sz="3100" b="1" i="0" dirty="0">
                <a:effectLst/>
                <a:latin typeface="Söhne"/>
              </a:rPr>
              <a:t>Implementation Details:</a:t>
            </a:r>
            <a:br>
              <a:rPr lang="en-IN" b="1" i="0" dirty="0">
                <a:effectLst/>
                <a:latin typeface="Söhne"/>
              </a:rPr>
            </a:br>
            <a:r>
              <a:rPr lang="en-IN" sz="2000" b="1" i="0" dirty="0">
                <a:effectLst/>
                <a:latin typeface="Söhne"/>
              </a:rPr>
              <a:t>Client side:</a:t>
            </a:r>
            <a:endParaRPr lang="en-IN" sz="20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CD88531-07B4-DD6E-939F-E718B1A2F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6714" y="1486514"/>
            <a:ext cx="4768912" cy="3695086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58D36F-E30C-91EE-05CE-2A0E93C05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250" y="1486513"/>
            <a:ext cx="5712544" cy="379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B83BED-741B-E546-4090-3C63FE99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051495" cy="57027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A6B980-C4B5-6AB8-143C-3962F6C12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9399" y="1358694"/>
            <a:ext cx="4893040" cy="45799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D5358-568C-4C83-A4EB-E864E7752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659" y="1358694"/>
            <a:ext cx="6351638" cy="45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B83BED-741B-E546-4090-3C63FE99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051495" cy="57027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624492-CF90-ED8E-7EA2-D91C56139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6813" y="1697276"/>
            <a:ext cx="5101916" cy="39928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12BC81-409C-8E91-50D0-CDBBB752B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658" y="1597786"/>
            <a:ext cx="6287045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B83BED-741B-E546-4090-3C63FE99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051495" cy="570271"/>
          </a:xfrm>
        </p:spPr>
        <p:txBody>
          <a:bodyPr>
            <a:normAutofit fontScale="90000"/>
          </a:bodyPr>
          <a:lstStyle/>
          <a:p>
            <a:r>
              <a:rPr lang="en-IN" dirty="0"/>
              <a:t>SERVER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3AE30F-2F1F-CBC5-6525-369E4B7C2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3081" y="1571625"/>
            <a:ext cx="5042100" cy="42180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CD0828-04B1-08A2-6547-635865C02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327" y="1487282"/>
            <a:ext cx="6232450" cy="43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4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594" y="629265"/>
            <a:ext cx="4581832" cy="1160206"/>
          </a:xfrm>
        </p:spPr>
        <p:txBody>
          <a:bodyPr anchor="b">
            <a:normAutofit/>
          </a:bodyPr>
          <a:lstStyle/>
          <a:p>
            <a:pPr algn="l"/>
            <a:r>
              <a:rPr lang="en-IN" sz="3600" b="1" i="0" dirty="0">
                <a:effectLst/>
                <a:latin typeface="Calisto MT" panose="02040603050505030304" pitchFamily="18" charset="0"/>
              </a:rPr>
              <a:t>User Interface:</a:t>
            </a:r>
            <a:br>
              <a:rPr lang="en-IN" sz="3600" b="1" i="0" dirty="0">
                <a:effectLst/>
                <a:latin typeface="Calisto MT" panose="02040603050505030304" pitchFamily="18" charset="0"/>
              </a:rPr>
            </a:br>
            <a:endParaRPr lang="en-US" sz="3600" b="1" i="0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F9ECDC-1061-9FD4-6ED5-7DCA2019A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71303" y="1533966"/>
            <a:ext cx="5397910" cy="4807839"/>
          </a:xfrm>
        </p:spPr>
      </p:pic>
    </p:spTree>
    <p:extLst>
      <p:ext uri="{BB962C8B-B14F-4D97-AF65-F5344CB8AC3E}">
        <p14:creationId xmlns:p14="http://schemas.microsoft.com/office/powerpoint/2010/main" val="16053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594" y="629265"/>
            <a:ext cx="4581832" cy="1160206"/>
          </a:xfrm>
        </p:spPr>
        <p:txBody>
          <a:bodyPr anchor="b">
            <a:normAutofit/>
          </a:bodyPr>
          <a:lstStyle/>
          <a:p>
            <a:pPr algn="l"/>
            <a:r>
              <a:rPr lang="en-IN" sz="4000" b="1" i="0" dirty="0">
                <a:effectLst/>
                <a:latin typeface="Calisto MT" panose="02040603050505030304" pitchFamily="18" charset="0"/>
              </a:rPr>
              <a:t>Conclusion:</a:t>
            </a:r>
            <a:br>
              <a:rPr lang="en-IN" sz="3600" b="1" i="0" dirty="0">
                <a:effectLst/>
                <a:latin typeface="Calisto MT" panose="02040603050505030304" pitchFamily="18" charset="0"/>
              </a:rPr>
            </a:br>
            <a:endParaRPr lang="en-US" sz="3600" b="1" i="0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AC584-7224-1432-EBB2-A13DAA9A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5" y="1789471"/>
            <a:ext cx="4896254" cy="4599653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In concluding our journey, we've witnessed the birth of a new era in online shopping. Through our conversational interface, we've dismantled barriers, fostered trust, and delivered an immersive experience. This is not just a solution; it's a transformation, bringing the personal touch of traditional shopping into the digital age.</a:t>
            </a:r>
          </a:p>
          <a:p>
            <a:pPr marL="36900" indent="0" algn="just">
              <a:buNone/>
            </a:pPr>
            <a:endParaRPr lang="en-IN" sz="2400" b="1" i="0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03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{FF9DD265-D730-439E-BDA7-6D94F8834095}tf55705232_win32</Template>
  <TotalTime>176</TotalTime>
  <Words>249</Words>
  <Application>Microsoft Office PowerPoint</Application>
  <PresentationFormat>Widescreen</PresentationFormat>
  <Paragraphs>26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Calisto MT</vt:lpstr>
      <vt:lpstr>Goudy Old Style</vt:lpstr>
      <vt:lpstr>Söhne</vt:lpstr>
      <vt:lpstr>Wingdings 2</vt:lpstr>
      <vt:lpstr>SlateVTI</vt:lpstr>
      <vt:lpstr>Conversational Interface for Enhanced Online Shopping</vt:lpstr>
      <vt:lpstr>Introduction</vt:lpstr>
      <vt:lpstr>The Heart of Our Solution</vt:lpstr>
      <vt:lpstr>Implementation Details: Client side:</vt:lpstr>
      <vt:lpstr>PowerPoint Presentation</vt:lpstr>
      <vt:lpstr>PowerPoint Presentation</vt:lpstr>
      <vt:lpstr>SERVER SIDE</vt:lpstr>
      <vt:lpstr>User Interface: </vt:lpstr>
      <vt:lpstr>Conclusion: </vt:lpstr>
      <vt:lpstr>Done by: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Interface for Enhanced Online Shopping</dc:title>
  <dc:creator>FRANK CHAN</dc:creator>
  <cp:lastModifiedBy>FRANK CHAN</cp:lastModifiedBy>
  <cp:revision>1</cp:revision>
  <dcterms:created xsi:type="dcterms:W3CDTF">2024-01-15T14:03:54Z</dcterms:created>
  <dcterms:modified xsi:type="dcterms:W3CDTF">2024-01-15T17:00:48Z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