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4002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0000FF"/>
    <a:srgbClr val="00FF00"/>
    <a:srgbClr val="9933FF"/>
    <a:srgbClr val="CCFFFF"/>
    <a:srgbClr val="FFCCFF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44" y="846"/>
      </p:cViewPr>
      <p:guideLst>
        <p:guide orient="horz" pos="1701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4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69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34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75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39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8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291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60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17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17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4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BC89-8490-45E9-9537-C65276EE1D22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33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39D73517-B64D-4901-8631-779B189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25208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Next Window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solidFill>
            <a:srgbClr val="00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Plugin Picker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Previous Window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solidFill>
            <a:srgbClr val="00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solidFill>
            <a:srgbClr val="00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solidFill>
            <a:srgbClr val="FF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Piano Roll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solidFill>
            <a:srgbClr val="00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Redo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Channel Rack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solidFill>
            <a:srgbClr val="CC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Undo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solidFill>
            <a:srgbClr val="00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Playlist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0A432-30BD-4849-818A-7E5CE8E0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Shift Menu</a:t>
            </a:r>
          </a:p>
        </p:txBody>
      </p:sp>
    </p:spTree>
    <p:extLst>
      <p:ext uri="{BB962C8B-B14F-4D97-AF65-F5344CB8AC3E}">
        <p14:creationId xmlns:p14="http://schemas.microsoft.com/office/powerpoint/2010/main" val="180495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A5615-3119-407A-A580-F8516797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Metronome Active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DACB3-E76F-450E-A5E7-E0AD33D89DEF}"/>
              </a:ext>
            </a:extLst>
          </p:cNvPr>
          <p:cNvSpPr txBox="1"/>
          <p:nvPr/>
        </p:nvSpPr>
        <p:spPr>
          <a:xfrm>
            <a:off x="11375660" y="1925693"/>
            <a:ext cx="1064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Metronome</a:t>
            </a:r>
          </a:p>
        </p:txBody>
      </p:sp>
    </p:spTree>
    <p:extLst>
      <p:ext uri="{BB962C8B-B14F-4D97-AF65-F5344CB8AC3E}">
        <p14:creationId xmlns:p14="http://schemas.microsoft.com/office/powerpoint/2010/main" val="126119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solidFill>
            <a:srgbClr val="FF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A5615-3119-407A-A580-F8516797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Tempo Tapper Active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DACB3-E76F-450E-A5E7-E0AD33D89DEF}"/>
              </a:ext>
            </a:extLst>
          </p:cNvPr>
          <p:cNvSpPr txBox="1"/>
          <p:nvPr/>
        </p:nvSpPr>
        <p:spPr>
          <a:xfrm>
            <a:off x="11525654" y="1749869"/>
            <a:ext cx="828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Tempo</a:t>
            </a:r>
          </a:p>
          <a:p>
            <a:pPr algn="ctr"/>
            <a:r>
              <a:rPr lang="en-AU" dirty="0"/>
              <a:t>Tapper</a:t>
            </a:r>
          </a:p>
        </p:txBody>
      </p:sp>
    </p:spTree>
    <p:extLst>
      <p:ext uri="{BB962C8B-B14F-4D97-AF65-F5344CB8AC3E}">
        <p14:creationId xmlns:p14="http://schemas.microsoft.com/office/powerpoint/2010/main" val="31471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solidFill>
            <a:srgbClr val="00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Accept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Reject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Right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solidFill>
            <a:srgbClr val="00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Up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solidFill>
            <a:srgbClr val="00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Down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Left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39D73517-B64D-4901-8631-779B189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Menu Helper</a:t>
            </a:r>
          </a:p>
        </p:txBody>
      </p:sp>
    </p:spTree>
    <p:extLst>
      <p:ext uri="{BB962C8B-B14F-4D97-AF65-F5344CB8AC3E}">
        <p14:creationId xmlns:p14="http://schemas.microsoft.com/office/powerpoint/2010/main" val="85803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solidFill>
            <a:srgbClr val="CC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Grid Bit 8 and Zoom Level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solidFill>
            <a:srgbClr val="00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Zoom In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Toggle Grid Bit 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solidFill>
            <a:srgbClr val="00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Zoom Out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Toggle Grid Bit 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Scroll Right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Toggle Grid Bit 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Scroll Left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Toggle Grid Bit 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Toggle Grid Bit 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Toggle Grid Bit 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solidFill>
            <a:srgbClr val="FFCC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Grid Bit 1 and Scroll Position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Switch UI Mode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39D73517-B64D-4901-8631-779B189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Grid Bits</a:t>
            </a:r>
          </a:p>
        </p:txBody>
      </p:sp>
    </p:spTree>
    <p:extLst>
      <p:ext uri="{BB962C8B-B14F-4D97-AF65-F5344CB8AC3E}">
        <p14:creationId xmlns:p14="http://schemas.microsoft.com/office/powerpoint/2010/main" val="272327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solidFill>
            <a:srgbClr val="00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To Piano Roll Editor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solidFill>
            <a:srgbClr val="9966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Open Plugin Editor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solidFill>
            <a:srgbClr val="00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Paste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solidFill>
            <a:srgbClr val="00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solidFill>
            <a:srgbClr val="00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Cut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solidFill>
            <a:srgbClr val="00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Previous Channel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solidFill>
            <a:srgbClr val="00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Next Channel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Switch UI Mode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39D73517-B64D-4901-8631-779B189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Channel Rack</a:t>
            </a:r>
          </a:p>
        </p:txBody>
      </p:sp>
    </p:spTree>
    <p:extLst>
      <p:ext uri="{BB962C8B-B14F-4D97-AF65-F5344CB8AC3E}">
        <p14:creationId xmlns:p14="http://schemas.microsoft.com/office/powerpoint/2010/main" val="176729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solidFill>
            <a:srgbClr val="00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To selected Channel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solidFill>
            <a:srgbClr val="00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Expand Folder or Preview Item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Contract Folder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Next Item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Previous Item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39D73517-B64D-4901-8631-779B189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19324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118</Words>
  <Application>Microsoft Office PowerPoint</Application>
  <PresentationFormat>Custom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Template</vt:lpstr>
      <vt:lpstr>Shift Menu</vt:lpstr>
      <vt:lpstr>Metronome Active</vt:lpstr>
      <vt:lpstr>Tempo Tapper Active</vt:lpstr>
      <vt:lpstr>Menu Helper</vt:lpstr>
      <vt:lpstr>Grid Bits</vt:lpstr>
      <vt:lpstr>Channel Rack</vt:lpstr>
      <vt:lpstr>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Guthridge</dc:creator>
  <cp:lastModifiedBy>Miguel Guthridge</cp:lastModifiedBy>
  <cp:revision>9</cp:revision>
  <dcterms:created xsi:type="dcterms:W3CDTF">2020-07-06T01:44:11Z</dcterms:created>
  <dcterms:modified xsi:type="dcterms:W3CDTF">2020-08-05T02:41:10Z</dcterms:modified>
</cp:coreProperties>
</file>