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4002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9933FF"/>
    <a:srgbClr val="CCFFFF"/>
    <a:srgbClr val="FFCCFF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0" y="1098"/>
      </p:cViewPr>
      <p:guideLst>
        <p:guide orient="horz" pos="1701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883861"/>
            <a:ext cx="1080016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2836605"/>
            <a:ext cx="1080016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69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287536"/>
            <a:ext cx="310504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287536"/>
            <a:ext cx="9135135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3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7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346419"/>
            <a:ext cx="1242018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3614203"/>
            <a:ext cx="1242018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39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437680"/>
            <a:ext cx="6120091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8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87536"/>
            <a:ext cx="1242018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323916"/>
            <a:ext cx="609196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1972747"/>
            <a:ext cx="609196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323916"/>
            <a:ext cx="612196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1972747"/>
            <a:ext cx="612196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91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60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1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777597"/>
            <a:ext cx="72901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17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360045"/>
            <a:ext cx="4644443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777597"/>
            <a:ext cx="72901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620202"/>
            <a:ext cx="4644443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4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287536"/>
            <a:ext cx="1242018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437680"/>
            <a:ext cx="1242018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BC89-8490-45E9-9537-C65276EE1D22}" type="datetimeFigureOut">
              <a:rPr lang="en-AU" smtClean="0"/>
              <a:t>6/07/2020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5005626"/>
            <a:ext cx="486007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5005626"/>
            <a:ext cx="32400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F46E-E2CA-4D2B-BDFA-5143904B5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33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25208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Next Window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Previous Window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solidFill>
            <a:srgbClr val="FF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Piano Roll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Redo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Channel Rack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solidFill>
            <a:srgbClr val="CC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Undo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Playlist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0A432-30BD-4849-818A-7E5CE8E0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Shift Menu</a:t>
            </a:r>
          </a:p>
        </p:txBody>
      </p:sp>
    </p:spTree>
    <p:extLst>
      <p:ext uri="{BB962C8B-B14F-4D97-AF65-F5344CB8AC3E}">
        <p14:creationId xmlns:p14="http://schemas.microsoft.com/office/powerpoint/2010/main" val="180495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5615-3119-407A-A580-F851679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Metronome Active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DACB3-E76F-450E-A5E7-E0AD33D89DEF}"/>
              </a:ext>
            </a:extLst>
          </p:cNvPr>
          <p:cNvSpPr txBox="1"/>
          <p:nvPr/>
        </p:nvSpPr>
        <p:spPr>
          <a:xfrm>
            <a:off x="11375660" y="1925693"/>
            <a:ext cx="1064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Metronome</a:t>
            </a:r>
          </a:p>
        </p:txBody>
      </p:sp>
    </p:spTree>
    <p:extLst>
      <p:ext uri="{BB962C8B-B14F-4D97-AF65-F5344CB8AC3E}">
        <p14:creationId xmlns:p14="http://schemas.microsoft.com/office/powerpoint/2010/main" val="12611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solidFill>
            <a:srgbClr val="FF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A5615-3119-407A-A580-F851679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Tempo Tapper Active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DACB3-E76F-450E-A5E7-E0AD33D89DEF}"/>
              </a:ext>
            </a:extLst>
          </p:cNvPr>
          <p:cNvSpPr txBox="1"/>
          <p:nvPr/>
        </p:nvSpPr>
        <p:spPr>
          <a:xfrm>
            <a:off x="11525654" y="1749869"/>
            <a:ext cx="82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Tempo</a:t>
            </a:r>
          </a:p>
          <a:p>
            <a:pPr algn="ctr"/>
            <a:r>
              <a:rPr lang="en-AU" dirty="0"/>
              <a:t>Tapper</a:t>
            </a:r>
          </a:p>
        </p:txBody>
      </p:sp>
    </p:spTree>
    <p:extLst>
      <p:ext uri="{BB962C8B-B14F-4D97-AF65-F5344CB8AC3E}">
        <p14:creationId xmlns:p14="http://schemas.microsoft.com/office/powerpoint/2010/main" val="31471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Accept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Right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Left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Menu Helper</a:t>
            </a:r>
          </a:p>
        </p:txBody>
      </p:sp>
    </p:spTree>
    <p:extLst>
      <p:ext uri="{BB962C8B-B14F-4D97-AF65-F5344CB8AC3E}">
        <p14:creationId xmlns:p14="http://schemas.microsoft.com/office/powerpoint/2010/main" val="85803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solidFill>
            <a:srgbClr val="CC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Grid Bit 8 and Zoom Level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Zoom 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7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Zoom Out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6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Scroll Right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Scroll Left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3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Toggle Grid Bit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solidFill>
            <a:srgbClr val="FFCC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Grid Bit 1 and Scroll Position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Switch UI Mode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Grid Bits</a:t>
            </a:r>
          </a:p>
        </p:txBody>
      </p:sp>
    </p:spTree>
    <p:extLst>
      <p:ext uri="{BB962C8B-B14F-4D97-AF65-F5344CB8AC3E}">
        <p14:creationId xmlns:p14="http://schemas.microsoft.com/office/powerpoint/2010/main" val="272327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To Piano Roll Editor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Paste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Cut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Previous Channel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solidFill>
            <a:srgbClr val="00FF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Next Channel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Switch UI Mode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Channel Rack</a:t>
            </a:r>
          </a:p>
        </p:txBody>
      </p:sp>
    </p:spTree>
    <p:extLst>
      <p:ext uri="{BB962C8B-B14F-4D97-AF65-F5344CB8AC3E}">
        <p14:creationId xmlns:p14="http://schemas.microsoft.com/office/powerpoint/2010/main" val="176729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ED2BCF-631D-41AC-8A03-DA8A7A3765AC}"/>
              </a:ext>
            </a:extLst>
          </p:cNvPr>
          <p:cNvSpPr/>
          <p:nvPr/>
        </p:nvSpPr>
        <p:spPr>
          <a:xfrm>
            <a:off x="11436366" y="1601704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ED494F-23C2-434C-8298-01DD4E94D514}"/>
              </a:ext>
            </a:extLst>
          </p:cNvPr>
          <p:cNvSpPr/>
          <p:nvPr/>
        </p:nvSpPr>
        <p:spPr>
          <a:xfrm>
            <a:off x="11436366" y="2799673"/>
            <a:ext cx="942663" cy="9426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18815A-0EBA-4427-A74C-CC3EA9599519}"/>
              </a:ext>
            </a:extLst>
          </p:cNvPr>
          <p:cNvSpPr/>
          <p:nvPr/>
        </p:nvSpPr>
        <p:spPr>
          <a:xfrm>
            <a:off x="10264583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D6606A-5091-4734-A0A2-1BF3D14000A0}"/>
              </a:ext>
            </a:extLst>
          </p:cNvPr>
          <p:cNvSpPr/>
          <p:nvPr/>
        </p:nvSpPr>
        <p:spPr>
          <a:xfrm>
            <a:off x="10264583" y="2799673"/>
            <a:ext cx="942663" cy="942663"/>
          </a:xfrm>
          <a:prstGeom prst="roundRect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To selected Channel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FBBE3B-B094-441D-8845-B3CDAF32854B}"/>
              </a:ext>
            </a:extLst>
          </p:cNvPr>
          <p:cNvSpPr/>
          <p:nvPr/>
        </p:nvSpPr>
        <p:spPr>
          <a:xfrm>
            <a:off x="9092800" y="160170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56DBCD-326B-453B-A812-D2A0A28B4AF5}"/>
              </a:ext>
            </a:extLst>
          </p:cNvPr>
          <p:cNvSpPr/>
          <p:nvPr/>
        </p:nvSpPr>
        <p:spPr>
          <a:xfrm>
            <a:off x="9092800" y="279967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DC1899-7F29-4CCB-B865-84EB31251DC1}"/>
              </a:ext>
            </a:extLst>
          </p:cNvPr>
          <p:cNvSpPr/>
          <p:nvPr/>
        </p:nvSpPr>
        <p:spPr>
          <a:xfrm>
            <a:off x="7921018" y="1608251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0048B81-5ECE-4F79-8376-17C28BD53940}"/>
              </a:ext>
            </a:extLst>
          </p:cNvPr>
          <p:cNvSpPr/>
          <p:nvPr/>
        </p:nvSpPr>
        <p:spPr>
          <a:xfrm>
            <a:off x="7921018" y="2806220"/>
            <a:ext cx="942663" cy="942663"/>
          </a:xfrm>
          <a:prstGeom prst="roundRect">
            <a:avLst/>
          </a:prstGeom>
          <a:solidFill>
            <a:srgbClr val="00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>
                <a:solidFill>
                  <a:schemeClr val="tx1"/>
                </a:solidFill>
              </a:rPr>
              <a:t>Expand Folder or Preview Item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769BF8-98D0-4F57-B43A-F6C95C2088CE}"/>
              </a:ext>
            </a:extLst>
          </p:cNvPr>
          <p:cNvSpPr/>
          <p:nvPr/>
        </p:nvSpPr>
        <p:spPr>
          <a:xfrm>
            <a:off x="6749235" y="1608252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0C5334-9CBB-4F79-B0F3-11303B802997}"/>
              </a:ext>
            </a:extLst>
          </p:cNvPr>
          <p:cNvSpPr/>
          <p:nvPr/>
        </p:nvSpPr>
        <p:spPr>
          <a:xfrm>
            <a:off x="6749235" y="2806221"/>
            <a:ext cx="942663" cy="942663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Contract Folder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939108-277B-4311-A263-0605F631ED81}"/>
              </a:ext>
            </a:extLst>
          </p:cNvPr>
          <p:cNvSpPr/>
          <p:nvPr/>
        </p:nvSpPr>
        <p:spPr>
          <a:xfrm>
            <a:off x="5577452" y="1601706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Next Item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09403E-9DEA-412A-9E88-ED69B3F4612A}"/>
              </a:ext>
            </a:extLst>
          </p:cNvPr>
          <p:cNvSpPr/>
          <p:nvPr/>
        </p:nvSpPr>
        <p:spPr>
          <a:xfrm>
            <a:off x="5577452" y="2799675"/>
            <a:ext cx="942663" cy="942663"/>
          </a:xfrm>
          <a:prstGeom prst="roundRect">
            <a:avLst/>
          </a:prstGeom>
          <a:solidFill>
            <a:srgbClr val="9933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18" dirty="0"/>
              <a:t>Previous Item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D59690-44D6-45F3-A653-D13FC0810962}"/>
              </a:ext>
            </a:extLst>
          </p:cNvPr>
          <p:cNvSpPr/>
          <p:nvPr/>
        </p:nvSpPr>
        <p:spPr>
          <a:xfrm>
            <a:off x="4405670" y="1601707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CFE3A6-4B51-4C47-AFE3-8F5AD9B63506}"/>
              </a:ext>
            </a:extLst>
          </p:cNvPr>
          <p:cNvSpPr/>
          <p:nvPr/>
        </p:nvSpPr>
        <p:spPr>
          <a:xfrm>
            <a:off x="4405670" y="2799676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25CF0-4CED-48BE-AE85-589E2536D24D}"/>
              </a:ext>
            </a:extLst>
          </p:cNvPr>
          <p:cNvSpPr/>
          <p:nvPr/>
        </p:nvSpPr>
        <p:spPr>
          <a:xfrm>
            <a:off x="3233887" y="160825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2F21E-2CB3-4761-8A31-892BA37E408E}"/>
              </a:ext>
            </a:extLst>
          </p:cNvPr>
          <p:cNvSpPr/>
          <p:nvPr/>
        </p:nvSpPr>
        <p:spPr>
          <a:xfrm>
            <a:off x="3233887" y="2806223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A0B5FE-60B5-4652-82CF-8DB261D870B2}"/>
              </a:ext>
            </a:extLst>
          </p:cNvPr>
          <p:cNvSpPr/>
          <p:nvPr/>
        </p:nvSpPr>
        <p:spPr>
          <a:xfrm>
            <a:off x="2062104" y="160825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D07179-9641-4C73-9299-770F91C7E2DA}"/>
              </a:ext>
            </a:extLst>
          </p:cNvPr>
          <p:cNvSpPr/>
          <p:nvPr/>
        </p:nvSpPr>
        <p:spPr>
          <a:xfrm>
            <a:off x="2062104" y="2806224"/>
            <a:ext cx="942663" cy="94266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18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39D73517-B64D-4901-8631-779B189E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19324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112</Words>
  <Application>Microsoft Office PowerPoint</Application>
  <PresentationFormat>Custom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Template</vt:lpstr>
      <vt:lpstr>Shift Menu</vt:lpstr>
      <vt:lpstr>Metronome Active</vt:lpstr>
      <vt:lpstr>Tempo Tapper Active</vt:lpstr>
      <vt:lpstr>Menu Helper</vt:lpstr>
      <vt:lpstr>Grid Bits</vt:lpstr>
      <vt:lpstr>Channel Rack</vt:lpstr>
      <vt:lpstr>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Guthridge</dc:creator>
  <cp:lastModifiedBy>Miguel Guthridge</cp:lastModifiedBy>
  <cp:revision>7</cp:revision>
  <dcterms:created xsi:type="dcterms:W3CDTF">2020-07-06T01:44:11Z</dcterms:created>
  <dcterms:modified xsi:type="dcterms:W3CDTF">2020-07-06T03:08:52Z</dcterms:modified>
</cp:coreProperties>
</file>